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1" r:id="rId1"/>
  </p:sldMasterIdLst>
  <p:notesMasterIdLst>
    <p:notesMasterId r:id="rId12"/>
  </p:notesMasterIdLst>
  <p:sldIdLst>
    <p:sldId id="256" r:id="rId2"/>
    <p:sldId id="259" r:id="rId3"/>
    <p:sldId id="261" r:id="rId4"/>
    <p:sldId id="262" r:id="rId5"/>
    <p:sldId id="260" r:id="rId6"/>
    <p:sldId id="258" r:id="rId7"/>
    <p:sldId id="263" r:id="rId8"/>
    <p:sldId id="264" r:id="rId9"/>
    <p:sldId id="265" r:id="rId10"/>
    <p:sldId id="257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ния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B6C609-93FD-47BB-A870-51E213CD9463}" type="datetimeFigureOut">
              <a:rPr lang="bg-BG" smtClean="0"/>
              <a:t>9.5.2025 г.</a:t>
            </a:fld>
            <a:endParaRPr lang="bg-BG"/>
          </a:p>
        </p:txBody>
      </p:sp>
      <p:sp>
        <p:nvSpPr>
          <p:cNvPr id="4" name="Контейнер за изображение на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Контейнер за бележ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0DF358-3D44-4ABE-AE94-6C87BE2FD2E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00362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0DF358-3D44-4ABE-AE94-6C87BE2FD2E3}" type="slidenum">
              <a:rPr lang="bg-BG" smtClean="0"/>
              <a:t>1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1488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79" y="182879"/>
            <a:ext cx="8778240" cy="649224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2485" y="882376"/>
            <a:ext cx="747522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6000" b="1" cap="all" baseline="0">
                <a:solidFill>
                  <a:srgbClr val="FFFFFF"/>
                </a:solidFill>
              </a:defRPr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2148" y="3869635"/>
            <a:ext cx="6575895" cy="1388165"/>
          </a:xfrm>
        </p:spPr>
        <p:txBody>
          <a:bodyPr>
            <a:normAutofit/>
          </a:bodyPr>
          <a:lstStyle>
            <a:lvl1pPr marL="0" indent="0" algn="ctr">
              <a:spcBef>
                <a:spcPts val="1000"/>
              </a:spcBef>
              <a:buNone/>
              <a:defRPr sz="1800">
                <a:solidFill>
                  <a:srgbClr val="FFFFFF"/>
                </a:solidFill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bg-BG" smtClean="0"/>
              <a:t>Щракнете за редакция стил подзагл. обр.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83995" y="3733800"/>
            <a:ext cx="61722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9119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177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762000"/>
            <a:ext cx="1743075" cy="5410200"/>
          </a:xfrm>
        </p:spPr>
        <p:txBody>
          <a:bodyPr vert="eaVert"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7250" y="762000"/>
            <a:ext cx="5572125" cy="5410200"/>
          </a:xfrm>
        </p:spPr>
        <p:txBody>
          <a:bodyPr vert="eaVert"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104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669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на секц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818" y="1173575"/>
            <a:ext cx="747522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6000" b="0" cap="all" baseline="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2446" y="4154520"/>
            <a:ext cx="6576822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485900" y="4020408"/>
            <a:ext cx="61722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70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7250" y="2057399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709" y="2057400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229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0" y="2001511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7250" y="2721483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1880" y="1999032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1880" y="2719322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132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755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110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9314" y="1097280"/>
            <a:ext cx="4149638" cy="466344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9260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554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19107" y="1069847"/>
            <a:ext cx="4257703" cy="4645153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1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bg-BG" smtClean="0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795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80" y="182880"/>
            <a:ext cx="8778240" cy="64922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7250" y="609600"/>
            <a:ext cx="740664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1" y="2057400"/>
            <a:ext cx="7404653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7247" y="6223829"/>
            <a:ext cx="17468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61861" y="6223829"/>
            <a:ext cx="35383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7148" y="6223829"/>
            <a:ext cx="1279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542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2" r:id="rId1"/>
    <p:sldLayoutId id="2147483863" r:id="rId2"/>
    <p:sldLayoutId id="2147483864" r:id="rId3"/>
    <p:sldLayoutId id="2147483865" r:id="rId4"/>
    <p:sldLayoutId id="2147483866" r:id="rId5"/>
    <p:sldLayoutId id="2147483867" r:id="rId6"/>
    <p:sldLayoutId id="2147483868" r:id="rId7"/>
    <p:sldLayoutId id="2147483869" r:id="rId8"/>
    <p:sldLayoutId id="2147483870" r:id="rId9"/>
    <p:sldLayoutId id="2147483871" r:id="rId10"/>
    <p:sldLayoutId id="2147483872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71450" indent="-137160" algn="l" defTabSz="6858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92012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1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3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15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17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>
          <a:xfrm>
            <a:off x="1371600" y="2743200"/>
            <a:ext cx="6154713" cy="1066801"/>
          </a:xfrm>
        </p:spPr>
        <p:txBody>
          <a:bodyPr>
            <a:normAutofit fontScale="90000"/>
          </a:bodyPr>
          <a:lstStyle/>
          <a:p>
            <a:r>
              <a:rPr lang="bg-BG" sz="3200" dirty="0" smtClean="0">
                <a:solidFill>
                  <a:schemeClr val="bg1"/>
                </a:solidFill>
              </a:rPr>
              <a:t>Тема:</a:t>
            </a:r>
            <a:r>
              <a:rPr lang="en-AU" sz="3200" dirty="0" smtClean="0">
                <a:solidFill>
                  <a:schemeClr val="bg1"/>
                </a:solidFill>
              </a:rPr>
              <a:t/>
            </a:r>
            <a:br>
              <a:rPr lang="en-AU" sz="3200" dirty="0" smtClean="0">
                <a:solidFill>
                  <a:schemeClr val="bg1"/>
                </a:solidFill>
              </a:rPr>
            </a:br>
            <a:r>
              <a:rPr lang="bg-BG" sz="3200" dirty="0" smtClean="0">
                <a:solidFill>
                  <a:schemeClr val="bg1"/>
                </a:solidFill>
              </a:rPr>
              <a:t>“ </a:t>
            </a:r>
            <a:r>
              <a:rPr lang="ru-RU" sz="3200" dirty="0" smtClean="0">
                <a:solidFill>
                  <a:schemeClr val="bg1"/>
                </a:solidFill>
              </a:rPr>
              <a:t>Използване </a:t>
            </a:r>
            <a:r>
              <a:rPr lang="ru-RU" sz="3200" dirty="0">
                <a:solidFill>
                  <a:schemeClr val="bg1"/>
                </a:solidFill>
              </a:rPr>
              <a:t>на REST API от страна на </a:t>
            </a:r>
            <a:r>
              <a:rPr lang="ru-RU" sz="3200" dirty="0" smtClean="0">
                <a:solidFill>
                  <a:schemeClr val="bg1"/>
                </a:solidFill>
              </a:rPr>
              <a:t>клиента</a:t>
            </a:r>
            <a:r>
              <a:rPr lang="en-AU" sz="3200" dirty="0" smtClean="0">
                <a:solidFill>
                  <a:schemeClr val="bg1"/>
                </a:solidFill>
              </a:rPr>
              <a:t>’’</a:t>
            </a:r>
            <a:endParaRPr lang="bg-BG" sz="3200" dirty="0">
              <a:solidFill>
                <a:schemeClr val="bg1"/>
              </a:solidFill>
            </a:endParaRPr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>
          <a:xfrm>
            <a:off x="6324600" y="5410200"/>
            <a:ext cx="2819400" cy="1371600"/>
          </a:xfrm>
        </p:spPr>
        <p:txBody>
          <a:bodyPr/>
          <a:lstStyle/>
          <a:p>
            <a:r>
              <a:rPr lang="bg-BG" dirty="0" smtClean="0">
                <a:solidFill>
                  <a:schemeClr val="bg1"/>
                </a:solidFill>
              </a:rPr>
              <a:t>Дипломант:</a:t>
            </a:r>
          </a:p>
          <a:p>
            <a:r>
              <a:rPr lang="bg-BG" dirty="0" smtClean="0">
                <a:solidFill>
                  <a:schemeClr val="bg1"/>
                </a:solidFill>
              </a:rPr>
              <a:t>Сейхан Молла</a:t>
            </a:r>
            <a:endParaRPr lang="bg-BG" dirty="0">
              <a:solidFill>
                <a:schemeClr val="bg1"/>
              </a:solidFill>
            </a:endParaRPr>
          </a:p>
        </p:txBody>
      </p:sp>
      <p:sp>
        <p:nvSpPr>
          <p:cNvPr id="4" name="Текстово поле 3"/>
          <p:cNvSpPr txBox="1"/>
          <p:nvPr/>
        </p:nvSpPr>
        <p:spPr>
          <a:xfrm>
            <a:off x="1066800" y="340008"/>
            <a:ext cx="7772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ЗАДАНИЕ ЗА ДИПЛОМЕН ПРОЕКТ</a:t>
            </a:r>
          </a:p>
          <a:p>
            <a:pPr algn="ctr"/>
            <a:r>
              <a:rPr lang="ru-RU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ДЪРЖАВЕН ИЗПИТ ЗА ПРИДОБИВАНЕ НА ТРЕТА СТЕПЕН НА ПРОФЕСИОНАЛНА КВАЛИФИКАЦИЯ – ЧАСТ ПО ТЕОРИЯ НА ПРОФЕСИЯТА</a:t>
            </a:r>
          </a:p>
          <a:p>
            <a:pPr algn="ctr"/>
            <a:endParaRPr lang="ru-RU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по професия код 481030   „Приложен програмист“</a:t>
            </a:r>
          </a:p>
          <a:p>
            <a:pPr algn="ctr"/>
            <a:r>
              <a:rPr lang="ru-RU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специалност код </a:t>
            </a:r>
            <a:r>
              <a:rPr lang="ru-RU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код</a:t>
            </a:r>
            <a:r>
              <a:rPr lang="ru-RU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4810301  „Приоложно програмиране“</a:t>
            </a:r>
          </a:p>
        </p:txBody>
      </p:sp>
      <p:pic>
        <p:nvPicPr>
          <p:cNvPr id="6" name="Картина 5"/>
          <p:cNvPicPr>
            <a:picLocks noChangeAspect="1"/>
          </p:cNvPicPr>
          <p:nvPr/>
        </p:nvPicPr>
        <p:blipFill rotWithShape="1">
          <a:blip r:embed="rId3"/>
          <a:srcRect r="80771"/>
          <a:stretch/>
        </p:blipFill>
        <p:spPr>
          <a:xfrm>
            <a:off x="228600" y="304800"/>
            <a:ext cx="838200" cy="1109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707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914400" y="2057400"/>
            <a:ext cx="7406640" cy="1356360"/>
          </a:xfrm>
        </p:spPr>
        <p:txBody>
          <a:bodyPr/>
          <a:lstStyle/>
          <a:p>
            <a:pPr algn="ctr"/>
            <a:r>
              <a:rPr lang="bg-BG" dirty="0" smtClean="0"/>
              <a:t>Благодаря Ви за вниманието!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82267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Картина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326" y="609600"/>
            <a:ext cx="8711352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733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Контейнер за съдържание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00" y="762000"/>
            <a:ext cx="8928000" cy="502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17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Картина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8505"/>
            <a:ext cx="9144000" cy="514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660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Картина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838200"/>
            <a:ext cx="8382000" cy="5140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359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Картина 3"/>
          <p:cNvPicPr>
            <a:picLocks noChangeAspect="1"/>
          </p:cNvPicPr>
          <p:nvPr/>
        </p:nvPicPr>
        <p:blipFill rotWithShape="1">
          <a:blip r:embed="rId2"/>
          <a:srcRect r="-118" b="11689"/>
          <a:stretch/>
        </p:blipFill>
        <p:spPr>
          <a:xfrm>
            <a:off x="533400" y="609600"/>
            <a:ext cx="838200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100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Картина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209800"/>
            <a:ext cx="5380797" cy="202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32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Картина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1143000"/>
            <a:ext cx="6229865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9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Картина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371600"/>
            <a:ext cx="8569593" cy="4167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860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База">
  <a:themeElements>
    <a:clrScheme name="База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База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База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D9D01AC2-EE7D-4E49-99EE-8E62E4E7E8A7}"/>
    </a:ext>
  </a:extLst>
</a:theme>
</file>

<file path=ppt/theme/theme2.xml><?xml version="1.0" encoding="utf-8"?>
<a:theme xmlns:a="http://schemas.openxmlformats.org/drawingml/2006/main" name="Office тема">
  <a:themeElements>
    <a:clrScheme name="О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О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TM03457444[[fn=База]]</Template>
  <TotalTime>69</TotalTime>
  <Words>48</Words>
  <Application>Microsoft Office PowerPoint</Application>
  <PresentationFormat>Презентация на цял екран (4:3)</PresentationFormat>
  <Paragraphs>10</Paragraphs>
  <Slides>10</Slides>
  <Notes>1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10</vt:i4>
      </vt:variant>
    </vt:vector>
  </HeadingPairs>
  <TitlesOfParts>
    <vt:vector size="14" baseType="lpstr">
      <vt:lpstr>Calibri</vt:lpstr>
      <vt:lpstr>Corbel</vt:lpstr>
      <vt:lpstr>Times New Roman</vt:lpstr>
      <vt:lpstr>База</vt:lpstr>
      <vt:lpstr>Тема: “ Използване на REST API от страна на клиента’’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Благодаря Ви за вниманието!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Тема:“ Използване на REST API от страна на клиента</dc:title>
  <dc:creator>1702</dc:creator>
  <cp:lastModifiedBy>Admin</cp:lastModifiedBy>
  <cp:revision>7</cp:revision>
  <dcterms:created xsi:type="dcterms:W3CDTF">2006-08-16T00:00:00Z</dcterms:created>
  <dcterms:modified xsi:type="dcterms:W3CDTF">2025-05-09T08:39:59Z</dcterms:modified>
</cp:coreProperties>
</file>