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12"/>
  </p:notesMasterIdLst>
  <p:sldIdLst>
    <p:sldId id="256" r:id="rId2"/>
    <p:sldId id="259" r:id="rId3"/>
    <p:sldId id="267" r:id="rId4"/>
    <p:sldId id="266" r:id="rId5"/>
    <p:sldId id="261" r:id="rId6"/>
    <p:sldId id="268" r:id="rId7"/>
    <p:sldId id="263" r:id="rId8"/>
    <p:sldId id="269" r:id="rId9"/>
    <p:sldId id="270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4" autoAdjust="0"/>
  </p:normalViewPr>
  <p:slideViewPr>
    <p:cSldViewPr>
      <p:cViewPr varScale="1">
        <p:scale>
          <a:sx n="97" d="100"/>
          <a:sy n="97" d="100"/>
        </p:scale>
        <p:origin x="20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6C609-93FD-47BB-A870-51E213CD9463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F358-3D44-4ABE-AE94-6C87BE2FD2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bg-BG" dirty="0" smtClean="0"/>
              <a:t>ж</a:t>
            </a:r>
            <a:r>
              <a:rPr lang="ru-RU" dirty="0" smtClean="0"/>
              <a:t>о Директор, Уважаема комисия, уважаеми гости (ако има такива / или поименно –ако е само един конкретен гост).</a:t>
            </a:r>
          </a:p>
          <a:p>
            <a:r>
              <a:rPr lang="ru-RU" dirty="0" smtClean="0"/>
              <a:t>Аз съм Сейхан Молла</a:t>
            </a:r>
          </a:p>
          <a:p>
            <a:r>
              <a:rPr lang="ru-RU" dirty="0" smtClean="0"/>
              <a:t>Темата на моя дипломен проект е : „Използване на REST API от страна на клиента “.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488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Благодаря за вниманието!</a:t>
            </a:r>
          </a:p>
          <a:p>
            <a:r>
              <a:rPr lang="ru-RU" dirty="0" smtClean="0"/>
              <a:t>Ако имате въпроси съм готов да отговоря.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9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Динамичните уеб приложения са изключително важни в днешния свят, тъй като позволяват бързо и в реално време обмен на информация с потребителите. Въвеждането на нови технологии, които дават възможност на клиентите да взаимодействат с данни по лесен и гъвкав начин, е основен етап в развитието на софтуерната индустрия. Този дипломен проект се съсредоточава върху използването на REST API от страна на клиента, което е ключов аспект от тези иновации.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614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Още в началото на работата си по проекта анализирах възможните подходи за реализиране на връзката между клиента и външния REST API. След като се запознах с изискванията на заданието и спецификата на предоставения API, взех решение да разделя приложението на две основни части – backend и frontend, като за backend частта се спрях на Django, а за frontend – на Vue.js и Axios.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080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анализирах структурата и възможностите на външното REST API на ПГЕЕ – гр. Банско, взех решението да реализирам отделни изгледи във Django backend-а за трите основни типа данни, които са достъпни чрез този API.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Всяка от тези функции обработва заявката, изпраща необходимата HTTP заявка към сървъра на ПГЕЕ и връща получения отговор във вид, подходящ за фронтенда.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 smtClean="0">
                <a:solidFill>
                  <a:srgbClr val="4C94D8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5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backend-ът беше готов и можеше успешно да препраща заявки към външния REST API, се заех с изграждането на потребителския интерфейс. За целта създадох HTML шаблон (info_main.txt), в който дефинирах основната структура на приложението. В този шаблон включих всички необходими елементи за визуализация на разписанието, както и специални контейнери за анимирания часовник, който беше част от изискванията за динамичен интерфейс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 в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ъв файла info_main.js реализирах основната логика на Vue компонента. Там дефинирах всички необходими данни и методи, които управляват състоянието на приложението и обработват получените от backend-а данни. Използвах Axios за изпращане на заявки към локалния сървър, като по този начин осигурих асинхронно извличане на информацията за разписанието.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9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проучване на възможните подходи, реших да реализирам така наречения "прокси" слой в backend-а. Това означава, че вместо frontend-ът да се опитва директно да комуникира с външния API, той изпраща заявките си към локалния сървър (Django), който от своя страна препраща тези заявки към външния REST API, получава отговора и го връща обратно към клиента. По този начин всички заявки към външния сървър се изпълняват от backend-а, където CORS ограниченията не важат, а frontend-ът комуникира само с локалния сървър, което е напълно разрешено от браузъра.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63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Клиентската част на приложението е изградена с помощта на модерна JavaScript библиотека Vue.js.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Избрах Vue.js. защото: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Има добра документация и е лесна за интеграция в съществуващи проекти.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Предлага двупосочна свързаност на данните, което улеснява управлението на взаимодействията с потребителския интерфейс.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15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Разработването на фронтенд приложение с JavaScript, заедно с технологии като JSON и AJAX, показа как можем да извлечем данни по асинхронен начин и да актуализираме потребителския интерфейс без необходимост от презареждане на страницата. Този подход увеличава динамиката и интерактивността на приложенията.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2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 резултат на всички тези стъпки успях да реализирам уеб приложение, което динамично извлича и визуализира данни от външния REST API на ПГЕЕ – гр. Банско. Приложението работи бързо и надеждно, като предоставя на потребителите актуална информация за дневното и седмичното разписание, представена в модерен и анимиран уеб интерфейс. Чрез използването на прокси слой в backend-а успешно преодолях ограниченията, наложени от CORS политиката на браузъра, а интеграцията на Vue.js и Axios направи възможно създаването на динамичен и лесен за поддръжка frontend.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78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1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7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6154713" cy="1066801"/>
          </a:xfrm>
        </p:spPr>
        <p:txBody>
          <a:bodyPr>
            <a:normAutofit fontScale="90000"/>
          </a:bodyPr>
          <a:lstStyle/>
          <a:p>
            <a:r>
              <a:rPr lang="bg-BG" sz="3200" dirty="0" smtClean="0">
                <a:solidFill>
                  <a:schemeClr val="bg1"/>
                </a:solidFill>
              </a:rPr>
              <a:t>Тема:</a:t>
            </a:r>
            <a:r>
              <a:rPr lang="en-AU" sz="3200" dirty="0" smtClean="0">
                <a:solidFill>
                  <a:schemeClr val="bg1"/>
                </a:solidFill>
              </a:rPr>
              <a:t/>
            </a:r>
            <a:br>
              <a:rPr lang="en-AU" sz="3200" dirty="0" smtClean="0">
                <a:solidFill>
                  <a:schemeClr val="bg1"/>
                </a:solidFill>
              </a:rPr>
            </a:br>
            <a:r>
              <a:rPr lang="bg-BG" sz="3200" dirty="0" smtClean="0">
                <a:solidFill>
                  <a:schemeClr val="bg1"/>
                </a:solidFill>
              </a:rPr>
              <a:t>“ </a:t>
            </a:r>
            <a:r>
              <a:rPr lang="ru-RU" sz="3200" dirty="0" smtClean="0">
                <a:solidFill>
                  <a:schemeClr val="bg1"/>
                </a:solidFill>
              </a:rPr>
              <a:t>Използване </a:t>
            </a:r>
            <a:r>
              <a:rPr lang="ru-RU" sz="3200" dirty="0">
                <a:solidFill>
                  <a:schemeClr val="bg1"/>
                </a:solidFill>
              </a:rPr>
              <a:t>на REST API от страна на </a:t>
            </a:r>
            <a:r>
              <a:rPr lang="ru-RU" sz="3200" dirty="0" smtClean="0">
                <a:solidFill>
                  <a:schemeClr val="bg1"/>
                </a:solidFill>
              </a:rPr>
              <a:t>клиента</a:t>
            </a:r>
            <a:r>
              <a:rPr lang="en-AU" sz="3200" dirty="0" smtClean="0">
                <a:solidFill>
                  <a:schemeClr val="bg1"/>
                </a:solidFill>
              </a:rPr>
              <a:t>’’</a:t>
            </a:r>
            <a:endParaRPr lang="bg-BG" sz="3200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324600" y="5410200"/>
            <a:ext cx="2819400" cy="13716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Сейхан Молла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66800" y="340008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ДЪРЖАВЕН 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ИЗПИТ ЗА ПРИДОБИВАНЕ НА ТРЕТА СТЕПЕН НА ПРОФЕСИОНАЛНА КВАЛИФИКАЦИЯ – ЧАСТ ПО ТЕОРИЯ НА ПРОФЕСИЯТА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професия код 481030   „Приложен програмист“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 код код 4810301  „Приоложно програмиране“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/>
          <a:srcRect r="80771"/>
          <a:stretch/>
        </p:blipFill>
        <p:spPr>
          <a:xfrm>
            <a:off x="228600" y="304800"/>
            <a:ext cx="8382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057400"/>
            <a:ext cx="7406640" cy="1356360"/>
          </a:xfrm>
        </p:spPr>
        <p:txBody>
          <a:bodyPr/>
          <a:lstStyle/>
          <a:p>
            <a:pPr algn="ctr"/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8505843" cy="4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8229600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593" r="12593" b="4478"/>
          <a:stretch/>
        </p:blipFill>
        <p:spPr>
          <a:xfrm>
            <a:off x="-990600" y="685800"/>
            <a:ext cx="9882716" cy="531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762000"/>
            <a:ext cx="8928000" cy="50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840374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7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09800"/>
            <a:ext cx="5380797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739139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1" y="917230"/>
            <a:ext cx="8925318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72641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а">
  <a:themeElements>
    <a:clrScheme name="База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а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TM03457444[[fn=База]]</Template>
  <TotalTime>188</TotalTime>
  <Words>723</Words>
  <Application>Microsoft Office PowerPoint</Application>
  <PresentationFormat>Презентация на цял екран (4:3)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Aptos</vt:lpstr>
      <vt:lpstr>Calibri</vt:lpstr>
      <vt:lpstr>Corbel</vt:lpstr>
      <vt:lpstr>Times New Roman</vt:lpstr>
      <vt:lpstr>База</vt:lpstr>
      <vt:lpstr>Тема: “ Използване на REST API от страна на клиента’’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Тема:“ Използване на REST API от страна на клиента</dc:title>
  <dc:creator>1702</dc:creator>
  <cp:lastModifiedBy>Admin</cp:lastModifiedBy>
  <cp:revision>12</cp:revision>
  <dcterms:created xsi:type="dcterms:W3CDTF">2006-08-16T00:00:00Z</dcterms:created>
  <dcterms:modified xsi:type="dcterms:W3CDTF">2025-05-13T08:21:31Z</dcterms:modified>
</cp:coreProperties>
</file>