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12"/>
  </p:notesMasterIdLst>
  <p:sldIdLst>
    <p:sldId id="256" r:id="rId2"/>
    <p:sldId id="259" r:id="rId3"/>
    <p:sldId id="271" r:id="rId4"/>
    <p:sldId id="266" r:id="rId5"/>
    <p:sldId id="261" r:id="rId6"/>
    <p:sldId id="268" r:id="rId7"/>
    <p:sldId id="263" r:id="rId8"/>
    <p:sldId id="269" r:id="rId9"/>
    <p:sldId id="270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774" autoAdjust="0"/>
  </p:normalViewPr>
  <p:slideViewPr>
    <p:cSldViewPr>
      <p:cViewPr>
        <p:scale>
          <a:sx n="70" d="100"/>
          <a:sy n="70" d="100"/>
        </p:scale>
        <p:origin x="1314" y="5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13.5.2025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bg-BG" dirty="0" smtClean="0"/>
              <a:t>ж</a:t>
            </a:r>
            <a:r>
              <a:rPr lang="ru-RU" dirty="0" smtClean="0"/>
              <a:t>о Директор, Уважаема комисия, уважаеми гости (ако има такива / или поименно –ако е само един конкретен гост).</a:t>
            </a:r>
          </a:p>
          <a:p>
            <a:r>
              <a:rPr lang="ru-RU" dirty="0" smtClean="0"/>
              <a:t>Аз съм Сейхан Молла</a:t>
            </a:r>
          </a:p>
          <a:p>
            <a:r>
              <a:rPr lang="ru-RU" dirty="0" smtClean="0"/>
              <a:t>Темата на моя дипломен проект е : „Използване на REST API от страна на клиента “.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Динамичните уеб приложения са изключително важни в днешния свят, тъй като позволяват бързо и в реално време обмен на информация с потребителите. Въвеждането на нови технологии, които дават възможност на клиентите да взаимодействат с данни по лесен и гъвкав начин, е основен етап в развитието на софтуерната индустрия. Този дипломен проект се съсредоточава върху използването на REST API от страна на клиента, което е ключов аспект от тези иновации.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361461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анализирах структурата и възможностите на външното REST API на ПГЕЕ – гр. Банско, взех решението да реализирам отделни изгледи във Django backend-а за трите основни типа данни, които са достъпни чрез този API.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 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Всяка от тези функции обработва заявката, изпраща необходимата HTTP заявка към сървъра на ПГЕЕ и връща получения отговор във вид, подходящ за фронтенда.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 smtClean="0">
                <a:solidFill>
                  <a:srgbClr val="4C94D8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 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259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като backend-ът беше готов и можеше успешно да препраща заявки към външния REST API, се заех с изграждането на потребителския интерфейс. За целта създадох HTML шаблон (info_main.txt), в който дефинирах основната структура на приложението. В този шаблон включих всички необходими елементи за визуализация на разписанието, както и специални контейнери за анимирания часовник, който беше част от изискванията за динамичен интерфейс</a:t>
            </a:r>
            <a:r>
              <a:rPr lang="bg-BG" sz="1100" kern="100" dirty="0" smtClean="0">
                <a:effectLst/>
                <a:latin typeface="Aptos"/>
                <a:ea typeface="Aptos"/>
                <a:cs typeface="Times New Roman" panose="02020603050405020304" pitchFamily="18" charset="0"/>
              </a:rPr>
              <a:t>. в</a:t>
            </a: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ъв файла info_main.js реализирах основната логика на Vue компонента. Там дефинирах всички необходими данни и методи, които управляват състоянието на приложението и обработват получените от backend-а данни. Използвах Axios за изпращане на заявки към локалния сървър, като по този начин осигурих асинхронно извличане на информацията за разписанието.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0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След проучване на възможните подходи, реших да реализирам така наречения "прокси" слой в backend-а. Това означава, че вместо frontend-ът да се опитва директно да комуникира с външния API, той изпраща заявките си към локалния сървър (Django), който от своя страна препраща тези заявки към външния REST API, получава отговора и го връща обратно към клиента. По този начин всички заявки към външния сървър се изпълняват от backend-а, където CORS ограниченията не важат, а frontend-ът комуникира само с локалния сървър, което е напълно разрешено от браузъра.</a:t>
            </a:r>
            <a:endParaRPr lang="bg-BG" sz="1100" kern="100" dirty="0">
              <a:effectLst/>
              <a:latin typeface="Aptos"/>
              <a:ea typeface="Aptos"/>
              <a:cs typeface="Times New Roman" panose="02020603050405020304" pitchFamily="18" charset="0"/>
            </a:endParaRPr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636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Клиентската част на приложението е изградена с помощта на модерна JavaScript библиотека Vue.js.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 Избрах Vue.js. защото: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Има добра документация и е лесна за интеграция в съществуващи проекти.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Предлага двупосочна свързаност на данните, което улеснява управлението на взаимодействията с потребителския интерфейс.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5153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12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</a:rPr>
              <a:t>Разработването на фронтенд приложение с JavaScript, заедно с технологии като JSON и AJAX, показа как можем да извлечем данни по асинхронен начин и да актуализираме потребителския интерфейс без необходимост от презареждане на страницата. Този подход увеличава динамиката и интерактивността на приложенията.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28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bg-BG" sz="12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/>
                <a:cs typeface="Times New Roman" panose="02020603050405020304" pitchFamily="18" charset="0"/>
              </a:rPr>
              <a:t>В резултат на всички тези стъпки успях да реализирам уеб приложение, което динамично извлича и визуализира данни от външния REST API на ПГЕЕ – гр. Банско. Приложението работи бързо и надеждно, като предоставя на потребителите актуална информация за дневното и седмичното разписание, представена в модерен и анимиран уеб интерфейс. Чрез използването на прокси слой в backend-а успешно преодолях ограниченията, наложени от CORS политиката на браузъра, а интеграцията на Vue.js и Axios направи възможно създаването на динамичен и лесен за поддръжка frontend.</a:t>
            </a:r>
            <a:endParaRPr lang="bg-BG" sz="1100" kern="100" dirty="0" smtClean="0">
              <a:effectLst/>
              <a:latin typeface="Aptos"/>
              <a:ea typeface="Aptos"/>
              <a:cs typeface="Times New Roman" panose="02020603050405020304" pitchFamily="18" charset="0"/>
            </a:endParaRP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0789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Благодаря за вниманието!</a:t>
            </a:r>
          </a:p>
          <a:p>
            <a:r>
              <a:rPr lang="ru-RU" dirty="0" smtClean="0"/>
              <a:t>Ако имате въпроси съм готов да отговоря.</a:t>
            </a:r>
            <a:endParaRPr lang="ru-RU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44953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85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4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76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23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57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1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3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7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032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247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2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57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2895601" y="2743201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>
                <a:solidFill>
                  <a:schemeClr val="bg1"/>
                </a:solidFill>
              </a:rPr>
              <a:t>Тема:</a:t>
            </a:r>
            <a:r>
              <a:rPr lang="en-AU" sz="3200" dirty="0">
                <a:solidFill>
                  <a:schemeClr val="bg1"/>
                </a:solidFill>
              </a:rPr>
              <a:t/>
            </a:r>
            <a:br>
              <a:rPr lang="en-AU" sz="3200" dirty="0">
                <a:solidFill>
                  <a:schemeClr val="bg1"/>
                </a:solidFill>
              </a:rPr>
            </a:br>
            <a:r>
              <a:rPr lang="bg-BG" sz="3200" dirty="0">
                <a:solidFill>
                  <a:schemeClr val="bg1"/>
                </a:solidFill>
              </a:rPr>
              <a:t>“ </a:t>
            </a:r>
            <a:r>
              <a:rPr lang="ru-RU" sz="3200" dirty="0">
                <a:solidFill>
                  <a:schemeClr val="bg1"/>
                </a:solidFill>
              </a:rPr>
              <a:t>Използване </a:t>
            </a:r>
            <a:r>
              <a:rPr lang="ru-RU" sz="3200" dirty="0">
                <a:solidFill>
                  <a:schemeClr val="bg1"/>
                </a:solidFill>
              </a:rPr>
              <a:t>на REST API от страна на </a:t>
            </a:r>
            <a:r>
              <a:rPr lang="ru-RU" sz="3200" dirty="0">
                <a:solidFill>
                  <a:schemeClr val="bg1"/>
                </a:solidFill>
              </a:rPr>
              <a:t>клиента</a:t>
            </a:r>
            <a:r>
              <a:rPr lang="en-AU" sz="3200" dirty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7848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590800" y="340009"/>
            <a:ext cx="7772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код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1752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438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505843" cy="44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0" y="5105400"/>
            <a:ext cx="6019800" cy="838200"/>
          </a:xfrm>
        </p:spPr>
        <p:txBody>
          <a:bodyPr/>
          <a:lstStyle/>
          <a:p>
            <a:pPr marL="45720" indent="0">
              <a:buNone/>
            </a:pPr>
            <a:r>
              <a:rPr lang="bg-BG" dirty="0"/>
              <a:t>В</a:t>
            </a:r>
            <a:r>
              <a:rPr lang="ru-RU" dirty="0" smtClean="0"/>
              <a:t>ръзката </a:t>
            </a:r>
            <a:r>
              <a:rPr lang="ru-RU" dirty="0"/>
              <a:t>между клиента и външния REST API. 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437866"/>
            <a:ext cx="8991599" cy="321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5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24563" t="3639" r="9423" b="36319"/>
          <a:stretch/>
        </p:blipFill>
        <p:spPr>
          <a:xfrm>
            <a:off x="138544" y="381000"/>
            <a:ext cx="1191491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15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00200" y="762000"/>
            <a:ext cx="8928000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1066800"/>
            <a:ext cx="840374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37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2209801"/>
            <a:ext cx="53807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1" y="1295400"/>
            <a:ext cx="7391399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40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341" y="917231"/>
            <a:ext cx="8925318" cy="502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27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212</TotalTime>
  <Words>663</Words>
  <Application>Microsoft Office PowerPoint</Application>
  <PresentationFormat>Widescreen</PresentationFormat>
  <Paragraphs>34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Calibri</vt:lpstr>
      <vt:lpstr>Corbel</vt:lpstr>
      <vt:lpstr>Times New Roman</vt:lpstr>
      <vt:lpstr>Basis</vt:lpstr>
      <vt:lpstr>Тема: “ Използване на REST API от страна на клиента’’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Благодаря Ви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Georgi Borikov</cp:lastModifiedBy>
  <cp:revision>14</cp:revision>
  <dcterms:created xsi:type="dcterms:W3CDTF">2006-08-16T00:00:00Z</dcterms:created>
  <dcterms:modified xsi:type="dcterms:W3CDTF">2025-05-13T09:36:23Z</dcterms:modified>
</cp:coreProperties>
</file>