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31800C9-EC66-47F4-AD56-51F944F05AC2}" type="datetimeFigureOut">
              <a:rPr lang="bg-BG" smtClean="0"/>
              <a:t>9.5.2025 г.</a:t>
            </a:fld>
            <a:endParaRPr lang="bg-B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bg-BG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D06AACB-C0E8-4006-8876-0AAADD6FD953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00C9-EC66-47F4-AD56-51F944F05AC2}" type="datetimeFigureOut">
              <a:rPr lang="bg-BG" smtClean="0"/>
              <a:t>9.5.2025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AACB-C0E8-4006-8876-0AAADD6FD95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00C9-EC66-47F4-AD56-51F944F05AC2}" type="datetimeFigureOut">
              <a:rPr lang="bg-BG" smtClean="0"/>
              <a:t>9.5.2025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AACB-C0E8-4006-8876-0AAADD6FD95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31800C9-EC66-47F4-AD56-51F944F05AC2}" type="datetimeFigureOut">
              <a:rPr lang="bg-BG" smtClean="0"/>
              <a:t>9.5.2025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06AACB-C0E8-4006-8876-0AAADD6FD953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31800C9-EC66-47F4-AD56-51F944F05AC2}" type="datetimeFigureOut">
              <a:rPr lang="bg-BG" smtClean="0"/>
              <a:t>9.5.2025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bg-BG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D06AACB-C0E8-4006-8876-0AAADD6FD953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00C9-EC66-47F4-AD56-51F944F05AC2}" type="datetimeFigureOut">
              <a:rPr lang="bg-BG" smtClean="0"/>
              <a:t>9.5.2025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AACB-C0E8-4006-8876-0AAADD6FD953}" type="slidenum">
              <a:rPr lang="bg-BG" smtClean="0"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00C9-EC66-47F4-AD56-51F944F05AC2}" type="datetimeFigureOut">
              <a:rPr lang="bg-BG" smtClean="0"/>
              <a:t>9.5.2025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AACB-C0E8-4006-8876-0AAADD6FD953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31800C9-EC66-47F4-AD56-51F944F05AC2}" type="datetimeFigureOut">
              <a:rPr lang="bg-BG" smtClean="0"/>
              <a:t>9.5.2025 г.</a:t>
            </a:fld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06AACB-C0E8-4006-8876-0AAADD6FD953}" type="slidenum">
              <a:rPr lang="bg-BG" smtClean="0"/>
              <a:t>‹#›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00C9-EC66-47F4-AD56-51F944F05AC2}" type="datetimeFigureOut">
              <a:rPr lang="bg-BG" smtClean="0"/>
              <a:t>9.5.2025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AACB-C0E8-4006-8876-0AAADD6FD95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31800C9-EC66-47F4-AD56-51F944F05AC2}" type="datetimeFigureOut">
              <a:rPr lang="bg-BG" smtClean="0"/>
              <a:t>9.5.2025 г.</a:t>
            </a:fld>
            <a:endParaRPr lang="bg-BG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06AACB-C0E8-4006-8876-0AAADD6FD953}" type="slidenum">
              <a:rPr lang="bg-BG" smtClean="0"/>
              <a:t>‹#›</a:t>
            </a:fld>
            <a:endParaRPr lang="bg-BG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31800C9-EC66-47F4-AD56-51F944F05AC2}" type="datetimeFigureOut">
              <a:rPr lang="bg-BG" smtClean="0"/>
              <a:t>9.5.2025 г.</a:t>
            </a:fld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06AACB-C0E8-4006-8876-0AAADD6FD953}" type="slidenum">
              <a:rPr lang="bg-BG" smtClean="0"/>
              <a:t>‹#›</a:t>
            </a:fld>
            <a:endParaRPr lang="bg-B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31800C9-EC66-47F4-AD56-51F944F05AC2}" type="datetimeFigureOut">
              <a:rPr lang="bg-BG" smtClean="0"/>
              <a:t>9.5.2025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D06AACB-C0E8-4006-8876-0AAADD6FD953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8640"/>
            <a:ext cx="5452120" cy="3262514"/>
          </a:xfrm>
        </p:spPr>
        <p:txBody>
          <a:bodyPr>
            <a:normAutofit fontScale="90000"/>
          </a:bodyPr>
          <a:lstStyle/>
          <a:p>
            <a:pPr algn="ctr"/>
            <a:r>
              <a:rPr lang="bg-BG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bg-BG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bg-BG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bg-BG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3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Държавен изпит за придобиване на трета степен на професионална квалификация – част по теприя</a:t>
            </a:r>
            <a:br>
              <a:rPr lang="bg-BG" sz="13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</a:br>
            <a:r>
              <a:rPr lang="bg-BG" sz="13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 на проекта по професия код 481030 „Приложен програмист“</a:t>
            </a:r>
            <a:br>
              <a:rPr lang="bg-BG" sz="13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</a:br>
            <a:r>
              <a:rPr lang="bg-BG" sz="13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специалност код 4810301 „ Приложно програмиране“</a:t>
            </a:r>
            <a:br>
              <a:rPr lang="bg-BG" sz="13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</a:br>
            <a:r>
              <a:rPr lang="bg-BG" sz="13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/>
            </a:r>
            <a:br>
              <a:rPr lang="bg-BG" sz="13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</a:br>
            <a:r>
              <a:rPr lang="bg-BG" sz="16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/>
            </a:r>
            <a:br>
              <a:rPr lang="bg-BG" sz="1600" dirty="0">
                <a:latin typeface="Bahnschrift SemiBold" panose="020B0502040204020203" pitchFamily="34" charset="0"/>
                <a:cs typeface="Times New Roman" panose="02020603050405020304" pitchFamily="18" charset="0"/>
              </a:rPr>
            </a:br>
            <a:r>
              <a:rPr lang="bg-BG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bg-BG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bg-BG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bg-B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3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Тема: </a:t>
            </a:r>
            <a:r>
              <a:rPr lang="ru-RU" sz="13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„Django за генериране на динамични уеб страници чрез използване на шаблони - шаблонизатор, наследяване и разширяване на шаблони, генериране и използване на контекст, което е илюстрирано от  ресторантюрско меню.‘‘</a:t>
            </a:r>
            <a:endParaRPr lang="bg-BG" sz="13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6176" y="5003322"/>
            <a:ext cx="2302024" cy="1371600"/>
          </a:xfrm>
        </p:spPr>
        <p:txBody>
          <a:bodyPr>
            <a:normAutofit/>
          </a:bodyPr>
          <a:lstStyle/>
          <a:p>
            <a:r>
              <a:rPr lang="bg-BG" sz="1200" b="0" dirty="0" smtClean="0">
                <a:latin typeface="Bahnschrift SemiBold" panose="020B0502040204020203" pitchFamily="34" charset="0"/>
              </a:rPr>
              <a:t>Дипломант:</a:t>
            </a:r>
          </a:p>
          <a:p>
            <a:r>
              <a:rPr lang="bg-BG" sz="1200" b="0" dirty="0">
                <a:latin typeface="Bahnschrift SemiBold" panose="020B0502040204020203" pitchFamily="34" charset="0"/>
              </a:rPr>
              <a:t> </a:t>
            </a:r>
            <a:r>
              <a:rPr lang="bg-BG" sz="1200" b="0" dirty="0" smtClean="0">
                <a:latin typeface="Bahnschrift SemiBold" panose="020B0502040204020203" pitchFamily="34" charset="0"/>
              </a:rPr>
              <a:t>                     Ванеса Цукова</a:t>
            </a:r>
            <a:endParaRPr lang="bg-BG" sz="1200" b="0" dirty="0">
              <a:latin typeface="Bahnschrift SemiBol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88640"/>
            <a:ext cx="1177305" cy="117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1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61</TotalTime>
  <Words>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Oriel</vt:lpstr>
      <vt:lpstr>      Държавен изпит за придобиване на трета степен на професионална квалификация – част по теприя  на проекта по професия код 481030 „Приложен програмист“ специалност код 4810301 „ Приложно програмиране“        Тема: „Django за генериране на динамични уеб страници чрез използване на шаблони - шаблонизатор, наследяване и разширяване на шаблони, генериране и използване на контекст, което е илюстрирано от  ресторантюрско меню.‘‘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„Django за генериране на динамични уеб страници чрез използване на шаблони - шаблонизатор, наследяване и разширяване на шаблони, генериране и използване на контекст, което е илюстрирано от  ресторантюрско меню.‘‘</dc:title>
  <dc:creator>Admin</dc:creator>
  <cp:lastModifiedBy>Admin</cp:lastModifiedBy>
  <cp:revision>5</cp:revision>
  <dcterms:created xsi:type="dcterms:W3CDTF">2025-05-09T06:55:37Z</dcterms:created>
  <dcterms:modified xsi:type="dcterms:W3CDTF">2025-05-09T07:56:50Z</dcterms:modified>
</cp:coreProperties>
</file>