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96" autoAdjust="0"/>
  </p:normalViewPr>
  <p:slideViewPr>
    <p:cSldViewPr snapToGrid="0" showGuides="1">
      <p:cViewPr varScale="1">
        <p:scale>
          <a:sx n="101" d="100"/>
          <a:sy n="101" d="100"/>
        </p:scale>
        <p:origin x="8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Проекти като Flask и Ruby on Rails са разгледани като алтернативи, но Django e предпочетен заради своята интегрирана ORM система, вградена административна конзола, добра документация и голяма общност.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8" y="208746"/>
            <a:ext cx="646981" cy="8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481030 „Приложен програмист“</a:t>
            </a:r>
            <a:endParaRPr lang="bg-BG" altLang="bg-BG" sz="14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4810301 „</a:t>
            </a:r>
            <a:r>
              <a:rPr lang="bg-BG" altLang="bg-BG" sz="1400" smtClean="0">
                <a:latin typeface="Arial" panose="020B0604020202020204" pitchFamily="34" charset="0"/>
                <a:ea typeface="Times New Roman" panose="02020603050405020304" pitchFamily="18" charset="0"/>
              </a:rPr>
              <a:t>Приложно програмиране“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493</Words>
  <Application>Microsoft Office PowerPoint</Application>
  <PresentationFormat>Широк екран</PresentationFormat>
  <Paragraphs>34</Paragraphs>
  <Slides>10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Admin</cp:lastModifiedBy>
  <cp:revision>12</cp:revision>
  <dcterms:created xsi:type="dcterms:W3CDTF">2025-05-13T06:49:45Z</dcterms:created>
  <dcterms:modified xsi:type="dcterms:W3CDTF">2025-05-14T07:44:22Z</dcterms:modified>
</cp:coreProperties>
</file>