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18" autoAdjust="0"/>
  </p:normalViewPr>
  <p:slideViewPr>
    <p:cSldViewPr snapToGrid="0" showGuides="1">
      <p:cViewPr varScale="1">
        <p:scale>
          <a:sx n="67" d="100"/>
          <a:sy n="67" d="100"/>
        </p:scale>
        <p:origin x="117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Представяне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г-жо Директор,  Уважаема комисия,  уважаеми гости (ако има такива)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Десислава Панчова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,,Работа с ORM и Django ORM‘‘</a:t>
            </a:r>
            <a:endParaRPr lang="bg-BG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9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Django e предпочетен заради своята интегрирана ORM система, вградена административна конзола, добра документация и голяма общност. Накратко в моят дипломен проект доказваме, че Django ORM ни предоставя стабилна и гъвкава рамка за работа с бази данни. Това ни осигурява ефективност, сигурност и бързо развитие на уеб приложения, отговарящи на съвременните изисквания. Усвояването на Django и неговите средства за управление на данни е ключово за всеки софтуерен разработчик, който иска да създава професионални и надеждни системи.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21.5.2025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 dirty="0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8" y="246847"/>
            <a:ext cx="646981" cy="854253"/>
          </a:xfrm>
          <a:prstGeom prst="rect">
            <a:avLst/>
          </a:prstGeom>
          <a:noFill/>
          <a:effectLst>
            <a:outerShdw blurRad="139700" dist="76200" dir="7800000" sx="8000" sy="8000" algn="ctr" rotWithShape="0">
              <a:srgbClr val="000000">
                <a:alpha val="43137"/>
              </a:srgbClr>
            </a:outerShdw>
            <a:reflection stA="45000" endPos="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 „Приложен програмист“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„Приложно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53" y="646970"/>
            <a:ext cx="8911687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624110"/>
            <a:ext cx="10115549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bg-BG" sz="2800" b="1" cap="small" dirty="0"/>
              <a:t> Реализация на обектно-релационни модели в</a:t>
            </a:r>
            <a:r>
              <a:rPr lang="en-GB" sz="2800" b="1" cap="small" dirty="0"/>
              <a:t> </a:t>
            </a:r>
            <a:r>
              <a:rPr lang="en-GB" sz="2800" b="1" cap="small" dirty="0" smtClean="0"/>
              <a:t>Django</a:t>
            </a:r>
            <a:r>
              <a:rPr lang="bg-BG" sz="2800" b="1" cap="small" dirty="0"/>
              <a:t/>
            </a:r>
            <a:br>
              <a:rPr lang="bg-BG" sz="2800" b="1" cap="small" dirty="0"/>
            </a:br>
            <a:endParaRPr lang="bg-BG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596" y="630149"/>
            <a:ext cx="8911687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948" y="201200"/>
            <a:ext cx="8911687" cy="12808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</TotalTime>
  <Words>581</Words>
  <Application>Microsoft Office PowerPoint</Application>
  <PresentationFormat>Widescreen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18</cp:revision>
  <dcterms:created xsi:type="dcterms:W3CDTF">2025-05-13T06:49:45Z</dcterms:created>
  <dcterms:modified xsi:type="dcterms:W3CDTF">2025-05-21T20:48:11Z</dcterms:modified>
</cp:coreProperties>
</file>