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96" autoAdjust="0"/>
  </p:normalViewPr>
  <p:slideViewPr>
    <p:cSldViewPr snapToGrid="0" showGuides="1">
      <p:cViewPr varScale="1">
        <p:scale>
          <a:sx n="99" d="100"/>
          <a:sy n="99" d="100"/>
        </p:scale>
        <p:origin x="8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Проекти като Flask и Ruby on Rails са разгледани като алтернативи, но Django e предпочетен заради своята интегрирана ORM система, вградена административна конзола, добра документация и голяма общност.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" y="208746"/>
            <a:ext cx="646981" cy="8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485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11</cp:revision>
  <dcterms:created xsi:type="dcterms:W3CDTF">2025-05-13T06:49:45Z</dcterms:created>
  <dcterms:modified xsi:type="dcterms:W3CDTF">2025-05-13T08:21:45Z</dcterms:modified>
</cp:coreProperties>
</file>