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5" r:id="rId7"/>
    <p:sldId id="262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686" autoAdjust="0"/>
  </p:normalViewPr>
  <p:slideViewPr>
    <p:cSldViewPr snapToGrid="0" showGuides="1">
      <p:cViewPr varScale="1">
        <p:scale>
          <a:sx n="101" d="100"/>
          <a:sy n="101" d="100"/>
        </p:scale>
        <p:origin x="85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79DFA-FB11-43B6-A5F8-9C7F9897F1FD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4091C-DA43-40EA-89E9-B554AE6B58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718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Увод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съвременния дигитален свят управлението на данните е ключов фактор за успешната работа на уеб приложенията. Технологичният напредък налага използването на мощни, ефективни и сигурни механизми за съхранение, обработка и извличане на информация. В този проект ще разгледаме една от най-популярните платформи за разработка на уеб решения – Django, и по-специално неговата интеграция с бази данни чрез обектно-релационния машинен слой (ORM).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201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Целта на нашия проект е да представи основните принципи на работа с бази данни в Django, да анализира ролята на моделите и връзките между тях, както и да демонстрира как ORM улеснява изпълнението на CRUD операции (създаване, четене, обновяване и изтриване на данни) без необходимост от писане на SQL заявки. Също така практическата  част реализира система за анкети, чрез което се илюстрират възможностите на Django ORM.Темата е актуална и приложима във времена на големи информационни натоварвания и бързо променящи се технологии.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304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използва модели – Python класове, които представят таблици в база данни, а атрибутите на тези класове съответстват на колоните. Този подход, познат като обектно-релационно моделиране (ORM), позволява разработчиците да работят с данни чрез Python обекти, без да пишат директно SQL.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7903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практическата реализация са дефинирани модели за анкети (Poll), въпроси (Question) и отговори (Option). Един Poll съдържа множество въпроси (ManyToMany връзка), а всеки въпрос има множество опции (ForeignKey). Всеки модел включва полета с подходящи типове и помощни методи за управление на данните и статистика за отговори.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876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Поддържат се различни видове връзки между модели: едно към едно, едно към много и много към много.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4438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 операциите се извършват чрез лесни и интуитивни методи на Django ORM, което значително ускорява разработката и намалява риска от грешки. Системата поддържа статистика за броя на отговорите на въпросите и опциите.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762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предлага богата палитра от полета – CharField, TextField, IntegerField, BooleanField, и други, както и полета за качване на файлове и изображения. Заявките се извършват чрез ORM методи като all(), filter(), get(), update() и delete(). Освен това се поддържат сложни заявки с агрегиращи функции, филтриране и сортиране.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091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релационни бази данни са избрани популярни сървъри като SQLite (по подразбиране), MySQL и PostgreSQL, които Django поддържа изцяло. Проекти като Flask и Ruby on Rails са разгледани като алтернативи, но Django e предпочетен заради своята интегрирана ORM система, вградена административна конзола, добра документация и голяма общност.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984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817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803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321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990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670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441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9224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479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213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435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7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120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614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429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96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23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089EF-8D12-4327-B289-A2BF93D47A59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282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Тема: Работа с </a:t>
            </a:r>
            <a:r>
              <a:rPr lang="en-US" dirty="0" smtClean="0"/>
              <a:t>ORM </a:t>
            </a:r>
            <a:r>
              <a:rPr lang="bg-BG" dirty="0" smtClean="0"/>
              <a:t>и </a:t>
            </a:r>
            <a:r>
              <a:rPr lang="en-US" dirty="0" smtClean="0"/>
              <a:t>Django ORM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   </a:t>
            </a:r>
            <a:r>
              <a:rPr lang="bg-BG" dirty="0" smtClean="0"/>
              <a:t>Дипломант;</a:t>
            </a:r>
          </a:p>
          <a:p>
            <a:r>
              <a:rPr lang="bg-BG" dirty="0"/>
              <a:t> </a:t>
            </a:r>
            <a:r>
              <a:rPr lang="bg-BG" dirty="0" smtClean="0"/>
              <a:t>                                                                                                  Десислава Панчова</a:t>
            </a:r>
            <a:endParaRPr lang="bg-BG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pic>
        <p:nvPicPr>
          <p:cNvPr id="2049" name="Картина 2" descr="gotov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8" y="208746"/>
            <a:ext cx="646981" cy="85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95194" y="208747"/>
            <a:ext cx="600164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Държавен</a:t>
            </a:r>
            <a:r>
              <a:rPr kumimoji="0" lang="bg-BG" altLang="bg-BG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изпит на трета степен на професионална квалификация –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ч</a:t>
            </a:r>
            <a:r>
              <a:rPr lang="bg-BG" altLang="bg-BG" sz="1400" baseline="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аст</a:t>
            </a: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по теория на професията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1400" dirty="0">
                <a:latin typeface="Arial" panose="020B0604020202020204" pitchFamily="34" charset="0"/>
                <a:ea typeface="Times New Roman" panose="02020603050405020304" pitchFamily="18" charset="0"/>
              </a:rPr>
              <a:t>п</a:t>
            </a: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о професияв код 481030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     специалност код 4810301  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36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Благодаря Ви за вниманието!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536269"/>
            <a:ext cx="7816219" cy="48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5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 проекта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382" y="1905000"/>
            <a:ext cx="9235292" cy="4032790"/>
          </a:xfrm>
        </p:spPr>
      </p:pic>
    </p:spTree>
    <p:extLst>
      <p:ext uri="{BB962C8B-B14F-4D97-AF65-F5344CB8AC3E}">
        <p14:creationId xmlns:p14="http://schemas.microsoft.com/office/powerpoint/2010/main" val="425505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Цел на проекта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0870" y="1591633"/>
            <a:ext cx="8553454" cy="467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2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cap="small" dirty="0"/>
              <a:t>Концепция на работа с бази данни в</a:t>
            </a:r>
            <a:r>
              <a:rPr lang="en-GB" b="1" cap="small" dirty="0"/>
              <a:t> Django </a:t>
            </a:r>
            <a:r>
              <a:rPr lang="bg-BG" b="1" cap="small" dirty="0"/>
              <a:t/>
            </a:r>
            <a:br>
              <a:rPr lang="bg-BG" b="1" cap="small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464" y="1628955"/>
            <a:ext cx="8086522" cy="4280140"/>
          </a:xfrm>
        </p:spPr>
      </p:pic>
    </p:spTree>
    <p:extLst>
      <p:ext uri="{BB962C8B-B14F-4D97-AF65-F5344CB8AC3E}">
        <p14:creationId xmlns:p14="http://schemas.microsoft.com/office/powerpoint/2010/main" val="97251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cap="small" dirty="0"/>
              <a:t> Реализация на обектно-релационни модели в</a:t>
            </a:r>
            <a:r>
              <a:rPr lang="en-GB" b="1" cap="small" dirty="0"/>
              <a:t> </a:t>
            </a:r>
            <a:r>
              <a:rPr lang="bg-BG" b="1" cap="small" dirty="0" smtClean="0"/>
              <a:t>            </a:t>
            </a:r>
            <a:r>
              <a:rPr lang="en-GB" b="1" cap="small" dirty="0" smtClean="0"/>
              <a:t>Django</a:t>
            </a:r>
            <a:r>
              <a:rPr lang="bg-BG" b="1" cap="small" dirty="0"/>
              <a:t/>
            </a:r>
            <a:br>
              <a:rPr lang="bg-BG" b="1" cap="small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55" y="1905000"/>
            <a:ext cx="8345170" cy="4146430"/>
          </a:xfrm>
        </p:spPr>
      </p:pic>
    </p:spTree>
    <p:extLst>
      <p:ext uri="{BB962C8B-B14F-4D97-AF65-F5344CB8AC3E}">
        <p14:creationId xmlns:p14="http://schemas.microsoft.com/office/powerpoint/2010/main" val="300928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75869"/>
            <a:ext cx="8911687" cy="1280890"/>
          </a:xfrm>
        </p:spPr>
        <p:txBody>
          <a:bodyPr/>
          <a:lstStyle/>
          <a:p>
            <a:r>
              <a:rPr lang="bg-BG" b="1" dirty="0" smtClean="0"/>
              <a:t>Видове връзки между моделите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430" y="1488116"/>
            <a:ext cx="4978416" cy="5142341"/>
          </a:xfrm>
        </p:spPr>
      </p:pic>
    </p:spTree>
    <p:extLst>
      <p:ext uri="{BB962C8B-B14F-4D97-AF65-F5344CB8AC3E}">
        <p14:creationId xmlns:p14="http://schemas.microsoft.com/office/powerpoint/2010/main" val="157565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CRUD </a:t>
            </a:r>
            <a:r>
              <a:rPr lang="bg-BG" b="1" dirty="0" smtClean="0"/>
              <a:t>операции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1379" y="1905000"/>
            <a:ext cx="8654778" cy="42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/>
            </a:r>
            <a:br>
              <a:rPr lang="bg-BG" dirty="0"/>
            </a:br>
            <a:r>
              <a:rPr lang="bg-BG" b="1" cap="small" dirty="0"/>
              <a:t> Видове полета и заявките в</a:t>
            </a:r>
            <a:r>
              <a:rPr lang="en-GB" b="1" cap="small" dirty="0"/>
              <a:t> Django</a:t>
            </a:r>
            <a:r>
              <a:rPr lang="bg-BG" b="1" cap="small" dirty="0"/>
              <a:t/>
            </a:r>
            <a:br>
              <a:rPr lang="bg-BG" b="1" cap="small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6203" y="2100160"/>
            <a:ext cx="8629178" cy="41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7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 </a:t>
            </a:r>
            <a:r>
              <a:rPr lang="bg-BG" b="1" dirty="0"/>
              <a:t>Анализ на съществуващите решения и избор на технологии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8344" y="1905000"/>
            <a:ext cx="8132366" cy="451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72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</TotalTime>
  <Words>484</Words>
  <Application>Microsoft Office PowerPoint</Application>
  <PresentationFormat>Widescreen</PresentationFormat>
  <Paragraphs>34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Wisp</vt:lpstr>
      <vt:lpstr>Тема: Работа с ORM и Django ORM</vt:lpstr>
      <vt:lpstr>За проекта</vt:lpstr>
      <vt:lpstr>Цел на проекта</vt:lpstr>
      <vt:lpstr>Концепция на работа с бази данни в Django  </vt:lpstr>
      <vt:lpstr> Реализация на обектно-релационни модели в             Django </vt:lpstr>
      <vt:lpstr>Видове връзки между моделите</vt:lpstr>
      <vt:lpstr>CRUD операции</vt:lpstr>
      <vt:lpstr>  Видове полета и заявките в Django </vt:lpstr>
      <vt:lpstr> Анализ на съществуващите решения и избор на технологии</vt:lpstr>
      <vt:lpstr>Благодаря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Georgi Borikov</cp:lastModifiedBy>
  <cp:revision>9</cp:revision>
  <dcterms:created xsi:type="dcterms:W3CDTF">2025-05-13T06:49:45Z</dcterms:created>
  <dcterms:modified xsi:type="dcterms:W3CDTF">2025-05-13T08:01:40Z</dcterms:modified>
</cp:coreProperties>
</file>