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7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5DD2-5751-4927-8C66-F85EF0772B78}" type="datetimeFigureOut">
              <a:rPr lang="bg-BG" smtClean="0"/>
              <a:t>13.05.2023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AD828-BD92-49EA-9217-C933EB04217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04664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Темата</a:t>
            </a:r>
            <a:r>
              <a:rPr lang="ru-RU" dirty="0" smtClean="0"/>
              <a:t> на моя </a:t>
            </a:r>
            <a:r>
              <a:rPr lang="ru-RU" dirty="0" err="1" smtClean="0"/>
              <a:t>дипломен</a:t>
            </a:r>
            <a:r>
              <a:rPr lang="ru-RU" dirty="0" smtClean="0"/>
              <a:t> проект е „</a:t>
            </a:r>
            <a:r>
              <a:rPr lang="ru-RU" dirty="0" err="1" smtClean="0"/>
              <a:t>Разработване</a:t>
            </a:r>
            <a:r>
              <a:rPr lang="ru-RU" dirty="0" smtClean="0"/>
              <a:t> на </a:t>
            </a:r>
            <a:r>
              <a:rPr lang="ru-RU" dirty="0" err="1" smtClean="0"/>
              <a:t>клиентски</a:t>
            </a:r>
            <a:r>
              <a:rPr lang="ru-RU" dirty="0" smtClean="0"/>
              <a:t> </a:t>
            </a:r>
            <a:r>
              <a:rPr lang="ru-RU" dirty="0" err="1" smtClean="0"/>
              <a:t>модул</a:t>
            </a:r>
            <a:r>
              <a:rPr lang="ru-RU" dirty="0" smtClean="0"/>
              <a:t> – част от: система за автоматично </a:t>
            </a:r>
            <a:r>
              <a:rPr lang="ru-RU" dirty="0" err="1" smtClean="0"/>
              <a:t>архивиране</a:t>
            </a:r>
            <a:r>
              <a:rPr lang="ru-RU" dirty="0" smtClean="0"/>
              <a:t> на информация (</a:t>
            </a:r>
            <a:r>
              <a:rPr lang="ru-RU" dirty="0" err="1" smtClean="0"/>
              <a:t>файлове</a:t>
            </a:r>
            <a:r>
              <a:rPr lang="ru-RU" dirty="0" smtClean="0"/>
              <a:t>) от работни станции на отдалечен </a:t>
            </a:r>
            <a:r>
              <a:rPr lang="ru-RU" dirty="0" err="1" smtClean="0"/>
              <a:t>сървър</a:t>
            </a:r>
            <a:r>
              <a:rPr lang="ru-RU" dirty="0" smtClean="0"/>
              <a:t> за </a:t>
            </a:r>
            <a:r>
              <a:rPr lang="ru-RU" dirty="0" err="1" smtClean="0"/>
              <a:t>съхранение</a:t>
            </a:r>
            <a:r>
              <a:rPr lang="ru-RU" dirty="0" smtClean="0"/>
              <a:t> на информация.“</a:t>
            </a:r>
          </a:p>
          <a:p>
            <a:r>
              <a:rPr lang="ru-RU" dirty="0" err="1" smtClean="0"/>
              <a:t>Заданието</a:t>
            </a:r>
            <a:r>
              <a:rPr lang="ru-RU" dirty="0" smtClean="0"/>
              <a:t> </a:t>
            </a:r>
            <a:r>
              <a:rPr lang="ru-RU" dirty="0" err="1" smtClean="0"/>
              <a:t>предполага</a:t>
            </a:r>
            <a:r>
              <a:rPr lang="ru-RU" dirty="0" smtClean="0"/>
              <a:t>, че </a:t>
            </a:r>
            <a:r>
              <a:rPr lang="ru-RU" dirty="0" err="1" smtClean="0"/>
              <a:t>трябва</a:t>
            </a:r>
            <a:r>
              <a:rPr lang="ru-RU" dirty="0" smtClean="0"/>
              <a:t> да се </a:t>
            </a:r>
            <a:r>
              <a:rPr lang="ru-RU" dirty="0" err="1" smtClean="0"/>
              <a:t>създаде</a:t>
            </a:r>
            <a:r>
              <a:rPr lang="ru-RU" dirty="0" smtClean="0"/>
              <a:t> конкретен функционален </a:t>
            </a:r>
            <a:r>
              <a:rPr lang="ru-RU" dirty="0" err="1" smtClean="0"/>
              <a:t>модул</a:t>
            </a:r>
            <a:r>
              <a:rPr lang="ru-RU" dirty="0" smtClean="0"/>
              <a:t>, </a:t>
            </a:r>
            <a:r>
              <a:rPr lang="ru-RU" dirty="0" err="1" smtClean="0"/>
              <a:t>който</a:t>
            </a:r>
            <a:r>
              <a:rPr lang="ru-RU" dirty="0" smtClean="0"/>
              <a:t> е </a:t>
            </a:r>
            <a:r>
              <a:rPr lang="ru-RU" dirty="0" err="1" smtClean="0"/>
              <a:t>заедно</a:t>
            </a:r>
            <a:r>
              <a:rPr lang="ru-RU" dirty="0" smtClean="0"/>
              <a:t> с </a:t>
            </a:r>
            <a:r>
              <a:rPr lang="ru-RU" dirty="0" err="1" smtClean="0"/>
              <a:t>още</a:t>
            </a:r>
            <a:r>
              <a:rPr lang="ru-RU" dirty="0" smtClean="0"/>
              <a:t> два </a:t>
            </a:r>
            <a:r>
              <a:rPr lang="ru-RU" dirty="0" err="1" smtClean="0"/>
              <a:t>други</a:t>
            </a:r>
            <a:r>
              <a:rPr lang="ru-RU" dirty="0" smtClean="0"/>
              <a:t> </a:t>
            </a:r>
            <a:r>
              <a:rPr lang="ru-RU" dirty="0" err="1" smtClean="0"/>
              <a:t>модула</a:t>
            </a:r>
            <a:r>
              <a:rPr lang="ru-RU" dirty="0" smtClean="0"/>
              <a:t> </a:t>
            </a:r>
            <a:r>
              <a:rPr lang="ru-RU" dirty="0" err="1" smtClean="0"/>
              <a:t>формира</a:t>
            </a:r>
            <a:r>
              <a:rPr lang="ru-RU" dirty="0" smtClean="0"/>
              <a:t>  един общ </a:t>
            </a:r>
            <a:r>
              <a:rPr lang="ru-RU" dirty="0" err="1" smtClean="0"/>
              <a:t>софтуерен</a:t>
            </a:r>
            <a:r>
              <a:rPr lang="ru-RU" dirty="0" smtClean="0"/>
              <a:t> проект. </a:t>
            </a:r>
          </a:p>
          <a:p>
            <a:r>
              <a:rPr lang="ru-RU" dirty="0" err="1" smtClean="0"/>
              <a:t>Разработчиците</a:t>
            </a:r>
            <a:r>
              <a:rPr lang="ru-RU" dirty="0" smtClean="0"/>
              <a:t> на </a:t>
            </a:r>
            <a:r>
              <a:rPr lang="ru-RU" dirty="0" err="1" smtClean="0"/>
              <a:t>отделните</a:t>
            </a:r>
            <a:r>
              <a:rPr lang="ru-RU" dirty="0" smtClean="0"/>
              <a:t> модули </a:t>
            </a:r>
            <a:r>
              <a:rPr lang="ru-RU" dirty="0" err="1" smtClean="0"/>
              <a:t>формираме</a:t>
            </a:r>
            <a:r>
              <a:rPr lang="ru-RU" dirty="0" smtClean="0"/>
              <a:t> общ </a:t>
            </a:r>
            <a:r>
              <a:rPr lang="ru-RU" dirty="0" err="1" smtClean="0"/>
              <a:t>екип</a:t>
            </a:r>
            <a:r>
              <a:rPr lang="ru-RU" dirty="0" smtClean="0"/>
              <a:t>. </a:t>
            </a:r>
          </a:p>
          <a:p>
            <a:r>
              <a:rPr lang="ru-RU" dirty="0" err="1" smtClean="0"/>
              <a:t>Екипът</a:t>
            </a:r>
            <a:r>
              <a:rPr lang="ru-RU" dirty="0" smtClean="0"/>
              <a:t> </a:t>
            </a:r>
            <a:r>
              <a:rPr lang="ru-RU" dirty="0" err="1" smtClean="0"/>
              <a:t>съвместно</a:t>
            </a:r>
            <a:r>
              <a:rPr lang="ru-RU" dirty="0" smtClean="0"/>
              <a:t> </a:t>
            </a:r>
            <a:r>
              <a:rPr lang="ru-RU" dirty="0" err="1" smtClean="0"/>
              <a:t>определя</a:t>
            </a:r>
            <a:r>
              <a:rPr lang="ru-RU" dirty="0" smtClean="0"/>
              <a:t> </a:t>
            </a:r>
            <a:r>
              <a:rPr lang="ru-RU" dirty="0" err="1" smtClean="0"/>
              <a:t>стратегията</a:t>
            </a:r>
            <a:r>
              <a:rPr lang="ru-RU" dirty="0" smtClean="0"/>
              <a:t> на разработка и </a:t>
            </a:r>
            <a:r>
              <a:rPr lang="ru-RU" dirty="0" err="1" smtClean="0"/>
              <a:t>съгласува</a:t>
            </a:r>
            <a:r>
              <a:rPr lang="ru-RU" dirty="0" smtClean="0"/>
              <a:t> </a:t>
            </a:r>
            <a:r>
              <a:rPr lang="ru-RU" dirty="0" err="1" smtClean="0"/>
              <a:t>функционалното</a:t>
            </a:r>
            <a:r>
              <a:rPr lang="ru-RU" dirty="0" smtClean="0"/>
              <a:t> взаимодействие на </a:t>
            </a:r>
            <a:r>
              <a:rPr lang="ru-RU" dirty="0" err="1" smtClean="0"/>
              <a:t>отделните</a:t>
            </a:r>
            <a:r>
              <a:rPr lang="ru-RU" dirty="0" smtClean="0"/>
              <a:t> модули.  </a:t>
            </a:r>
          </a:p>
          <a:p>
            <a:r>
              <a:rPr lang="ru-RU" dirty="0" err="1" smtClean="0"/>
              <a:t>Екипът</a:t>
            </a:r>
            <a:r>
              <a:rPr lang="ru-RU" dirty="0" smtClean="0"/>
              <a:t> е избрал </a:t>
            </a:r>
            <a:r>
              <a:rPr lang="ru-RU" dirty="0" err="1" smtClean="0"/>
              <a:t>като</a:t>
            </a:r>
            <a:r>
              <a:rPr lang="ru-RU" dirty="0" smtClean="0"/>
              <a:t> платформа за разработка </a:t>
            </a:r>
            <a:r>
              <a:rPr lang="ru-RU" dirty="0" err="1" smtClean="0"/>
              <a:t>езика</a:t>
            </a:r>
            <a:r>
              <a:rPr lang="ru-RU" dirty="0" smtClean="0"/>
              <a:t> Python.</a:t>
            </a: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AD828-BD92-49EA-9217-C933EB042171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71389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92C4-3C06-4E9D-B419-9BA580C2F0F1}" type="datetimeFigureOut">
              <a:rPr lang="bg-BG" smtClean="0"/>
              <a:t>13.05.2023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CFDC1-5D88-41D3-9146-B6D1183462CE}" type="slidenum">
              <a:rPr lang="bg-BG" smtClean="0"/>
              <a:t>‹#›</a:t>
            </a:fld>
            <a:endParaRPr lang="bg-BG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710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92C4-3C06-4E9D-B419-9BA580C2F0F1}" type="datetimeFigureOut">
              <a:rPr lang="bg-BG" smtClean="0"/>
              <a:t>13.05.2023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CFDC1-5D88-41D3-9146-B6D1183462C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9269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92C4-3C06-4E9D-B419-9BA580C2F0F1}" type="datetimeFigureOut">
              <a:rPr lang="bg-BG" smtClean="0"/>
              <a:t>13.05.2023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CFDC1-5D88-41D3-9146-B6D1183462C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73906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92C4-3C06-4E9D-B419-9BA580C2F0F1}" type="datetimeFigureOut">
              <a:rPr lang="bg-BG" smtClean="0"/>
              <a:t>13.05.2023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CFDC1-5D88-41D3-9146-B6D1183462CE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3007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92C4-3C06-4E9D-B419-9BA580C2F0F1}" type="datetimeFigureOut">
              <a:rPr lang="bg-BG" smtClean="0"/>
              <a:t>13.05.2023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CFDC1-5D88-41D3-9146-B6D1183462C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71267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92C4-3C06-4E9D-B419-9BA580C2F0F1}" type="datetimeFigureOut">
              <a:rPr lang="bg-BG" smtClean="0"/>
              <a:t>13.05.2023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CFDC1-5D88-41D3-9146-B6D1183462CE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8913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92C4-3C06-4E9D-B419-9BA580C2F0F1}" type="datetimeFigureOut">
              <a:rPr lang="bg-BG" smtClean="0"/>
              <a:t>13.05.2023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CFDC1-5D88-41D3-9146-B6D1183462C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8694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92C4-3C06-4E9D-B419-9BA580C2F0F1}" type="datetimeFigureOut">
              <a:rPr lang="bg-BG" smtClean="0"/>
              <a:t>13.05.2023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CFDC1-5D88-41D3-9146-B6D1183462C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3678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92C4-3C06-4E9D-B419-9BA580C2F0F1}" type="datetimeFigureOut">
              <a:rPr lang="bg-BG" smtClean="0"/>
              <a:t>13.05.2023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CFDC1-5D88-41D3-9146-B6D1183462C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995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92C4-3C06-4E9D-B419-9BA580C2F0F1}" type="datetimeFigureOut">
              <a:rPr lang="bg-BG" smtClean="0"/>
              <a:t>13.05.2023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CFDC1-5D88-41D3-9146-B6D1183462C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226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92C4-3C06-4E9D-B419-9BA580C2F0F1}" type="datetimeFigureOut">
              <a:rPr lang="bg-BG" smtClean="0"/>
              <a:t>13.05.2023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CFDC1-5D88-41D3-9146-B6D1183462C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6408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92C4-3C06-4E9D-B419-9BA580C2F0F1}" type="datetimeFigureOut">
              <a:rPr lang="bg-BG" smtClean="0"/>
              <a:t>13.05.2023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CFDC1-5D88-41D3-9146-B6D1183462C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135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92C4-3C06-4E9D-B419-9BA580C2F0F1}" type="datetimeFigureOut">
              <a:rPr lang="bg-BG" smtClean="0"/>
              <a:t>13.05.2023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CFDC1-5D88-41D3-9146-B6D1183462C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7086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92C4-3C06-4E9D-B419-9BA580C2F0F1}" type="datetimeFigureOut">
              <a:rPr lang="bg-BG" smtClean="0"/>
              <a:t>13.05.2023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CFDC1-5D88-41D3-9146-B6D1183462C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220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92C4-3C06-4E9D-B419-9BA580C2F0F1}" type="datetimeFigureOut">
              <a:rPr lang="bg-BG" smtClean="0"/>
              <a:t>13.05.2023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CFDC1-5D88-41D3-9146-B6D1183462C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4168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92C4-3C06-4E9D-B419-9BA580C2F0F1}" type="datetimeFigureOut">
              <a:rPr lang="bg-BG" smtClean="0"/>
              <a:t>13.05.2023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CFDC1-5D88-41D3-9146-B6D1183462C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217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92C4-3C06-4E9D-B419-9BA580C2F0F1}" type="datetimeFigureOut">
              <a:rPr lang="bg-BG" smtClean="0"/>
              <a:t>13.05.2023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CFDC1-5D88-41D3-9146-B6D1183462C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9603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E7292C4-3C06-4E9D-B419-9BA580C2F0F1}" type="datetimeFigureOut">
              <a:rPr lang="bg-BG" smtClean="0"/>
              <a:t>13.05.2023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FFCFDC1-5D88-41D3-9146-B6D1183462C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953949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" y="5799"/>
            <a:ext cx="12174767" cy="6846401"/>
          </a:xfrm>
          <a:prstGeom prst="rect">
            <a:avLst/>
          </a:prstGeom>
        </p:spPr>
      </p:pic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xmlns="" id="{52B66409-803E-D561-DC77-FCD69E182E67}"/>
              </a:ext>
            </a:extLst>
          </p:cNvPr>
          <p:cNvSpPr txBox="1"/>
          <p:nvPr/>
        </p:nvSpPr>
        <p:spPr>
          <a:xfrm>
            <a:off x="307422" y="5948771"/>
            <a:ext cx="5114544" cy="646331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</a:schemeClr>
              </a:gs>
              <a:gs pos="100000">
                <a:schemeClr val="tx1">
                  <a:lumMod val="65000"/>
                  <a:alpha val="17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>
            <a:glow rad="114300">
              <a:schemeClr val="tx1">
                <a:lumMod val="6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r"/>
            <a:r>
              <a:rPr lang="bg-BG" sz="3600" dirty="0" smtClean="0">
                <a:solidFill>
                  <a:schemeClr val="accent1">
                    <a:lumMod val="75000"/>
                  </a:schemeClr>
                </a:solidFill>
              </a:rPr>
              <a:t>Александра Донина</a:t>
            </a:r>
            <a:endParaRPr lang="bg-BG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Текстово поле 8"/>
          <p:cNvSpPr txBox="1"/>
          <p:nvPr/>
        </p:nvSpPr>
        <p:spPr>
          <a:xfrm>
            <a:off x="307422" y="407799"/>
            <a:ext cx="11711731" cy="175432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0"/>
                </a:schemeClr>
              </a:gs>
              <a:gs pos="48000">
                <a:schemeClr val="accent1">
                  <a:lumMod val="75000"/>
                  <a:alpha val="51000"/>
                </a:schemeClr>
              </a:gs>
              <a:gs pos="100000">
                <a:schemeClr val="accent5">
                  <a:lumMod val="100000"/>
                  <a:alpha val="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bg-BG" sz="24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Тема: </a:t>
            </a:r>
            <a:endParaRPr lang="bg-BG" sz="2400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 algn="just"/>
            <a:r>
              <a:rPr lang="ru-RU" sz="2800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Разработване</a:t>
            </a:r>
            <a:r>
              <a:rPr lang="ru-RU" sz="28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на </a:t>
            </a:r>
            <a:r>
              <a:rPr lang="ru-RU" sz="2800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клиентски</a:t>
            </a:r>
            <a:r>
              <a:rPr lang="ru-RU" sz="28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800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модул</a:t>
            </a:r>
            <a:r>
              <a:rPr lang="ru-RU" sz="28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– част от система за автоматично </a:t>
            </a:r>
            <a:r>
              <a:rPr lang="ru-RU" sz="2800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архивиране</a:t>
            </a:r>
            <a:r>
              <a:rPr lang="ru-RU" sz="28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на информация (</a:t>
            </a:r>
            <a:r>
              <a:rPr lang="ru-RU" sz="2800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файлове</a:t>
            </a:r>
            <a:r>
              <a:rPr lang="ru-RU" sz="28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 от работни станции на отдалечен </a:t>
            </a:r>
            <a:r>
              <a:rPr lang="ru-RU" sz="2800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сървър</a:t>
            </a:r>
            <a:r>
              <a:rPr lang="ru-RU" sz="28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за </a:t>
            </a:r>
            <a:r>
              <a:rPr lang="ru-RU" sz="2800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съхранение</a:t>
            </a:r>
            <a:r>
              <a:rPr lang="ru-RU" sz="28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на информация</a:t>
            </a:r>
            <a:endParaRPr lang="bg-BG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00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Картина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55" y="340822"/>
            <a:ext cx="8698805" cy="4893079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47862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319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731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434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гмент">
  <a:themeElements>
    <a:clrScheme name="Сегмент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гмент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гмент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210</TotalTime>
  <Words>124</Words>
  <Application>Microsoft Office PowerPoint</Application>
  <PresentationFormat>Широк екран</PresentationFormat>
  <Paragraphs>9</Paragraphs>
  <Slides>5</Slides>
  <Notes>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Сегмент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Акаунт в Microsoft</dc:creator>
  <cp:lastModifiedBy>Акаунт в Microsoft</cp:lastModifiedBy>
  <cp:revision>5</cp:revision>
  <dcterms:created xsi:type="dcterms:W3CDTF">2023-05-13T16:14:48Z</dcterms:created>
  <dcterms:modified xsi:type="dcterms:W3CDTF">2023-05-13T19:45:46Z</dcterms:modified>
</cp:coreProperties>
</file>