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CBAE1F-0382-5F8F-FD8C-34BA4BD8B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3E3F622-7494-DCE0-5757-55FC84FC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DE5F1CE-4C6D-2157-0E02-F7F3A22F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B48EA0A-1088-0558-86DF-5FDAE3C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DE6557C-A9D4-7D36-7F03-6CC8B62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7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ACDCC2-10E6-FEBD-B771-E81E7FB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D84ADEF-EABF-1958-19D1-C4F4CA41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A4E201A-88A5-A509-E317-FE90A67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E9D382-7135-B65E-05E9-CCF72471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5046F33-B756-6442-06EE-72801A23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33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2005260-83F2-95C2-AB7B-ABB05C279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135F54C-1482-A253-D092-163B7074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E87137-B56B-A229-D12D-DD117E26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3B65753-76A1-BF24-5A2D-74306B3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60F9665-90EB-1C7A-162B-DEF25F15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29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2DA9C4-BA27-B5C8-58A7-6A3CFDD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BF9CA7-C44B-636D-92DC-0E53CC85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B445280-DA2B-1EAF-BD8B-C70D0B26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94EC516-F7A0-09E4-924C-55E27259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1FA6CDB-DEB1-6776-07B4-D4ED5ECC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2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241687-21F4-BE53-193F-8A9495E6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F0833C4-1113-9C5B-F664-800FFDF4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FBF8141-7713-5C9E-A211-3B66DE05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1812D3F-5ECC-58D0-A9E1-3A940F5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4EFFE37-8D98-C3A9-7AF9-9301E267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76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EEF941-88EC-B43B-83D7-9AC1EA20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60AE8-279F-3DCF-F31A-06CF87D3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31DF91C-10DB-4698-61FF-C6A7D592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A2FB0E5-7251-C0CA-A4F3-7046FA10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7EB6972-67F0-4BDB-DCE6-51BD038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EA4F1828-5B1D-B6EA-F85C-04052960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B044DF-77DC-FA3E-9368-3596581F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2D888B-D116-7B77-D799-C662A28E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23F620C-9D14-1743-61EF-A4B7B902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66F4234-E809-CAC6-3702-A3CE2A182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7E70BAFE-EC8B-83A1-3179-A9AE8A04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657046D1-AB0E-E25C-08BC-4D520A09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FED3C9C-2599-93A6-7838-9B44AFBD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C8CED34-5882-0DF0-65F8-8935F3A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82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ABC3D6-CA08-8096-B4C5-C1FFBDE0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C11AFA2-BC82-1AA0-AB2C-37887A0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F36D0381-B59D-3D9F-90C8-42110FBA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E555648A-462F-05F4-EA47-7B24067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7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2802E3B-D7F8-7D43-772A-A1A40E54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680DF44-5767-8E2D-4CA9-72197683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B934C0A-EA35-BAE5-8800-79DFF40F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21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5F2B80-9D8A-DCEE-BB99-44D82F4A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D99880-953D-0193-53FA-DA78AAC0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435601B-E2E4-69CD-8003-519630F1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188BEE2-49C3-33FC-62EC-426DD90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1AE3C90-71F3-D433-F03F-E31BD843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4E40633-F4EF-62A8-BD61-68A76B8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2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337B76-8075-B819-42B5-8D5E6FC4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4CA5B36-402B-C775-C483-52323F06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D0BBA39-4F4F-6D78-71D6-86F00D7E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8008347-6BCD-EEAA-3439-C31631C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18B673F-7C1F-9657-92F2-24DB3F5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BB5B617-39A3-7139-2F47-B943FF6B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52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89D00B0-CF81-7AA9-7F89-0C863CC1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9A93A6-4A9A-8F99-D924-6BEF307E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4A49141-A7A0-9768-36C3-8B0A71332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0F2B-9E7D-46E2-B12B-4B69A5FADF02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B0D20B9-0C16-63EE-2FC0-C5227DAA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AE7BA60-DBDA-C6E0-202B-276AC95D0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8A21-0CDC-44B8-911F-91B82C070D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59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Картина 3" descr="Картина, която съдържа текст, електроника, компютър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B6883BC7-A28E-F8C4-4D20-A21DE6611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00950504-3705-1FC5-F4C7-9D48E3140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66B1160-16DF-8750-A303-B53C1732F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9" r="1" b="787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339E9CB-6397-66E0-475F-CD7AC438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533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 descr="Картина, която съдържа скица, рисунка, анимирана рисунк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B519A72A-7D5D-54B8-D865-6791E9D8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1" y="643467"/>
            <a:ext cx="917047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1E093B3-1E7A-BA31-C333-ED6D17F1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4451"/>
            <a:ext cx="11277600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1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FB23EF5-69C0-DC58-4C82-2CD167C9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1594611"/>
            <a:ext cx="3209544" cy="336610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F596B45-9B2C-CFEC-E622-ECBAD6BD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2583601"/>
            <a:ext cx="3209544" cy="138812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4BDF96-1618-9ABB-8460-66F7EB71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2663840"/>
            <a:ext cx="3209544" cy="12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C36865C-C2AD-0AA7-AA42-3623CEFC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7" y="643467"/>
            <a:ext cx="2192153" cy="243572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31111E10-6E90-3F98-BD53-4033B966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8" y="3826725"/>
            <a:ext cx="2511469" cy="239957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5B08615-33D2-5ECF-8F5C-13A27C84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05" y="1963938"/>
            <a:ext cx="3568740" cy="2930124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39C2ED2-226A-ABC1-5D16-1819B3A5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87" y="631704"/>
            <a:ext cx="2351018" cy="242085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9B17450-224B-7AF3-CD94-67D659650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381" y="3810893"/>
            <a:ext cx="2349228" cy="24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 descr="Картина, която съдържа текст, Шрифт, лого, Графика&#10;&#10;Описанието е генерирано автоматично">
            <a:extLst>
              <a:ext uri="{FF2B5EF4-FFF2-40B4-BE49-F238E27FC236}">
                <a16:creationId xmlns:a16="http://schemas.microsoft.com/office/drawing/2014/main" id="{3BACB36A-CFF5-36DB-E1FA-40B54C1F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2492"/>
            <a:ext cx="4824998" cy="1410919"/>
          </a:xfrm>
          <a:prstGeom prst="rect">
            <a:avLst/>
          </a:prstGeom>
        </p:spPr>
      </p:pic>
      <p:cxnSp>
        <p:nvCxnSpPr>
          <p:cNvPr id="64" name="Straight Connector 52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 descr="Картина, която съдържа Шрифт, Графика, графичен дизайн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EF553F4-7401-1FBB-54CB-B826963C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6" y="882441"/>
            <a:ext cx="4824995" cy="1746604"/>
          </a:xfrm>
          <a:prstGeom prst="rect">
            <a:avLst/>
          </a:prstGeom>
        </p:spPr>
      </p:pic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6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8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0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Картина 10" descr="Картина, която съдържа текст, Шрифт, екранна снимка, Графика&#10;&#10;Описанието е генерирано автоматично">
            <a:extLst>
              <a:ext uri="{FF2B5EF4-FFF2-40B4-BE49-F238E27FC236}">
                <a16:creationId xmlns:a16="http://schemas.microsoft.com/office/drawing/2014/main" id="{11468B8E-8737-6E4D-D7DA-D848650744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66" t="1061" r="14600"/>
          <a:stretch/>
        </p:blipFill>
        <p:spPr>
          <a:xfrm>
            <a:off x="720822" y="4315866"/>
            <a:ext cx="2479496" cy="1947475"/>
          </a:xfrm>
          <a:prstGeom prst="rect">
            <a:avLst/>
          </a:prstGeom>
        </p:spPr>
      </p:pic>
      <p:pic>
        <p:nvPicPr>
          <p:cNvPr id="3" name="Картина 2" descr="Картина, която съдържа текст, Шрифт, Графика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71742D52-2865-D61A-4BF8-2315D3949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30" y="4062935"/>
            <a:ext cx="4173070" cy="1641612"/>
          </a:xfrm>
          <a:prstGeom prst="rect">
            <a:avLst/>
          </a:prstGeom>
        </p:spPr>
      </p:pic>
      <p:pic>
        <p:nvPicPr>
          <p:cNvPr id="9" name="Картина 8" descr="Картина, която съдържа котка, графична колекция, анимирана рисунка, бозайник&#10;&#10;Описанието е генерирано автоматично">
            <a:extLst>
              <a:ext uri="{FF2B5EF4-FFF2-40B4-BE49-F238E27FC236}">
                <a16:creationId xmlns:a16="http://schemas.microsoft.com/office/drawing/2014/main" id="{63C99735-A657-11ED-D778-6033A4A68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064" y="4637230"/>
            <a:ext cx="2674468" cy="12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34042F9-BD88-BEEB-D561-A36F0951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3" y="643467"/>
            <a:ext cx="2472080" cy="2435726"/>
          </a:xfrm>
          <a:prstGeom prst="rect">
            <a:avLst/>
          </a:prstGeom>
        </p:spPr>
      </p:pic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801FC92-8699-9B76-6FD6-C269E2F3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393532"/>
            <a:ext cx="2927072" cy="1265958"/>
          </a:xfrm>
          <a:prstGeom prst="rect">
            <a:avLst/>
          </a:prstGeom>
        </p:spPr>
      </p:pic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4C9F698-E050-D178-93D4-32D54A1D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69" y="2721741"/>
            <a:ext cx="3581061" cy="1414518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6CEB9B74-1CEC-DE78-A312-54FAA520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460" y="642030"/>
            <a:ext cx="2927072" cy="240019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75E0D4E-CAF9-287C-E228-A29A20C6D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60" y="4211922"/>
            <a:ext cx="2927071" cy="16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3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Широк екран</PresentationFormat>
  <Paragraphs>0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Салих Ю. Кесаджи</dc:creator>
  <cp:lastModifiedBy>Салих Ю. Кесаджи</cp:lastModifiedBy>
  <cp:revision>1</cp:revision>
  <dcterms:created xsi:type="dcterms:W3CDTF">2023-05-11T16:30:28Z</dcterms:created>
  <dcterms:modified xsi:type="dcterms:W3CDTF">2023-05-11T17:13:55Z</dcterms:modified>
</cp:coreProperties>
</file>