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5AE90B-BC4D-4E2F-AF28-4EDAAA386A41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C3731E7-C748-43E3-8C87-593EC870614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Разработка на уеб сайт за бижутерско ателие 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534880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Любомира Халачева</a:t>
            </a:r>
            <a:endParaRPr lang="bg-B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уеб сайт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Уебсайт</a:t>
            </a:r>
            <a:r>
              <a:rPr lang="ru-RU" sz="2000" dirty="0" smtClean="0"/>
              <a:t> (в </a:t>
            </a:r>
            <a:r>
              <a:rPr lang="ru-RU" sz="2000" dirty="0" err="1" smtClean="0"/>
              <a:t>пряк</a:t>
            </a:r>
            <a:r>
              <a:rPr lang="ru-RU" sz="2000" dirty="0" smtClean="0"/>
              <a:t> </a:t>
            </a:r>
            <a:r>
              <a:rPr lang="ru-RU" sz="2000" dirty="0" err="1" smtClean="0"/>
              <a:t>превод</a:t>
            </a:r>
            <a:r>
              <a:rPr lang="ru-RU" sz="2000" dirty="0" smtClean="0"/>
              <a:t>: „</a:t>
            </a:r>
            <a:r>
              <a:rPr lang="ru-RU" sz="2000" dirty="0" err="1" smtClean="0"/>
              <a:t>място</a:t>
            </a:r>
            <a:r>
              <a:rPr lang="ru-RU" sz="2000" dirty="0" smtClean="0"/>
              <a:t> в </a:t>
            </a:r>
            <a:r>
              <a:rPr lang="ru-RU" sz="2000" dirty="0" err="1" smtClean="0"/>
              <a:t>мрежата</a:t>
            </a:r>
            <a:r>
              <a:rPr lang="ru-RU" sz="2000" dirty="0" smtClean="0"/>
              <a:t>“), </a:t>
            </a:r>
            <a:r>
              <a:rPr lang="ru-RU" sz="2000" dirty="0" err="1" smtClean="0"/>
              <a:t>също</a:t>
            </a:r>
            <a:r>
              <a:rPr lang="ru-RU" sz="2000" dirty="0" smtClean="0"/>
              <a:t> </a:t>
            </a:r>
            <a:r>
              <a:rPr lang="ru-RU" sz="2000" dirty="0" err="1" smtClean="0"/>
              <a:t>така</a:t>
            </a:r>
            <a:r>
              <a:rPr lang="ru-RU" sz="2000" dirty="0" smtClean="0"/>
              <a:t> </a:t>
            </a:r>
            <a:r>
              <a:rPr lang="ru-RU" sz="2000" dirty="0" err="1" smtClean="0"/>
              <a:t>уеб</a:t>
            </a:r>
            <a:r>
              <a:rPr lang="ru-RU" sz="2000" dirty="0" smtClean="0"/>
              <a:t> сайт или </a:t>
            </a:r>
            <a:r>
              <a:rPr lang="ru-RU" sz="2000" dirty="0" err="1" smtClean="0"/>
              <a:t>накратко</a:t>
            </a:r>
            <a:r>
              <a:rPr lang="ru-RU" sz="2000" dirty="0" smtClean="0"/>
              <a:t> сайт, е </a:t>
            </a:r>
            <a:r>
              <a:rPr lang="ru-RU" sz="2000" dirty="0" err="1" smtClean="0"/>
              <a:t>съвкупност</a:t>
            </a:r>
            <a:r>
              <a:rPr lang="ru-RU" sz="2000" dirty="0" smtClean="0"/>
              <a:t> от </a:t>
            </a:r>
            <a:r>
              <a:rPr lang="ru-RU" sz="2000" dirty="0" err="1" smtClean="0"/>
              <a:t>уеб</a:t>
            </a:r>
            <a:r>
              <a:rPr lang="ru-RU" sz="2000" dirty="0" smtClean="0"/>
              <a:t> </a:t>
            </a:r>
            <a:r>
              <a:rPr lang="ru-RU" sz="2000" dirty="0" err="1" smtClean="0"/>
              <a:t>страници</a:t>
            </a:r>
            <a:r>
              <a:rPr lang="ru-RU" sz="2000" dirty="0" smtClean="0"/>
              <a:t>, </a:t>
            </a:r>
            <a:r>
              <a:rPr lang="ru-RU" sz="2000" dirty="0" err="1" smtClean="0"/>
              <a:t>които</a:t>
            </a:r>
            <a:r>
              <a:rPr lang="ru-RU" sz="2000" dirty="0" smtClean="0"/>
              <a:t> се </a:t>
            </a:r>
            <a:r>
              <a:rPr lang="ru-RU" sz="2000" dirty="0" err="1" smtClean="0"/>
              <a:t>адресират</a:t>
            </a:r>
            <a:r>
              <a:rPr lang="ru-RU" sz="2000" dirty="0" smtClean="0"/>
              <a:t> на общ URL, </a:t>
            </a:r>
            <a:r>
              <a:rPr lang="ru-RU" sz="2000" dirty="0" err="1" smtClean="0"/>
              <a:t>който</a:t>
            </a:r>
            <a:r>
              <a:rPr lang="ru-RU" sz="2000" dirty="0" smtClean="0"/>
              <a:t> </a:t>
            </a:r>
            <a:r>
              <a:rPr lang="ru-RU" sz="2000" dirty="0" err="1" smtClean="0"/>
              <a:t>често</a:t>
            </a:r>
            <a:r>
              <a:rPr lang="ru-RU" sz="2000" dirty="0" smtClean="0"/>
              <a:t> се </a:t>
            </a:r>
            <a:r>
              <a:rPr lang="ru-RU" sz="2000" dirty="0" err="1" smtClean="0"/>
              <a:t>състои</a:t>
            </a:r>
            <a:r>
              <a:rPr lang="ru-RU" sz="2000" dirty="0" smtClean="0"/>
              <a:t> само от </a:t>
            </a:r>
            <a:r>
              <a:rPr lang="ru-RU" sz="2000" dirty="0" err="1" smtClean="0"/>
              <a:t>името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домейна</a:t>
            </a:r>
            <a:r>
              <a:rPr lang="ru-RU" sz="2000" dirty="0" smtClean="0"/>
              <a:t> или IP адреса и </a:t>
            </a:r>
            <a:r>
              <a:rPr lang="ru-RU" sz="2000" dirty="0" err="1" smtClean="0"/>
              <a:t>пътя</a:t>
            </a:r>
            <a:r>
              <a:rPr lang="ru-RU" sz="2000" dirty="0" smtClean="0"/>
              <a:t> до </a:t>
            </a:r>
            <a:r>
              <a:rPr lang="ru-RU" sz="2000" dirty="0" err="1" smtClean="0"/>
              <a:t>основната</a:t>
            </a:r>
            <a:r>
              <a:rPr lang="ru-RU" sz="2000" dirty="0" smtClean="0"/>
              <a:t> директория („/“) в мрежа, </a:t>
            </a:r>
            <a:r>
              <a:rPr lang="ru-RU" sz="2000" dirty="0" err="1" smtClean="0"/>
              <a:t>базирана</a:t>
            </a:r>
            <a:r>
              <a:rPr lang="ru-RU" sz="2000" dirty="0" smtClean="0"/>
              <a:t> на протокола IP. </a:t>
            </a:r>
            <a:r>
              <a:rPr lang="ru-RU" sz="2000" dirty="0" err="1" smtClean="0"/>
              <a:t>Всеки</a:t>
            </a:r>
            <a:r>
              <a:rPr lang="ru-RU" sz="2000" dirty="0" smtClean="0"/>
              <a:t> </a:t>
            </a:r>
            <a:r>
              <a:rPr lang="ru-RU" sz="2000" dirty="0" err="1" smtClean="0"/>
              <a:t>уебсайт</a:t>
            </a:r>
            <a:r>
              <a:rPr lang="ru-RU" sz="2000" dirty="0" smtClean="0"/>
              <a:t> се </a:t>
            </a:r>
            <a:r>
              <a:rPr lang="ru-RU" sz="2000" dirty="0" err="1" smtClean="0"/>
              <a:t>хоства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компютър</a:t>
            </a:r>
            <a:r>
              <a:rPr lang="ru-RU" sz="2000" dirty="0" smtClean="0"/>
              <a:t> (</a:t>
            </a:r>
            <a:r>
              <a:rPr lang="ru-RU" sz="2000" dirty="0" err="1" smtClean="0"/>
              <a:t>компютри</a:t>
            </a:r>
            <a:r>
              <a:rPr lang="ru-RU" sz="2000" dirty="0" smtClean="0"/>
              <a:t>), наречен </a:t>
            </a:r>
            <a:r>
              <a:rPr lang="ru-RU" sz="2000" dirty="0" err="1" smtClean="0"/>
              <a:t>уеб</a:t>
            </a:r>
            <a:r>
              <a:rPr lang="ru-RU" sz="2000" dirty="0" smtClean="0"/>
              <a:t> </a:t>
            </a:r>
            <a:r>
              <a:rPr lang="ru-RU" sz="2000" dirty="0" err="1" smtClean="0"/>
              <a:t>сървър</a:t>
            </a:r>
            <a:r>
              <a:rPr lang="ru-RU" sz="2000" dirty="0" smtClean="0"/>
              <a:t>, </a:t>
            </a:r>
            <a:r>
              <a:rPr lang="ru-RU" sz="2000" dirty="0" err="1" smtClean="0"/>
              <a:t>достъпен</a:t>
            </a:r>
            <a:r>
              <a:rPr lang="ru-RU" sz="2000" dirty="0" smtClean="0"/>
              <a:t> </a:t>
            </a:r>
            <a:r>
              <a:rPr lang="ru-RU" sz="2000" dirty="0" err="1" smtClean="0"/>
              <a:t>през</a:t>
            </a:r>
            <a:r>
              <a:rPr lang="ru-RU" sz="2000" dirty="0" smtClean="0"/>
              <a:t> мрежа, </a:t>
            </a:r>
            <a:r>
              <a:rPr lang="ru-RU" sz="2000" dirty="0" err="1" smtClean="0"/>
              <a:t>като</a:t>
            </a:r>
            <a:r>
              <a:rPr lang="ru-RU" sz="2000" dirty="0" smtClean="0"/>
              <a:t> например интернет или </a:t>
            </a:r>
            <a:r>
              <a:rPr lang="ru-RU" sz="2000" dirty="0" err="1" smtClean="0"/>
              <a:t>частни</a:t>
            </a:r>
            <a:r>
              <a:rPr lang="ru-RU" sz="2000" dirty="0" smtClean="0"/>
              <a:t> </a:t>
            </a:r>
            <a:r>
              <a:rPr lang="ru-RU" sz="2000" dirty="0" err="1" smtClean="0"/>
              <a:t>локални</a:t>
            </a:r>
            <a:r>
              <a:rPr lang="ru-RU" sz="2000" dirty="0" smtClean="0"/>
              <a:t> мрежи. За </a:t>
            </a:r>
            <a:r>
              <a:rPr lang="ru-RU" sz="2000" dirty="0" err="1" smtClean="0"/>
              <a:t>разглеждането</a:t>
            </a:r>
            <a:r>
              <a:rPr lang="ru-RU" sz="2000" dirty="0" smtClean="0"/>
              <a:t> на </a:t>
            </a:r>
            <a:r>
              <a:rPr lang="ru-RU" sz="2000" dirty="0" err="1" smtClean="0"/>
              <a:t>уебсайтове</a:t>
            </a:r>
            <a:r>
              <a:rPr lang="ru-RU" sz="2000" dirty="0" smtClean="0"/>
              <a:t> </a:t>
            </a:r>
            <a:r>
              <a:rPr lang="ru-RU" sz="2000" dirty="0" err="1" smtClean="0"/>
              <a:t>са</a:t>
            </a:r>
            <a:r>
              <a:rPr lang="ru-RU" sz="2000" dirty="0" smtClean="0"/>
              <a:t> </a:t>
            </a:r>
            <a:r>
              <a:rPr lang="ru-RU" sz="2000" dirty="0" err="1" smtClean="0"/>
              <a:t>създадени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специални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програми</a:t>
            </a:r>
            <a:r>
              <a:rPr lang="ru-RU" sz="2000" dirty="0" smtClean="0"/>
              <a:t>, </a:t>
            </a:r>
            <a:r>
              <a:rPr lang="ru-RU" sz="2000" dirty="0" err="1" smtClean="0"/>
              <a:t>наречени</a:t>
            </a:r>
            <a:r>
              <a:rPr lang="ru-RU" sz="2000" dirty="0" smtClean="0"/>
              <a:t> </a:t>
            </a:r>
            <a:r>
              <a:rPr lang="ru-RU" sz="2000" dirty="0" err="1" smtClean="0"/>
              <a:t>уеб</a:t>
            </a:r>
            <a:r>
              <a:rPr lang="ru-RU" sz="2000" dirty="0" smtClean="0"/>
              <a:t> </a:t>
            </a:r>
            <a:r>
              <a:rPr lang="ru-RU" sz="2000" dirty="0" err="1" smtClean="0"/>
              <a:t>браузъри</a:t>
            </a:r>
            <a:r>
              <a:rPr lang="ru-RU" sz="2000" dirty="0" smtClean="0"/>
              <a:t>. </a:t>
            </a:r>
            <a:r>
              <a:rPr lang="ru-RU" sz="2000" dirty="0" err="1" smtClean="0"/>
              <a:t>Съществуват</a:t>
            </a:r>
            <a:r>
              <a:rPr lang="ru-RU" sz="2000" dirty="0" smtClean="0"/>
              <a:t> </a:t>
            </a:r>
            <a:r>
              <a:rPr lang="ru-RU" sz="2000" dirty="0" err="1" smtClean="0"/>
              <a:t>различни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видове</a:t>
            </a:r>
            <a:r>
              <a:rPr lang="ru-RU" sz="2000" dirty="0" smtClean="0"/>
              <a:t> </a:t>
            </a:r>
            <a:r>
              <a:rPr lang="ru-RU" sz="2000" dirty="0" err="1" smtClean="0"/>
              <a:t>уебсайтове</a:t>
            </a:r>
            <a:r>
              <a:rPr lang="ru-RU" sz="2000" dirty="0" smtClean="0"/>
              <a:t> в </a:t>
            </a:r>
            <a:r>
              <a:rPr lang="ru-RU" sz="2000" dirty="0" err="1" smtClean="0"/>
              <a:t>зависимост</a:t>
            </a:r>
            <a:r>
              <a:rPr lang="ru-RU" sz="2000" dirty="0" smtClean="0"/>
              <a:t> от </a:t>
            </a:r>
            <a:r>
              <a:rPr lang="ru-RU" sz="2000" dirty="0" err="1" smtClean="0"/>
              <a:t>тяхното</a:t>
            </a:r>
            <a:r>
              <a:rPr lang="ru-RU" sz="2000" dirty="0" smtClean="0"/>
              <a:t> предназначение, аудитория и </a:t>
            </a:r>
            <a:r>
              <a:rPr lang="ru-RU" sz="2000" dirty="0" err="1" smtClean="0"/>
              <a:t>съдържание</a:t>
            </a:r>
            <a:r>
              <a:rPr lang="ru-RU" sz="2000" dirty="0" smtClean="0"/>
              <a:t>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570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HTML (</a:t>
            </a:r>
            <a:r>
              <a:rPr lang="ru-RU" sz="2000" dirty="0" err="1" smtClean="0"/>
              <a:t>съкращение</a:t>
            </a:r>
            <a:r>
              <a:rPr lang="ru-RU" sz="2000" dirty="0" smtClean="0"/>
              <a:t> от термина на </a:t>
            </a:r>
            <a:r>
              <a:rPr lang="ru-RU" sz="2000" dirty="0" err="1" smtClean="0"/>
              <a:t>английски</a:t>
            </a:r>
            <a:r>
              <a:rPr lang="ru-RU" sz="2000" dirty="0" smtClean="0"/>
              <a:t>: </a:t>
            </a:r>
            <a:r>
              <a:rPr lang="ru-RU" sz="2000" dirty="0" err="1" smtClean="0"/>
              <a:t>HyperText</a:t>
            </a:r>
            <a:r>
              <a:rPr lang="ru-RU" sz="2000" dirty="0" smtClean="0"/>
              <a:t> </a:t>
            </a:r>
            <a:r>
              <a:rPr lang="ru-RU" sz="2000" dirty="0" err="1" smtClean="0"/>
              <a:t>Markup</a:t>
            </a:r>
            <a:r>
              <a:rPr lang="ru-RU" sz="2000" dirty="0" smtClean="0"/>
              <a:t> </a:t>
            </a:r>
            <a:r>
              <a:rPr lang="ru-RU" sz="2000" dirty="0" err="1" smtClean="0"/>
              <a:t>Language</a:t>
            </a:r>
            <a:r>
              <a:rPr lang="ru-RU" sz="2000" dirty="0" smtClean="0"/>
              <a:t>, в </a:t>
            </a:r>
            <a:r>
              <a:rPr lang="ru-RU" sz="2000" dirty="0" err="1" smtClean="0"/>
              <a:t>превод</a:t>
            </a:r>
            <a:r>
              <a:rPr lang="ru-RU" sz="2000" dirty="0" smtClean="0"/>
              <a:t> „</a:t>
            </a:r>
            <a:r>
              <a:rPr lang="ru-RU" sz="2000" dirty="0" err="1" smtClean="0"/>
              <a:t>език</a:t>
            </a:r>
            <a:r>
              <a:rPr lang="ru-RU" sz="2000" dirty="0" smtClean="0"/>
              <a:t> за </a:t>
            </a:r>
            <a:r>
              <a:rPr lang="ru-RU" sz="2000" dirty="0" err="1" smtClean="0"/>
              <a:t>маркиране</a:t>
            </a:r>
            <a:r>
              <a:rPr lang="ru-RU" sz="2000" dirty="0" smtClean="0"/>
              <a:t> на </a:t>
            </a:r>
            <a:r>
              <a:rPr lang="ru-RU" sz="2000" dirty="0" err="1" smtClean="0"/>
              <a:t>хипертекст</a:t>
            </a:r>
            <a:r>
              <a:rPr lang="ru-RU" sz="2000" dirty="0" smtClean="0"/>
              <a:t>“) е </a:t>
            </a:r>
            <a:r>
              <a:rPr lang="ru-RU" sz="2000" dirty="0" err="1" smtClean="0"/>
              <a:t>основният</a:t>
            </a:r>
            <a:r>
              <a:rPr lang="ru-RU" sz="2000" dirty="0" smtClean="0"/>
              <a:t> </a:t>
            </a:r>
            <a:r>
              <a:rPr lang="ru-RU" sz="2000" dirty="0" err="1" smtClean="0"/>
              <a:t>маркиращ</a:t>
            </a:r>
            <a:r>
              <a:rPr lang="ru-RU" sz="2000" dirty="0" smtClean="0"/>
              <a:t> </a:t>
            </a:r>
            <a:r>
              <a:rPr lang="ru-RU" sz="2000" dirty="0" err="1" smtClean="0"/>
              <a:t>език</a:t>
            </a:r>
            <a:r>
              <a:rPr lang="ru-RU" sz="2000" dirty="0" smtClean="0"/>
              <a:t> за описание и дизайн на </a:t>
            </a:r>
            <a:r>
              <a:rPr lang="ru-RU" sz="2000" dirty="0" err="1" smtClean="0"/>
              <a:t>уеб</a:t>
            </a:r>
            <a:r>
              <a:rPr lang="ru-RU" sz="2000" dirty="0" smtClean="0"/>
              <a:t> </a:t>
            </a:r>
            <a:r>
              <a:rPr lang="ru-RU" sz="2000" dirty="0" err="1" smtClean="0"/>
              <a:t>страници</a:t>
            </a:r>
            <a:r>
              <a:rPr lang="ru-RU" sz="2000" dirty="0" smtClean="0"/>
              <a:t>. HTML е стандарт в интернет, а </a:t>
            </a:r>
            <a:r>
              <a:rPr lang="ru-RU" sz="2000" dirty="0" err="1" smtClean="0"/>
              <a:t>неговите</a:t>
            </a:r>
            <a:r>
              <a:rPr lang="ru-RU" sz="2000" dirty="0" smtClean="0"/>
              <a:t> </a:t>
            </a:r>
            <a:r>
              <a:rPr lang="ru-RU" sz="2000" dirty="0" err="1" smtClean="0"/>
              <a:t>стандарти</a:t>
            </a:r>
            <a:r>
              <a:rPr lang="ru-RU" sz="2000" dirty="0" smtClean="0"/>
              <a:t> се определят от </a:t>
            </a:r>
            <a:r>
              <a:rPr lang="ru-RU" sz="2000" dirty="0" err="1" smtClean="0"/>
              <a:t>международния</a:t>
            </a:r>
            <a:r>
              <a:rPr lang="ru-RU" sz="2000" dirty="0" smtClean="0"/>
              <a:t> консорциум W3C. 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3200400" cy="32004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856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27584" y="940672"/>
            <a:ext cx="3200400" cy="3712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 smtClean="0"/>
              <a:t>JavaScript</a:t>
            </a:r>
            <a:r>
              <a:rPr lang="ru-RU" sz="1600" dirty="0" smtClean="0"/>
              <a:t> е </a:t>
            </a:r>
            <a:r>
              <a:rPr lang="ru-RU" sz="1600" dirty="0" err="1" smtClean="0"/>
              <a:t>програмен</a:t>
            </a:r>
            <a:r>
              <a:rPr lang="ru-RU" sz="1600" dirty="0" smtClean="0"/>
              <a:t> </a:t>
            </a:r>
            <a:r>
              <a:rPr lang="ru-RU" sz="1600" dirty="0" err="1" smtClean="0"/>
              <a:t>език</a:t>
            </a:r>
            <a:r>
              <a:rPr lang="ru-RU" sz="1600" dirty="0" smtClean="0"/>
              <a:t>, </a:t>
            </a:r>
            <a:r>
              <a:rPr lang="ru-RU" sz="1600" dirty="0" err="1" smtClean="0"/>
              <a:t>който</a:t>
            </a:r>
            <a:r>
              <a:rPr lang="ru-RU" sz="1600" dirty="0" smtClean="0"/>
              <a:t> </a:t>
            </a:r>
            <a:r>
              <a:rPr lang="ru-RU" sz="1600" dirty="0" err="1" smtClean="0"/>
              <a:t>позволява</a:t>
            </a:r>
            <a:r>
              <a:rPr lang="ru-RU" sz="1600" dirty="0" smtClean="0"/>
              <a:t> динамична </a:t>
            </a:r>
            <a:r>
              <a:rPr lang="ru-RU" sz="1600" dirty="0" err="1" smtClean="0"/>
              <a:t>промяна</a:t>
            </a:r>
            <a:r>
              <a:rPr lang="ru-RU" sz="1600" dirty="0" smtClean="0"/>
              <a:t> на </a:t>
            </a:r>
            <a:r>
              <a:rPr lang="ru-RU" sz="1600" dirty="0" err="1" smtClean="0"/>
              <a:t>поведението</a:t>
            </a:r>
            <a:r>
              <a:rPr lang="ru-RU" sz="1600" dirty="0" smtClean="0"/>
              <a:t> на </a:t>
            </a:r>
            <a:r>
              <a:rPr lang="ru-RU" sz="1600" dirty="0" err="1" smtClean="0"/>
              <a:t>браузъра</a:t>
            </a:r>
            <a:r>
              <a:rPr lang="ru-RU" sz="1600" dirty="0" smtClean="0"/>
              <a:t> в </a:t>
            </a:r>
            <a:r>
              <a:rPr lang="ru-RU" sz="1600" dirty="0" err="1" smtClean="0"/>
              <a:t>рамките</a:t>
            </a:r>
            <a:r>
              <a:rPr lang="ru-RU" sz="1600" dirty="0" smtClean="0"/>
              <a:t> на дадена HTML </a:t>
            </a:r>
            <a:r>
              <a:rPr lang="ru-RU" sz="1600" dirty="0" err="1" smtClean="0"/>
              <a:t>страницата</a:t>
            </a:r>
            <a:r>
              <a:rPr lang="ru-RU" sz="1600" dirty="0" smtClean="0"/>
              <a:t>. </a:t>
            </a:r>
            <a:r>
              <a:rPr lang="bg-BG" sz="1600" dirty="0" smtClean="0"/>
              <a:t>Той </a:t>
            </a:r>
            <a:r>
              <a:rPr lang="ru-RU" sz="1600" dirty="0" smtClean="0"/>
              <a:t>се </a:t>
            </a:r>
            <a:r>
              <a:rPr lang="ru-RU" sz="1600" dirty="0" err="1" smtClean="0"/>
              <a:t>зарежда</a:t>
            </a:r>
            <a:r>
              <a:rPr lang="ru-RU" sz="1600" dirty="0" smtClean="0"/>
              <a:t>, </a:t>
            </a:r>
            <a:r>
              <a:rPr lang="ru-RU" sz="1600" dirty="0" err="1" smtClean="0"/>
              <a:t>интерпретира</a:t>
            </a:r>
            <a:r>
              <a:rPr lang="ru-RU" sz="1600" dirty="0" smtClean="0"/>
              <a:t> и </a:t>
            </a:r>
            <a:r>
              <a:rPr lang="ru-RU" sz="1600" dirty="0" err="1" smtClean="0"/>
              <a:t>изпълнява</a:t>
            </a:r>
            <a:r>
              <a:rPr lang="ru-RU" sz="1600" dirty="0" smtClean="0"/>
              <a:t> от </a:t>
            </a:r>
            <a:r>
              <a:rPr lang="ru-RU" sz="1600" dirty="0" err="1" smtClean="0"/>
              <a:t>уеб</a:t>
            </a:r>
            <a:r>
              <a:rPr lang="ru-RU" sz="1600" dirty="0" smtClean="0"/>
              <a:t> </a:t>
            </a:r>
            <a:r>
              <a:rPr lang="ru-RU" sz="1600" dirty="0" err="1" smtClean="0"/>
              <a:t>браузъра</a:t>
            </a:r>
            <a:r>
              <a:rPr lang="ru-RU" sz="1600" dirty="0" smtClean="0"/>
              <a:t>, </a:t>
            </a:r>
            <a:r>
              <a:rPr lang="ru-RU" sz="1600" dirty="0" err="1" smtClean="0"/>
              <a:t>който</a:t>
            </a:r>
            <a:r>
              <a:rPr lang="ru-RU" sz="1600" dirty="0" smtClean="0"/>
              <a:t> </a:t>
            </a:r>
            <a:r>
              <a:rPr lang="ru-RU" sz="1600" dirty="0" err="1" smtClean="0"/>
              <a:t>му</a:t>
            </a:r>
            <a:r>
              <a:rPr lang="ru-RU" sz="1600" dirty="0" smtClean="0"/>
              <a:t> </a:t>
            </a:r>
            <a:r>
              <a:rPr lang="ru-RU" sz="1600" dirty="0" err="1" smtClean="0"/>
              <a:t>осигурява</a:t>
            </a:r>
            <a:r>
              <a:rPr lang="ru-RU" sz="1600" dirty="0" smtClean="0"/>
              <a:t> </a:t>
            </a:r>
            <a:r>
              <a:rPr lang="ru-RU" sz="1600" dirty="0" err="1" smtClean="0"/>
              <a:t>достъп</a:t>
            </a:r>
            <a:r>
              <a:rPr lang="ru-RU" sz="1600" dirty="0" smtClean="0"/>
              <a:t> до </a:t>
            </a:r>
            <a:r>
              <a:rPr lang="ru-RU" sz="1600" dirty="0" err="1" smtClean="0"/>
              <a:t>Обектния</a:t>
            </a:r>
            <a:r>
              <a:rPr lang="ru-RU" sz="1600" dirty="0" smtClean="0"/>
              <a:t> </a:t>
            </a:r>
            <a:r>
              <a:rPr lang="ru-RU" sz="1600" dirty="0" err="1" smtClean="0"/>
              <a:t>модел</a:t>
            </a:r>
            <a:r>
              <a:rPr lang="ru-RU" sz="1600" dirty="0" smtClean="0"/>
              <a:t> на </a:t>
            </a:r>
            <a:r>
              <a:rPr lang="ru-RU" sz="1600" dirty="0" err="1" smtClean="0"/>
              <a:t>браузъра</a:t>
            </a:r>
            <a:r>
              <a:rPr lang="ru-RU" sz="1600" dirty="0" smtClean="0"/>
              <a:t>.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функции </a:t>
            </a:r>
            <a:r>
              <a:rPr lang="ru-RU" sz="1600" dirty="0" err="1" smtClean="0"/>
              <a:t>могат</a:t>
            </a:r>
            <a:r>
              <a:rPr lang="ru-RU" sz="1600" dirty="0" smtClean="0"/>
              <a:t> да се </a:t>
            </a:r>
            <a:r>
              <a:rPr lang="ru-RU" sz="1600" dirty="0" err="1" smtClean="0"/>
              <a:t>свържат</a:t>
            </a:r>
            <a:r>
              <a:rPr lang="ru-RU" sz="1600" dirty="0" smtClean="0"/>
              <a:t> </a:t>
            </a:r>
            <a:r>
              <a:rPr lang="ru-RU" sz="1600" dirty="0" err="1" smtClean="0"/>
              <a:t>със</a:t>
            </a:r>
            <a:r>
              <a:rPr lang="ru-RU" sz="1600" dirty="0" smtClean="0"/>
              <a:t> </a:t>
            </a:r>
            <a:r>
              <a:rPr lang="ru-RU" sz="1600" dirty="0" err="1" smtClean="0"/>
              <a:t>събития</a:t>
            </a:r>
            <a:r>
              <a:rPr lang="ru-RU" sz="1600" dirty="0" smtClean="0"/>
              <a:t> на </a:t>
            </a:r>
            <a:r>
              <a:rPr lang="ru-RU" sz="1600" dirty="0" err="1" smtClean="0"/>
              <a:t>страницата</a:t>
            </a:r>
            <a:r>
              <a:rPr lang="ru-RU" sz="1600" dirty="0" smtClean="0"/>
              <a:t> (например: движение/</a:t>
            </a:r>
            <a:r>
              <a:rPr lang="ru-RU" sz="1600" dirty="0" err="1" smtClean="0"/>
              <a:t>натискане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мишката</a:t>
            </a:r>
            <a:r>
              <a:rPr lang="ru-RU" sz="1600" dirty="0" smtClean="0"/>
              <a:t>, </a:t>
            </a:r>
            <a:r>
              <a:rPr lang="ru-RU" sz="1600" dirty="0" err="1" smtClean="0"/>
              <a:t>клавиатурата</a:t>
            </a:r>
            <a:r>
              <a:rPr lang="ru-RU" sz="1600" dirty="0" smtClean="0"/>
              <a:t> или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от </a:t>
            </a:r>
            <a:r>
              <a:rPr lang="ru-RU" sz="1600" dirty="0" err="1" smtClean="0"/>
              <a:t>страницата</a:t>
            </a:r>
            <a:r>
              <a:rPr lang="ru-RU" sz="1600" dirty="0" smtClean="0"/>
              <a:t>, и </a:t>
            </a:r>
            <a:r>
              <a:rPr lang="ru-RU" sz="1600" dirty="0" err="1" smtClean="0"/>
              <a:t>други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потребителски</a:t>
            </a:r>
            <a:r>
              <a:rPr lang="ru-RU" sz="1600" dirty="0" smtClean="0"/>
              <a:t> действия). </a:t>
            </a:r>
            <a:endParaRPr lang="bg-BG" sz="1600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888558"/>
            <a:ext cx="3200400" cy="2129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JavaScript</a:t>
            </a:r>
            <a:endParaRPr lang="bg-BG" dirty="0"/>
          </a:p>
        </p:txBody>
      </p:sp>
      <p:pic>
        <p:nvPicPr>
          <p:cNvPr id="1026" name="Picture 2" descr="C:\Users\Vistauser\Downloads\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0728"/>
            <a:ext cx="354024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9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11560" y="980728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CSS (</a:t>
            </a:r>
            <a:r>
              <a:rPr lang="ru-RU" sz="1600" dirty="0" err="1" smtClean="0"/>
              <a:t>Cascading</a:t>
            </a:r>
            <a:r>
              <a:rPr lang="ru-RU" sz="1600" dirty="0" smtClean="0"/>
              <a:t> </a:t>
            </a:r>
            <a:r>
              <a:rPr lang="ru-RU" sz="1600" dirty="0" err="1" smtClean="0"/>
              <a:t>Style</a:t>
            </a:r>
            <a:r>
              <a:rPr lang="ru-RU" sz="1600" dirty="0" smtClean="0"/>
              <a:t> </a:t>
            </a:r>
            <a:r>
              <a:rPr lang="ru-RU" sz="1600" dirty="0" err="1" smtClean="0"/>
              <a:t>Sheets</a:t>
            </a:r>
            <a:r>
              <a:rPr lang="en-US" sz="1600" dirty="0" smtClean="0"/>
              <a:t>)</a:t>
            </a:r>
            <a:r>
              <a:rPr lang="ru-RU" sz="1600" dirty="0" smtClean="0"/>
              <a:t> е </a:t>
            </a:r>
            <a:r>
              <a:rPr lang="ru-RU" sz="1600" dirty="0" err="1" smtClean="0"/>
              <a:t>език</a:t>
            </a:r>
            <a:r>
              <a:rPr lang="ru-RU" sz="1600" dirty="0" smtClean="0"/>
              <a:t> за описание на </a:t>
            </a:r>
            <a:r>
              <a:rPr lang="ru-RU" sz="1600" dirty="0" err="1" smtClean="0"/>
              <a:t>стилове</a:t>
            </a:r>
            <a:r>
              <a:rPr lang="ru-RU" sz="1600" dirty="0" smtClean="0"/>
              <a:t> ,</a:t>
            </a:r>
            <a:r>
              <a:rPr lang="ru-RU" sz="1600" dirty="0" err="1" smtClean="0"/>
              <a:t>използва</a:t>
            </a:r>
            <a:r>
              <a:rPr lang="ru-RU" sz="1600" dirty="0" smtClean="0"/>
              <a:t> се </a:t>
            </a:r>
            <a:r>
              <a:rPr lang="ru-RU" sz="1600" dirty="0" err="1" smtClean="0"/>
              <a:t>основно</a:t>
            </a:r>
            <a:r>
              <a:rPr lang="ru-RU" sz="1600" dirty="0" smtClean="0"/>
              <a:t> за описание на онлайн </a:t>
            </a:r>
            <a:r>
              <a:rPr lang="ru-RU" sz="1600" dirty="0" err="1" smtClean="0"/>
              <a:t>представянето</a:t>
            </a:r>
            <a:r>
              <a:rPr lang="ru-RU" sz="1600" dirty="0" smtClean="0"/>
              <a:t> на </a:t>
            </a:r>
            <a:r>
              <a:rPr lang="ru-RU" sz="1600" dirty="0" err="1" smtClean="0"/>
              <a:t>уеббазиран</a:t>
            </a:r>
            <a:r>
              <a:rPr lang="ru-RU" sz="1600" dirty="0" smtClean="0"/>
              <a:t> документ, </a:t>
            </a:r>
            <a:r>
              <a:rPr lang="ru-RU" sz="1600" dirty="0" err="1" smtClean="0"/>
              <a:t>който</a:t>
            </a:r>
            <a:r>
              <a:rPr lang="ru-RU" sz="1600" dirty="0" smtClean="0"/>
              <a:t> написан на </a:t>
            </a:r>
            <a:r>
              <a:rPr lang="ru-RU" sz="1600" dirty="0" err="1" smtClean="0"/>
              <a:t>език</a:t>
            </a:r>
            <a:r>
              <a:rPr lang="ru-RU" sz="1600" dirty="0" smtClean="0"/>
              <a:t> за </a:t>
            </a:r>
            <a:r>
              <a:rPr lang="ru-RU" sz="1600" dirty="0" err="1" smtClean="0"/>
              <a:t>маркиране</a:t>
            </a:r>
            <a:r>
              <a:rPr lang="ru-RU" sz="1600" dirty="0" smtClean="0"/>
              <a:t>. </a:t>
            </a:r>
            <a:r>
              <a:rPr lang="ru-RU" sz="1600" dirty="0" err="1" smtClean="0"/>
              <a:t>Най-често</a:t>
            </a:r>
            <a:r>
              <a:rPr lang="ru-RU" sz="1600" dirty="0" smtClean="0"/>
              <a:t> се </a:t>
            </a:r>
            <a:r>
              <a:rPr lang="ru-RU" sz="1600" dirty="0" err="1" smtClean="0"/>
              <a:t>използва</a:t>
            </a:r>
            <a:r>
              <a:rPr lang="ru-RU" sz="1600" dirty="0" smtClean="0"/>
              <a:t> </a:t>
            </a:r>
            <a:r>
              <a:rPr lang="ru-RU" sz="1600" dirty="0" err="1" smtClean="0"/>
              <a:t>допълнително</a:t>
            </a:r>
            <a:r>
              <a:rPr lang="ru-RU" sz="1600" dirty="0" smtClean="0"/>
              <a:t> </a:t>
            </a:r>
            <a:r>
              <a:rPr lang="ru-RU" sz="1600" dirty="0" err="1" smtClean="0"/>
              <a:t>към</a:t>
            </a:r>
            <a:r>
              <a:rPr lang="ru-RU" sz="1600" dirty="0" smtClean="0"/>
              <a:t> </a:t>
            </a:r>
            <a:r>
              <a:rPr lang="ru-RU" sz="1600" dirty="0" err="1" smtClean="0"/>
              <a:t>чистия</a:t>
            </a:r>
            <a:r>
              <a:rPr lang="ru-RU" sz="1600" dirty="0" smtClean="0"/>
              <a:t> HTML, но се </a:t>
            </a:r>
            <a:r>
              <a:rPr lang="ru-RU" sz="1600" dirty="0" err="1" smtClean="0"/>
              <a:t>прилага</a:t>
            </a:r>
            <a:r>
              <a:rPr lang="ru-RU" sz="1600" dirty="0" smtClean="0"/>
              <a:t> и </a:t>
            </a:r>
            <a:r>
              <a:rPr lang="ru-RU" sz="1600" dirty="0" err="1" smtClean="0"/>
              <a:t>върху</a:t>
            </a:r>
            <a:r>
              <a:rPr lang="ru-RU" sz="1600" dirty="0" smtClean="0"/>
              <a:t> XML </a:t>
            </a:r>
            <a:r>
              <a:rPr lang="ru-RU" sz="1600" dirty="0" err="1" smtClean="0"/>
              <a:t>уебстраници</a:t>
            </a:r>
            <a:r>
              <a:rPr lang="ru-RU" sz="1600" dirty="0" smtClean="0"/>
              <a:t> и </a:t>
            </a:r>
            <a:r>
              <a:rPr lang="ru-RU" sz="1600" dirty="0" err="1" smtClean="0"/>
              <a:t>документи</a:t>
            </a:r>
            <a:r>
              <a:rPr lang="ru-RU" sz="1600" dirty="0" smtClean="0"/>
              <a:t>. </a:t>
            </a:r>
            <a:r>
              <a:rPr lang="ru-RU" sz="1600" dirty="0" err="1" smtClean="0"/>
              <a:t>Спецификацията</a:t>
            </a:r>
            <a:r>
              <a:rPr lang="ru-RU" sz="1600" dirty="0" smtClean="0"/>
              <a:t> на CSS </a:t>
            </a:r>
            <a:r>
              <a:rPr lang="ru-RU" sz="1600" dirty="0" err="1" smtClean="0"/>
              <a:t>официално</a:t>
            </a:r>
            <a:r>
              <a:rPr lang="ru-RU" sz="1600" dirty="0" smtClean="0"/>
              <a:t> се </a:t>
            </a:r>
            <a:r>
              <a:rPr lang="ru-RU" sz="1600" dirty="0" err="1" smtClean="0"/>
              <a:t>поддържа</a:t>
            </a:r>
            <a:r>
              <a:rPr lang="ru-RU" sz="1600" dirty="0" smtClean="0"/>
              <a:t> от W3C.Използвайки CSS, </a:t>
            </a:r>
            <a:r>
              <a:rPr lang="ru-RU" sz="1600" dirty="0" err="1" smtClean="0"/>
              <a:t>настройките</a:t>
            </a:r>
            <a:r>
              <a:rPr lang="ru-RU" sz="1600" dirty="0" smtClean="0"/>
              <a:t> за </a:t>
            </a:r>
            <a:r>
              <a:rPr lang="ru-RU" sz="1600" dirty="0" err="1" smtClean="0"/>
              <a:t>форматиране</a:t>
            </a:r>
            <a:r>
              <a:rPr lang="ru-RU" sz="1600" dirty="0" smtClean="0"/>
              <a:t> </a:t>
            </a:r>
            <a:r>
              <a:rPr lang="ru-RU" sz="1600" dirty="0" err="1" smtClean="0"/>
              <a:t>могат</a:t>
            </a:r>
            <a:r>
              <a:rPr lang="ru-RU" sz="1600" dirty="0" smtClean="0"/>
              <a:t> да </a:t>
            </a:r>
            <a:r>
              <a:rPr lang="ru-RU" sz="1600" dirty="0" err="1" smtClean="0"/>
              <a:t>бъдат</a:t>
            </a:r>
            <a:r>
              <a:rPr lang="ru-RU" sz="1600" dirty="0" smtClean="0"/>
              <a:t> </a:t>
            </a:r>
            <a:r>
              <a:rPr lang="ru-RU" sz="1600" dirty="0" err="1" smtClean="0"/>
              <a:t>поставени</a:t>
            </a:r>
            <a:r>
              <a:rPr lang="ru-RU" sz="1600" dirty="0" smtClean="0"/>
              <a:t> в един-единствен файл и </a:t>
            </a:r>
            <a:r>
              <a:rPr lang="ru-RU" sz="1600" dirty="0" err="1" smtClean="0"/>
              <a:t>тогава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промяната</a:t>
            </a:r>
            <a:r>
              <a:rPr lang="ru-RU" sz="1600" dirty="0" smtClean="0"/>
              <a:t> </a:t>
            </a:r>
            <a:r>
              <a:rPr lang="ru-RU" sz="1600" dirty="0" err="1" smtClean="0"/>
              <a:t>ще</a:t>
            </a:r>
            <a:r>
              <a:rPr lang="ru-RU" sz="1600" dirty="0" smtClean="0"/>
              <a:t> </a:t>
            </a:r>
            <a:r>
              <a:rPr lang="ru-RU" sz="1600" dirty="0" err="1" smtClean="0"/>
              <a:t>бъде</a:t>
            </a:r>
            <a:r>
              <a:rPr lang="ru-RU" sz="1600" dirty="0" smtClean="0"/>
              <a:t> </a:t>
            </a:r>
            <a:r>
              <a:rPr lang="ru-RU" sz="1600" dirty="0" err="1" smtClean="0"/>
              <a:t>отразена</a:t>
            </a:r>
            <a:r>
              <a:rPr lang="ru-RU" sz="1600" dirty="0" smtClean="0"/>
              <a:t> </a:t>
            </a:r>
            <a:r>
              <a:rPr lang="ru-RU" sz="1600" dirty="0" err="1" smtClean="0"/>
              <a:t>едновременно</a:t>
            </a:r>
            <a:r>
              <a:rPr lang="ru-RU" sz="1600" dirty="0" smtClean="0"/>
              <a:t> на </a:t>
            </a:r>
            <a:r>
              <a:rPr lang="ru-RU" sz="1600" dirty="0" err="1" smtClean="0"/>
              <a:t>всички</a:t>
            </a:r>
            <a:r>
              <a:rPr lang="ru-RU" sz="1600" dirty="0" smtClean="0"/>
              <a:t> </a:t>
            </a:r>
            <a:r>
              <a:rPr lang="ru-RU" sz="1600" dirty="0" err="1" smtClean="0"/>
              <a:t>страници</a:t>
            </a:r>
            <a:r>
              <a:rPr lang="ru-RU" sz="1600" dirty="0" smtClean="0"/>
              <a:t>, </a:t>
            </a:r>
            <a:r>
              <a:rPr lang="ru-RU" sz="1600" dirty="0" err="1" smtClean="0"/>
              <a:t>които</a:t>
            </a:r>
            <a:r>
              <a:rPr lang="ru-RU" sz="1600" dirty="0" smtClean="0"/>
              <a:t> </a:t>
            </a:r>
            <a:r>
              <a:rPr lang="ru-RU" sz="1600" dirty="0" err="1" smtClean="0"/>
              <a:t>използват</a:t>
            </a:r>
            <a:r>
              <a:rPr lang="ru-RU" sz="1600" dirty="0" smtClean="0"/>
              <a:t> </a:t>
            </a:r>
            <a:r>
              <a:rPr lang="ru-RU" sz="1600" dirty="0" err="1" smtClean="0"/>
              <a:t>този</a:t>
            </a:r>
            <a:r>
              <a:rPr lang="ru-RU" sz="1600" dirty="0" smtClean="0"/>
              <a:t> CSS файл.</a:t>
            </a:r>
            <a:endParaRPr lang="bg-BG" sz="1600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2631892" cy="3713162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127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5040560" cy="3712464"/>
          </a:xfrm>
        </p:spPr>
        <p:txBody>
          <a:bodyPr>
            <a:noAutofit/>
          </a:bodyPr>
          <a:lstStyle/>
          <a:p>
            <a:pPr marL="0" indent="0"/>
            <a:r>
              <a:rPr lang="bg-BG" sz="1800" dirty="0" smtClean="0"/>
              <a:t>Софтуерът </a:t>
            </a:r>
            <a:r>
              <a:rPr lang="en-US" sz="1800" dirty="0" smtClean="0"/>
              <a:t>Bootstrap </a:t>
            </a:r>
            <a:r>
              <a:rPr lang="bg-BG" sz="1800" dirty="0" smtClean="0"/>
              <a:t>е </a:t>
            </a:r>
            <a:r>
              <a:rPr lang="en-US" sz="1800" dirty="0" smtClean="0"/>
              <a:t>client-side </a:t>
            </a:r>
            <a:r>
              <a:rPr lang="bg-BG" sz="1800" dirty="0" smtClean="0"/>
              <a:t>среда с отворен код, която съдържа набор от инструменти за създаване на уеб приложения и уебсайтове.</a:t>
            </a:r>
            <a:r>
              <a:rPr lang="en-US" sz="1800" dirty="0" smtClean="0"/>
              <a:t>Bootstrap </a:t>
            </a:r>
            <a:r>
              <a:rPr lang="bg-BG" sz="1800" dirty="0" smtClean="0"/>
              <a:t>е пуснат през 2011 г. от </a:t>
            </a:r>
            <a:r>
              <a:rPr lang="en-US" sz="1800" dirty="0" smtClean="0"/>
              <a:t>Twitter, </a:t>
            </a:r>
            <a:r>
              <a:rPr lang="bg-BG" sz="1800" dirty="0" smtClean="0"/>
              <a:t>след като стартира като затворена библиотека, създадена за вътре</a:t>
            </a:r>
            <a:r>
              <a:rPr lang="ru-RU" sz="1800" dirty="0" err="1"/>
              <a:t>Bootstrap</a:t>
            </a:r>
            <a:r>
              <a:rPr lang="ru-RU" sz="1800" dirty="0"/>
              <a:t> </a:t>
            </a:r>
            <a:r>
              <a:rPr lang="ru-RU" sz="1800" dirty="0" err="1"/>
              <a:t>има</a:t>
            </a:r>
            <a:r>
              <a:rPr lang="ru-RU" sz="1800" dirty="0"/>
              <a:t> огромна </a:t>
            </a:r>
            <a:r>
              <a:rPr lang="ru-RU" sz="1800" dirty="0" err="1"/>
              <a:t>колекция</a:t>
            </a:r>
            <a:r>
              <a:rPr lang="ru-RU" sz="1800" dirty="0"/>
              <a:t> от </a:t>
            </a:r>
            <a:r>
              <a:rPr lang="ru-RU" sz="1800" dirty="0" err="1"/>
              <a:t>класове</a:t>
            </a:r>
            <a:r>
              <a:rPr lang="ru-RU" sz="1800" dirty="0"/>
              <a:t> CSS, </a:t>
            </a:r>
            <a:r>
              <a:rPr lang="ru-RU" sz="1800" dirty="0" err="1"/>
              <a:t>които</a:t>
            </a:r>
            <a:r>
              <a:rPr lang="ru-RU" sz="1800" dirty="0"/>
              <a:t> </a:t>
            </a:r>
            <a:r>
              <a:rPr lang="ru-RU" sz="1800" dirty="0" err="1"/>
              <a:t>съответстват</a:t>
            </a:r>
            <a:r>
              <a:rPr lang="ru-RU" sz="1800" dirty="0"/>
              <a:t> на </a:t>
            </a:r>
            <a:r>
              <a:rPr lang="ru-RU" sz="1800" dirty="0" err="1"/>
              <a:t>обичайните</a:t>
            </a:r>
            <a:r>
              <a:rPr lang="ru-RU" sz="1800" dirty="0"/>
              <a:t> ситуации при </a:t>
            </a:r>
            <a:r>
              <a:rPr lang="ru-RU" sz="1800" dirty="0" err="1"/>
              <a:t>уебсайтовете</a:t>
            </a:r>
            <a:r>
              <a:rPr lang="ru-RU" sz="1800" dirty="0"/>
              <a:t>.</a:t>
            </a:r>
            <a:r>
              <a:rPr lang="bg-BG" sz="1800" dirty="0" err="1" smtClean="0"/>
              <a:t>шна</a:t>
            </a:r>
            <a:r>
              <a:rPr lang="bg-BG" sz="1800" dirty="0" smtClean="0"/>
              <a:t> употреба на </a:t>
            </a:r>
            <a:r>
              <a:rPr lang="en-US" sz="1800" dirty="0" smtClean="0"/>
              <a:t>Twitter.</a:t>
            </a:r>
            <a:r>
              <a:rPr lang="ru-RU" sz="1800" dirty="0"/>
              <a:t> В </a:t>
            </a:r>
            <a:r>
              <a:rPr lang="ru-RU" sz="1800" dirty="0" err="1"/>
              <a:t>допълнение</a:t>
            </a:r>
            <a:r>
              <a:rPr lang="ru-RU" sz="1800" dirty="0"/>
              <a:t> </a:t>
            </a:r>
            <a:r>
              <a:rPr lang="ru-RU" sz="1800" dirty="0" err="1"/>
              <a:t>към</a:t>
            </a:r>
            <a:r>
              <a:rPr lang="ru-RU" sz="1800" dirty="0"/>
              <a:t> </a:t>
            </a:r>
            <a:r>
              <a:rPr lang="ru-RU" sz="1800" dirty="0" err="1"/>
              <a:t>обичайните</a:t>
            </a:r>
            <a:r>
              <a:rPr lang="ru-RU" sz="1800" dirty="0"/>
              <a:t> HTML </a:t>
            </a:r>
            <a:r>
              <a:rPr lang="ru-RU" sz="1800" dirty="0" err="1"/>
              <a:t>компоненти</a:t>
            </a:r>
            <a:r>
              <a:rPr lang="ru-RU" sz="1800" dirty="0"/>
              <a:t>, </a:t>
            </a:r>
            <a:r>
              <a:rPr lang="ru-RU" sz="1800" dirty="0" err="1"/>
              <a:t>Bootstrap</a:t>
            </a:r>
            <a:r>
              <a:rPr lang="ru-RU" sz="1800" dirty="0"/>
              <a:t> </a:t>
            </a:r>
            <a:r>
              <a:rPr lang="ru-RU" sz="1800" dirty="0" err="1"/>
              <a:t>има</a:t>
            </a:r>
            <a:r>
              <a:rPr lang="ru-RU" sz="1800" dirty="0"/>
              <a:t> много </a:t>
            </a:r>
            <a:r>
              <a:rPr lang="ru-RU" sz="1800" dirty="0" err="1"/>
              <a:t>други</a:t>
            </a:r>
            <a:r>
              <a:rPr lang="ru-RU" sz="1800" dirty="0"/>
              <a:t> </a:t>
            </a:r>
            <a:r>
              <a:rPr lang="ru-RU" sz="1800" dirty="0" err="1"/>
              <a:t>компоненти</a:t>
            </a:r>
            <a:r>
              <a:rPr lang="ru-RU" sz="1800" dirty="0"/>
              <a:t>, </a:t>
            </a:r>
            <a:r>
              <a:rPr lang="ru-RU" sz="1800" dirty="0" err="1"/>
              <a:t>написани</a:t>
            </a:r>
            <a:r>
              <a:rPr lang="ru-RU" sz="1800" dirty="0"/>
              <a:t> на CSS и </a:t>
            </a:r>
            <a:r>
              <a:rPr lang="ru-RU" sz="1800" dirty="0" err="1"/>
              <a:t>JavaScript</a:t>
            </a:r>
            <a:r>
              <a:rPr lang="ru-RU" sz="1800" dirty="0"/>
              <a:t>, </a:t>
            </a:r>
            <a:r>
              <a:rPr lang="ru-RU" sz="1800" dirty="0" err="1"/>
              <a:t>проектирани</a:t>
            </a:r>
            <a:r>
              <a:rPr lang="ru-RU" sz="1800" dirty="0"/>
              <a:t> </a:t>
            </a:r>
            <a:r>
              <a:rPr lang="ru-RU" sz="1800" dirty="0" err="1"/>
              <a:t>така</a:t>
            </a:r>
            <a:r>
              <a:rPr lang="ru-RU" sz="1800" dirty="0"/>
              <a:t>, че да </a:t>
            </a:r>
            <a:r>
              <a:rPr lang="ru-RU" sz="1800" dirty="0" err="1"/>
              <a:t>улеснят</a:t>
            </a:r>
            <a:r>
              <a:rPr lang="ru-RU" sz="1800" dirty="0"/>
              <a:t> </a:t>
            </a:r>
            <a:r>
              <a:rPr lang="ru-RU" sz="1800" dirty="0" err="1"/>
              <a:t>разработчиците</a:t>
            </a:r>
            <a:r>
              <a:rPr lang="ru-RU" sz="1800" dirty="0"/>
              <a:t> да </a:t>
            </a:r>
            <a:r>
              <a:rPr lang="ru-RU" sz="1800" dirty="0" err="1"/>
              <a:t>създадат</a:t>
            </a:r>
            <a:r>
              <a:rPr lang="ru-RU" sz="1800" dirty="0"/>
              <a:t> </a:t>
            </a:r>
            <a:r>
              <a:rPr lang="ru-RU" sz="1800" dirty="0" err="1"/>
              <a:t>висококачествен</a:t>
            </a:r>
            <a:r>
              <a:rPr lang="ru-RU" sz="1800" dirty="0"/>
              <a:t> </a:t>
            </a:r>
            <a:r>
              <a:rPr lang="ru-RU" sz="1800" dirty="0" err="1"/>
              <a:t>потребителски</a:t>
            </a:r>
            <a:r>
              <a:rPr lang="ru-RU" sz="1800" dirty="0"/>
              <a:t> интерфейс</a:t>
            </a:r>
            <a:endParaRPr lang="en-US" sz="1800" dirty="0" smtClean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583135" cy="2540322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Bootstrap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163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Ъгли">
  <a:themeElements>
    <a:clrScheme name="Ъгли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Ъгли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Ъгл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4279</TotalTime>
  <Words>432</Words>
  <Application>Microsoft Office PowerPoint</Application>
  <PresentationFormat>Презентация на цял екран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Ъгли</vt:lpstr>
      <vt:lpstr>Разработка на уеб сайт за бижутерско ателие </vt:lpstr>
      <vt:lpstr>Какво е уеб сайт</vt:lpstr>
      <vt:lpstr>Какво е HTML</vt:lpstr>
      <vt:lpstr>Какво е JavaScript</vt:lpstr>
      <vt:lpstr>Какво е CSS</vt:lpstr>
      <vt:lpstr>Какво е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уеб сайт за бижутерско ателие</dc:title>
  <dc:creator>Vistauser</dc:creator>
  <cp:lastModifiedBy>Vistauser</cp:lastModifiedBy>
  <cp:revision>8</cp:revision>
  <dcterms:created xsi:type="dcterms:W3CDTF">2023-05-17T14:12:51Z</dcterms:created>
  <dcterms:modified xsi:type="dcterms:W3CDTF">2023-05-20T13:32:50Z</dcterms:modified>
</cp:coreProperties>
</file>