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028" autoAdjust="0"/>
  </p:normalViewPr>
  <p:slideViewPr>
    <p:cSldViewPr>
      <p:cViewPr varScale="1">
        <p:scale>
          <a:sx n="60" d="100"/>
          <a:sy n="60" d="100"/>
        </p:scale>
        <p:origin x="1099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3D947-D79C-4E41-85A2-D6EBB9DEAF89}" type="datetimeFigureOut">
              <a:rPr lang="bg-BG" smtClean="0"/>
              <a:t>18.5.2023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725A8-0C21-4077-95C9-190EB66070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9456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Според заданието трябва да се създам сървърен модул, който заедно с още два други модула да направи  един общ проект.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Този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проект се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състой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от 3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независими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модула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Но 3-те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заедно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се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съчетават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един общ проект 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който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прави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сървър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за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архивиране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данни</a:t>
            </a:r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Данните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се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архивират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сървър но в конкретния случай говорим не за уеб сървър а за  </a:t>
            </a: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FTP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сървър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. </a:t>
            </a: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FTP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сървъра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е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софтуерно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приложение,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което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позволява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споделяне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прехвърляне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файлове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между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компютри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мрежа,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обикновено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интернет. То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използва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клиент-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сървър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архитектура,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където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FTP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клиентът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поисква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изтегля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файлове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от </a:t>
            </a: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FTP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сървъра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bg-BG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725A8-0C21-4077-95C9-190EB66070EE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55226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bg-B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има много библиотеки, които могат да се използват за комуникация между сървър и клиент. Ето няколко често използвани библиотеки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8725A8-0C21-4077-95C9-190EB66070EE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9707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е мрежова библиотека от ниско ниво, която ви позволява да изпращате и получавате данни през мрежата.</a:t>
            </a: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725A8-0C21-4077-95C9-190EB66070EE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7936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е друга уеб рамка, която може да се използва за изграждане на уеб приложения. </a:t>
            </a: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725A8-0C21-4077-95C9-190EB66070EE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7857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bg-BG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е уеб рамка, която може да се използва за изграждане на уеб приложения, които комуникират със сървъра. </a:t>
            </a: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725A8-0C21-4077-95C9-190EB66070EE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7195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kern="0" dirty="0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Протокол за </a:t>
            </a:r>
            <a:r>
              <a:rPr lang="ru-RU" sz="1800" b="1" kern="0" dirty="0" err="1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контрол</a:t>
            </a:r>
            <a:r>
              <a:rPr lang="ru-RU" sz="1800" b="1" kern="0" dirty="0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1800" b="1" kern="0" dirty="0" err="1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предаването</a:t>
            </a:r>
            <a:r>
              <a:rPr lang="ru-RU" sz="1800" b="1" kern="0" dirty="0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TCP</a:t>
            </a:r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е надежден, ориентиран към свързване протокол, който осигурява виртуална верига между две устройства. Той гарантира доставката на всички данни, изпратени по връзката, и гарантира, че данните се получават в правилния ред.</a:t>
            </a: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725A8-0C21-4077-95C9-190EB66070EE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0922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Протокол за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потребителски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дейтаграми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UDP</a:t>
            </a:r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е ненадежден протокол без връзка, който изпраща данни като поредица от </a:t>
            </a:r>
            <a:r>
              <a:rPr lang="bg-BG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дейтаграми</a:t>
            </a:r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Той не гарантира доставка или ред на данни, но често се използва в ситуации, в които скоростта е по-важна от надеждността, като видео </a:t>
            </a:r>
            <a:r>
              <a:rPr lang="bg-BG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стрийминг</a:t>
            </a:r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или онлайн игри.</a:t>
            </a: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725A8-0C21-4077-95C9-190EB66070EE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7510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6530BBBC-E5DC-48A6-BF01-96E9B0A71C8F}" type="datetimeFigureOut">
              <a:rPr lang="bg-BG" smtClean="0"/>
              <a:t>18.5.2023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F7726738-3593-4AC4-B865-34C5740DFE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59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BBBC-E5DC-48A6-BF01-96E9B0A71C8F}" type="datetimeFigureOut">
              <a:rPr lang="bg-BG" smtClean="0"/>
              <a:t>18.5.2023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26738-3593-4AC4-B865-34C5740DFE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9767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BBBC-E5DC-48A6-BF01-96E9B0A71C8F}" type="datetimeFigureOut">
              <a:rPr lang="bg-BG" smtClean="0"/>
              <a:t>18.5.2023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26738-3593-4AC4-B865-34C5740DFE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16516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BBBC-E5DC-48A6-BF01-96E9B0A71C8F}" type="datetimeFigureOut">
              <a:rPr lang="bg-BG" smtClean="0"/>
              <a:t>18.5.2023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26738-3593-4AC4-B865-34C5740DFEAA}" type="slidenum">
              <a:rPr lang="bg-BG" smtClean="0"/>
              <a:t>‹#›</a:t>
            </a:fld>
            <a:endParaRPr lang="bg-BG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2673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BBBC-E5DC-48A6-BF01-96E9B0A71C8F}" type="datetimeFigureOut">
              <a:rPr lang="bg-BG" smtClean="0"/>
              <a:t>18.5.2023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26738-3593-4AC4-B865-34C5740DFE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96492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BBBC-E5DC-48A6-BF01-96E9B0A71C8F}" type="datetimeFigureOut">
              <a:rPr lang="bg-BG" smtClean="0"/>
              <a:t>18.5.2023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26738-3593-4AC4-B865-34C5740DFE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10890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BBBC-E5DC-48A6-BF01-96E9B0A71C8F}" type="datetimeFigureOut">
              <a:rPr lang="bg-BG" smtClean="0"/>
              <a:t>18.5.2023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26738-3593-4AC4-B865-34C5740DFE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23589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BBBC-E5DC-48A6-BF01-96E9B0A71C8F}" type="datetimeFigureOut">
              <a:rPr lang="bg-BG" smtClean="0"/>
              <a:t>18.5.2023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26738-3593-4AC4-B865-34C5740DFE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42920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BBBC-E5DC-48A6-BF01-96E9B0A71C8F}" type="datetimeFigureOut">
              <a:rPr lang="bg-BG" smtClean="0"/>
              <a:t>18.5.2023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26738-3593-4AC4-B865-34C5740DFE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739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6530BBBC-E5DC-48A6-BF01-96E9B0A71C8F}" type="datetimeFigureOut">
              <a:rPr lang="bg-BG" smtClean="0"/>
              <a:t>18.5.2023 г.</a:t>
            </a:fld>
            <a:endParaRPr lang="bg-BG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F7726738-3593-4AC4-B865-34C5740DFE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2292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BBBC-E5DC-48A6-BF01-96E9B0A71C8F}" type="datetimeFigureOut">
              <a:rPr lang="bg-BG" smtClean="0"/>
              <a:t>18.5.2023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26738-3593-4AC4-B865-34C5740DFE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619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BBBC-E5DC-48A6-BF01-96E9B0A71C8F}" type="datetimeFigureOut">
              <a:rPr lang="bg-BG" smtClean="0"/>
              <a:t>18.5.2023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26738-3593-4AC4-B865-34C5740DFE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258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BBBC-E5DC-48A6-BF01-96E9B0A71C8F}" type="datetimeFigureOut">
              <a:rPr lang="bg-BG" smtClean="0"/>
              <a:t>18.5.2023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26738-3593-4AC4-B865-34C5740DFE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6712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BBBC-E5DC-48A6-BF01-96E9B0A71C8F}" type="datetimeFigureOut">
              <a:rPr lang="bg-BG" smtClean="0"/>
              <a:t>18.5.2023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26738-3593-4AC4-B865-34C5740DFE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256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BBBC-E5DC-48A6-BF01-96E9B0A71C8F}" type="datetimeFigureOut">
              <a:rPr lang="bg-BG" smtClean="0"/>
              <a:t>18.5.2023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26738-3593-4AC4-B865-34C5740DFE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0108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BBBC-E5DC-48A6-BF01-96E9B0A71C8F}" type="datetimeFigureOut">
              <a:rPr lang="bg-BG" smtClean="0"/>
              <a:t>18.5.2023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26738-3593-4AC4-B865-34C5740DFE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0938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BBBC-E5DC-48A6-BF01-96E9B0A71C8F}" type="datetimeFigureOut">
              <a:rPr lang="bg-BG" smtClean="0"/>
              <a:t>18.5.2023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26738-3593-4AC4-B865-34C5740DFE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1029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0BBBC-E5DC-48A6-BF01-96E9B0A71C8F}" type="datetimeFigureOut">
              <a:rPr lang="bg-BG" smtClean="0"/>
              <a:t>18.5.2023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26738-3593-4AC4-B865-34C5740DFE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626969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8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Картина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9392"/>
            <a:ext cx="9252519" cy="7056784"/>
          </a:xfrm>
          <a:prstGeom prst="rect">
            <a:avLst/>
          </a:prstGeom>
        </p:spPr>
      </p:pic>
      <p:sp>
        <p:nvSpPr>
          <p:cNvPr id="4" name="Заглавие 3"/>
          <p:cNvSpPr>
            <a:spLocks noGrp="1"/>
          </p:cNvSpPr>
          <p:nvPr>
            <p:ph type="ctrTitle"/>
          </p:nvPr>
        </p:nvSpPr>
        <p:spPr>
          <a:xfrm>
            <a:off x="685800" y="4903787"/>
            <a:ext cx="7772400" cy="1470025"/>
          </a:xfrm>
        </p:spPr>
        <p:txBody>
          <a:bodyPr/>
          <a:lstStyle/>
          <a:p>
            <a:r>
              <a:rPr lang="bg-BG" sz="1800" kern="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Тема:</a:t>
            </a:r>
            <a:r>
              <a:rPr lang="bg-BG" sz="1800" kern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„Разработване</a:t>
            </a:r>
            <a:r>
              <a:rPr lang="bg-BG" sz="1800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 сървърен модул – част от: система за автоматично архивиране на информация (файлове) от работни станции на отдалечен сървър за съхранение на информация.“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>
          <a:xfrm>
            <a:off x="2627784" y="4323517"/>
            <a:ext cx="6400800" cy="1752600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Христо </a:t>
            </a:r>
            <a:r>
              <a:rPr lang="bg-BG" dirty="0" err="1">
                <a:solidFill>
                  <a:schemeClr val="bg1"/>
                </a:solidFill>
              </a:rPr>
              <a:t>Гърменов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632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1052736"/>
            <a:ext cx="8096250" cy="4514850"/>
          </a:xfrm>
        </p:spPr>
      </p:pic>
    </p:spTree>
    <p:extLst>
      <p:ext uri="{BB962C8B-B14F-4D97-AF65-F5344CB8AC3E}">
        <p14:creationId xmlns:p14="http://schemas.microsoft.com/office/powerpoint/2010/main" val="1204265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68760"/>
            <a:ext cx="7620000" cy="3838575"/>
          </a:xfrm>
        </p:spPr>
      </p:pic>
    </p:spTree>
    <p:extLst>
      <p:ext uri="{BB962C8B-B14F-4D97-AF65-F5344CB8AC3E}">
        <p14:creationId xmlns:p14="http://schemas.microsoft.com/office/powerpoint/2010/main" val="394122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26" y="1428470"/>
            <a:ext cx="7325748" cy="4001059"/>
          </a:xfrm>
        </p:spPr>
      </p:pic>
    </p:spTree>
    <p:extLst>
      <p:ext uri="{BB962C8B-B14F-4D97-AF65-F5344CB8AC3E}">
        <p14:creationId xmlns:p14="http://schemas.microsoft.com/office/powerpoint/2010/main" val="3739751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94" y="1488434"/>
            <a:ext cx="7059011" cy="3524742"/>
          </a:xfrm>
        </p:spPr>
      </p:pic>
    </p:spTree>
    <p:extLst>
      <p:ext uri="{BB962C8B-B14F-4D97-AF65-F5344CB8AC3E}">
        <p14:creationId xmlns:p14="http://schemas.microsoft.com/office/powerpoint/2010/main" val="3596886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24744"/>
            <a:ext cx="7316222" cy="405821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43253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412776"/>
            <a:ext cx="6611273" cy="3705742"/>
          </a:xfrm>
        </p:spPr>
      </p:pic>
    </p:spTree>
    <p:extLst>
      <p:ext uri="{BB962C8B-B14F-4D97-AF65-F5344CB8AC3E}">
        <p14:creationId xmlns:p14="http://schemas.microsoft.com/office/powerpoint/2010/main" val="2431696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908720"/>
            <a:ext cx="6840760" cy="4608512"/>
          </a:xfrm>
        </p:spPr>
      </p:pic>
    </p:spTree>
    <p:extLst>
      <p:ext uri="{BB962C8B-B14F-4D97-AF65-F5344CB8AC3E}">
        <p14:creationId xmlns:p14="http://schemas.microsoft.com/office/powerpoint/2010/main" val="4039353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11560" y="4725144"/>
            <a:ext cx="8229600" cy="1143000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Благодаря за вниманието!</a:t>
            </a:r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8303292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ерига">
  <a:themeElements>
    <a:clrScheme name="Верига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Верига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ерига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TM04033919[[fn=Верига]]</Template>
  <TotalTime>59</TotalTime>
  <Words>323</Words>
  <Application>Microsoft Office PowerPoint</Application>
  <PresentationFormat>Презентация на цял екран (4:3)</PresentationFormat>
  <Paragraphs>17</Paragraphs>
  <Slides>9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Tw Cen MT</vt:lpstr>
      <vt:lpstr>Верига</vt:lpstr>
      <vt:lpstr>Тема:„Разработване на сървърен модул – част от: система за автоматично архивиране на информация (файлове) от работни станции на отдалечен сървър за съхранение на информация.“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USER</dc:creator>
  <cp:lastModifiedBy>Aleksandra Donina</cp:lastModifiedBy>
  <cp:revision>4</cp:revision>
  <dcterms:created xsi:type="dcterms:W3CDTF">2023-05-18T14:38:30Z</dcterms:created>
  <dcterms:modified xsi:type="dcterms:W3CDTF">2023-05-18T15:59:43Z</dcterms:modified>
</cp:coreProperties>
</file>