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9" r:id="rId3"/>
    <p:sldId id="259" r:id="rId4"/>
    <p:sldId id="270" r:id="rId5"/>
    <p:sldId id="272" r:id="rId6"/>
    <p:sldId id="258" r:id="rId7"/>
    <p:sldId id="273" r:id="rId8"/>
    <p:sldId id="262" r:id="rId9"/>
    <p:sldId id="263" r:id="rId10"/>
    <p:sldId id="274" r:id="rId11"/>
    <p:sldId id="264" r:id="rId12"/>
  </p:sldIdLst>
  <p:sldSz cx="12188825" cy="6858000"/>
  <p:notesSz cx="6858000" cy="9144000"/>
  <p:defaultTextStyle>
    <a:defPPr rtl="0"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5697" autoAdjust="0"/>
  </p:normalViewPr>
  <p:slideViewPr>
    <p:cSldViewPr>
      <p:cViewPr varScale="1">
        <p:scale>
          <a:sx n="58" d="100"/>
          <a:sy n="58" d="100"/>
        </p:scale>
        <p:origin x="797" y="5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Cерия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09A-44B4-AAF9-223925563C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Cерия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09A-44B4-AAF9-223925563C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Cерия 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09A-44B4-AAF9-223925563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54005824"/>
        <c:axId val="-1654003104"/>
      </c:lineChart>
      <c:catAx>
        <c:axId val="-1654005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-1654003104"/>
        <c:crosses val="autoZero"/>
        <c:auto val="1"/>
        <c:lblAlgn val="ctr"/>
        <c:lblOffset val="100"/>
        <c:noMultiLvlLbl val="0"/>
      </c:catAx>
      <c:valAx>
        <c:axId val="-1654003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-165400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bg-BG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62DA5-2A2F-436D-961C-27F71082B80A}" type="doc">
      <dgm:prSet loTypeId="urn:microsoft.com/office/officeart/2005/8/layout/cycle3" loCatId="cycle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BF70AF45-7F05-453B-9B84-F6A146359D3C}">
      <dgm:prSet phldrT="[Text]"/>
      <dgm:spPr/>
      <dgm:t>
        <a:bodyPr rtlCol="0"/>
        <a:lstStyle/>
        <a:p>
          <a:pPr rtl="0"/>
          <a:r>
            <a:rPr lang="bg-BG" noProof="0" dirty="0" smtClean="0"/>
            <a:t>Задача 1</a:t>
          </a:r>
          <a:endParaRPr lang="bg-BG" noProof="0" dirty="0"/>
        </a:p>
      </dgm:t>
    </dgm:pt>
    <dgm:pt modelId="{FE741D6D-7588-497C-B378-98F2629BB9EF}" type="parTrans" cxnId="{9D54F492-9A48-40B5-99B0-77A65815C721}">
      <dgm:prSet/>
      <dgm:spPr/>
      <dgm:t>
        <a:bodyPr rtlCol="0"/>
        <a:lstStyle/>
        <a:p>
          <a:pPr rtl="0"/>
          <a:endParaRPr lang="en-US"/>
        </a:p>
      </dgm:t>
    </dgm:pt>
    <dgm:pt modelId="{EF509D38-45B4-40DE-A0DF-06D9D2478DAC}" type="sibTrans" cxnId="{9D54F492-9A48-40B5-99B0-77A65815C721}">
      <dgm:prSet/>
      <dgm:spPr/>
      <dgm:t>
        <a:bodyPr rtlCol="0"/>
        <a:lstStyle/>
        <a:p>
          <a:pPr rtl="0"/>
          <a:endParaRPr lang="bg-BG" noProof="0" dirty="0"/>
        </a:p>
      </dgm:t>
    </dgm:pt>
    <dgm:pt modelId="{63CA2DEA-31F6-4CF4-88E6-63724842EACC}">
      <dgm:prSet phldrT="[Text]"/>
      <dgm:spPr/>
      <dgm:t>
        <a:bodyPr rtlCol="0"/>
        <a:lstStyle/>
        <a:p>
          <a:pPr rtl="0"/>
          <a:r>
            <a:rPr lang="bg-BG" noProof="0" dirty="0" smtClean="0"/>
            <a:t>Задача 2</a:t>
          </a:r>
          <a:endParaRPr lang="bg-BG" noProof="0" dirty="0"/>
        </a:p>
      </dgm:t>
    </dgm:pt>
    <dgm:pt modelId="{F24D3743-3BAB-4121-937F-7A1AB8F2477A}" type="parTrans" cxnId="{8004C9FB-4B8F-4EDA-BFED-1E99947F14D1}">
      <dgm:prSet/>
      <dgm:spPr/>
      <dgm:t>
        <a:bodyPr rtlCol="0"/>
        <a:lstStyle/>
        <a:p>
          <a:pPr rtl="0"/>
          <a:endParaRPr lang="en-US"/>
        </a:p>
      </dgm:t>
    </dgm:pt>
    <dgm:pt modelId="{30559FF1-E3F5-41E8-94EA-9DDAAF7240F9}" type="sibTrans" cxnId="{8004C9FB-4B8F-4EDA-BFED-1E99947F14D1}">
      <dgm:prSet/>
      <dgm:spPr/>
      <dgm:t>
        <a:bodyPr rtlCol="0"/>
        <a:lstStyle/>
        <a:p>
          <a:pPr rtl="0"/>
          <a:endParaRPr lang="en-US"/>
        </a:p>
      </dgm:t>
    </dgm:pt>
    <dgm:pt modelId="{2A04600B-ADF7-4BE9-933C-2309B67F2DB8}">
      <dgm:prSet phldrT="[Text]"/>
      <dgm:spPr/>
      <dgm:t>
        <a:bodyPr rtlCol="0"/>
        <a:lstStyle/>
        <a:p>
          <a:pPr rtl="0"/>
          <a:r>
            <a:rPr lang="bg-BG" noProof="0" dirty="0" smtClean="0"/>
            <a:t>Задача 3</a:t>
          </a:r>
          <a:endParaRPr lang="bg-BG" noProof="0" dirty="0"/>
        </a:p>
      </dgm:t>
    </dgm:pt>
    <dgm:pt modelId="{BC4974DB-2187-4F03-8E80-1FD9F1638001}" type="parTrans" cxnId="{63EAD1FB-574C-40DB-A937-07AFBB797323}">
      <dgm:prSet/>
      <dgm:spPr/>
      <dgm:t>
        <a:bodyPr rtlCol="0"/>
        <a:lstStyle/>
        <a:p>
          <a:pPr rtl="0"/>
          <a:endParaRPr lang="en-US"/>
        </a:p>
      </dgm:t>
    </dgm:pt>
    <dgm:pt modelId="{95CC6B17-9BC3-4B13-96B6-5372B8AF3CC0}" type="sibTrans" cxnId="{63EAD1FB-574C-40DB-A937-07AFBB797323}">
      <dgm:prSet/>
      <dgm:spPr/>
      <dgm:t>
        <a:bodyPr rtlCol="0"/>
        <a:lstStyle/>
        <a:p>
          <a:pPr rtl="0"/>
          <a:endParaRPr lang="en-US"/>
        </a:p>
      </dgm:t>
    </dgm:pt>
    <dgm:pt modelId="{89FFD1B1-83F5-4E55-AB67-A892038B615E}">
      <dgm:prSet phldrT="[Text]"/>
      <dgm:spPr/>
      <dgm:t>
        <a:bodyPr rtlCol="0"/>
        <a:lstStyle/>
        <a:p>
          <a:pPr rtl="0"/>
          <a:r>
            <a:rPr lang="bg-BG" noProof="0" dirty="0" smtClean="0"/>
            <a:t>Задача 4</a:t>
          </a:r>
          <a:endParaRPr lang="bg-BG" noProof="0" dirty="0"/>
        </a:p>
      </dgm:t>
    </dgm:pt>
    <dgm:pt modelId="{960564C4-1CE0-4EE8-98B7-97E95C8A3DF6}" type="parTrans" cxnId="{0B035D58-4A3E-4B92-87EC-7E5CE1DA1EE8}">
      <dgm:prSet/>
      <dgm:spPr/>
      <dgm:t>
        <a:bodyPr rtlCol="0"/>
        <a:lstStyle/>
        <a:p>
          <a:pPr rtl="0"/>
          <a:endParaRPr lang="en-US"/>
        </a:p>
      </dgm:t>
    </dgm:pt>
    <dgm:pt modelId="{4FB5A869-F3B9-4CA5-91C3-28D47C1A7F10}" type="sibTrans" cxnId="{0B035D58-4A3E-4B92-87EC-7E5CE1DA1EE8}">
      <dgm:prSet/>
      <dgm:spPr/>
      <dgm:t>
        <a:bodyPr rtlCol="0"/>
        <a:lstStyle/>
        <a:p>
          <a:pPr rtl="0"/>
          <a:endParaRPr lang="en-US"/>
        </a:p>
      </dgm:t>
    </dgm:pt>
    <dgm:pt modelId="{7C63F5DD-85B9-42D3-8D98-A8E103092C2B}">
      <dgm:prSet phldrT="[Text]"/>
      <dgm:spPr/>
      <dgm:t>
        <a:bodyPr rtlCol="0"/>
        <a:lstStyle/>
        <a:p>
          <a:pPr rtl="0"/>
          <a:r>
            <a:rPr lang="bg-BG" noProof="0" dirty="0" smtClean="0"/>
            <a:t>Задача 5</a:t>
          </a:r>
          <a:endParaRPr lang="bg-BG" noProof="0" dirty="0"/>
        </a:p>
      </dgm:t>
    </dgm:pt>
    <dgm:pt modelId="{A2B122DF-66F4-47D5-8861-25D521DE88D9}" type="parTrans" cxnId="{5D810978-30D9-4EEF-8462-9F1B23D73D78}">
      <dgm:prSet/>
      <dgm:spPr/>
      <dgm:t>
        <a:bodyPr rtlCol="0"/>
        <a:lstStyle/>
        <a:p>
          <a:pPr rtl="0"/>
          <a:endParaRPr lang="en-US"/>
        </a:p>
      </dgm:t>
    </dgm:pt>
    <dgm:pt modelId="{6A9FCCFE-E2A1-40B1-8168-6105E40DC83F}" type="sibTrans" cxnId="{5D810978-30D9-4EEF-8462-9F1B23D73D78}">
      <dgm:prSet/>
      <dgm:spPr/>
      <dgm:t>
        <a:bodyPr rtlCol="0"/>
        <a:lstStyle/>
        <a:p>
          <a:pPr rtl="0"/>
          <a:endParaRPr lang="en-US"/>
        </a:p>
      </dgm:t>
    </dgm:pt>
    <dgm:pt modelId="{C0539B89-AF0C-4162-9562-527BB4779069}" type="pres">
      <dgm:prSet presAssocID="{01C62DA5-2A2F-436D-961C-27F71082B80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6D9F3CEF-83BD-4749-A741-36ED36AAC48C}" type="pres">
      <dgm:prSet presAssocID="{01C62DA5-2A2F-436D-961C-27F71082B80A}" presName="cycle" presStyleCnt="0"/>
      <dgm:spPr/>
    </dgm:pt>
    <dgm:pt modelId="{8054AAE3-D4C6-4BAB-8D9D-88E7BBFD12E5}" type="pres">
      <dgm:prSet presAssocID="{BF70AF45-7F05-453B-9B84-F6A146359D3C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E6D71727-5E12-4D96-AE1A-0D3EEA528ABE}" type="pres">
      <dgm:prSet presAssocID="{EF509D38-45B4-40DE-A0DF-06D9D2478DAC}" presName="sibTransFirstNode" presStyleLbl="bgShp" presStyleIdx="0" presStyleCnt="1"/>
      <dgm:spPr/>
      <dgm:t>
        <a:bodyPr/>
        <a:lstStyle/>
        <a:p>
          <a:endParaRPr lang="bg-BG"/>
        </a:p>
      </dgm:t>
    </dgm:pt>
    <dgm:pt modelId="{CB545A5D-75C9-49DB-AD8B-B348DB1A7A4A}" type="pres">
      <dgm:prSet presAssocID="{63CA2DEA-31F6-4CF4-88E6-63724842EACC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7FAAA5A5-C0CF-4BAE-8E75-BF0E96369C22}" type="pres">
      <dgm:prSet presAssocID="{2A04600B-ADF7-4BE9-933C-2309B67F2DB8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00D0B52D-2A0F-4D47-83A4-4DDE411B4460}" type="pres">
      <dgm:prSet presAssocID="{89FFD1B1-83F5-4E55-AB67-A892038B615E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B10813D8-140F-424F-845A-D15528B6A811}" type="pres">
      <dgm:prSet presAssocID="{7C63F5DD-85B9-42D3-8D98-A8E103092C2B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8004C9FB-4B8F-4EDA-BFED-1E99947F14D1}" srcId="{01C62DA5-2A2F-436D-961C-27F71082B80A}" destId="{63CA2DEA-31F6-4CF4-88E6-63724842EACC}" srcOrd="1" destOrd="0" parTransId="{F24D3743-3BAB-4121-937F-7A1AB8F2477A}" sibTransId="{30559FF1-E3F5-41E8-94EA-9DDAAF7240F9}"/>
    <dgm:cxn modelId="{F821F770-C360-4E61-B991-19A68055C566}" type="presOf" srcId="{7C63F5DD-85B9-42D3-8D98-A8E103092C2B}" destId="{B10813D8-140F-424F-845A-D15528B6A811}" srcOrd="0" destOrd="0" presId="urn:microsoft.com/office/officeart/2005/8/layout/cycle3"/>
    <dgm:cxn modelId="{5D810978-30D9-4EEF-8462-9F1B23D73D78}" srcId="{01C62DA5-2A2F-436D-961C-27F71082B80A}" destId="{7C63F5DD-85B9-42D3-8D98-A8E103092C2B}" srcOrd="4" destOrd="0" parTransId="{A2B122DF-66F4-47D5-8861-25D521DE88D9}" sibTransId="{6A9FCCFE-E2A1-40B1-8168-6105E40DC83F}"/>
    <dgm:cxn modelId="{141262A7-7486-4855-8B18-6C0BFBC93191}" type="presOf" srcId="{01C62DA5-2A2F-436D-961C-27F71082B80A}" destId="{C0539B89-AF0C-4162-9562-527BB4779069}" srcOrd="0" destOrd="0" presId="urn:microsoft.com/office/officeart/2005/8/layout/cycle3"/>
    <dgm:cxn modelId="{3F1583E2-783D-4219-9D6A-3820970FEA83}" type="presOf" srcId="{63CA2DEA-31F6-4CF4-88E6-63724842EACC}" destId="{CB545A5D-75C9-49DB-AD8B-B348DB1A7A4A}" srcOrd="0" destOrd="0" presId="urn:microsoft.com/office/officeart/2005/8/layout/cycle3"/>
    <dgm:cxn modelId="{63EAD1FB-574C-40DB-A937-07AFBB797323}" srcId="{01C62DA5-2A2F-436D-961C-27F71082B80A}" destId="{2A04600B-ADF7-4BE9-933C-2309B67F2DB8}" srcOrd="2" destOrd="0" parTransId="{BC4974DB-2187-4F03-8E80-1FD9F1638001}" sibTransId="{95CC6B17-9BC3-4B13-96B6-5372B8AF3CC0}"/>
    <dgm:cxn modelId="{6C29D7A2-F20D-4463-9325-1A0DDF2678DD}" type="presOf" srcId="{BF70AF45-7F05-453B-9B84-F6A146359D3C}" destId="{8054AAE3-D4C6-4BAB-8D9D-88E7BBFD12E5}" srcOrd="0" destOrd="0" presId="urn:microsoft.com/office/officeart/2005/8/layout/cycle3"/>
    <dgm:cxn modelId="{7900073E-0038-4ECD-A015-A6314D1A920F}" type="presOf" srcId="{EF509D38-45B4-40DE-A0DF-06D9D2478DAC}" destId="{E6D71727-5E12-4D96-AE1A-0D3EEA528ABE}" srcOrd="0" destOrd="0" presId="urn:microsoft.com/office/officeart/2005/8/layout/cycle3"/>
    <dgm:cxn modelId="{9D54F492-9A48-40B5-99B0-77A65815C721}" srcId="{01C62DA5-2A2F-436D-961C-27F71082B80A}" destId="{BF70AF45-7F05-453B-9B84-F6A146359D3C}" srcOrd="0" destOrd="0" parTransId="{FE741D6D-7588-497C-B378-98F2629BB9EF}" sibTransId="{EF509D38-45B4-40DE-A0DF-06D9D2478DAC}"/>
    <dgm:cxn modelId="{223CE486-7CF8-4EF1-B612-A082B9F94D3D}" type="presOf" srcId="{89FFD1B1-83F5-4E55-AB67-A892038B615E}" destId="{00D0B52D-2A0F-4D47-83A4-4DDE411B4460}" srcOrd="0" destOrd="0" presId="urn:microsoft.com/office/officeart/2005/8/layout/cycle3"/>
    <dgm:cxn modelId="{9CA555C3-1D59-48BC-AC03-60E42655AAF6}" type="presOf" srcId="{2A04600B-ADF7-4BE9-933C-2309B67F2DB8}" destId="{7FAAA5A5-C0CF-4BAE-8E75-BF0E96369C22}" srcOrd="0" destOrd="0" presId="urn:microsoft.com/office/officeart/2005/8/layout/cycle3"/>
    <dgm:cxn modelId="{0B035D58-4A3E-4B92-87EC-7E5CE1DA1EE8}" srcId="{01C62DA5-2A2F-436D-961C-27F71082B80A}" destId="{89FFD1B1-83F5-4E55-AB67-A892038B615E}" srcOrd="3" destOrd="0" parTransId="{960564C4-1CE0-4EE8-98B7-97E95C8A3DF6}" sibTransId="{4FB5A869-F3B9-4CA5-91C3-28D47C1A7F10}"/>
    <dgm:cxn modelId="{F16EE5D2-13A3-467C-8408-FE4AEA5AE196}" type="presParOf" srcId="{C0539B89-AF0C-4162-9562-527BB4779069}" destId="{6D9F3CEF-83BD-4749-A741-36ED36AAC48C}" srcOrd="0" destOrd="0" presId="urn:microsoft.com/office/officeart/2005/8/layout/cycle3"/>
    <dgm:cxn modelId="{426D0986-58E2-4553-A785-9FB72C1178BC}" type="presParOf" srcId="{6D9F3CEF-83BD-4749-A741-36ED36AAC48C}" destId="{8054AAE3-D4C6-4BAB-8D9D-88E7BBFD12E5}" srcOrd="0" destOrd="0" presId="urn:microsoft.com/office/officeart/2005/8/layout/cycle3"/>
    <dgm:cxn modelId="{487877E7-A4C3-4269-A1A9-BEA3B7D66688}" type="presParOf" srcId="{6D9F3CEF-83BD-4749-A741-36ED36AAC48C}" destId="{E6D71727-5E12-4D96-AE1A-0D3EEA528ABE}" srcOrd="1" destOrd="0" presId="urn:microsoft.com/office/officeart/2005/8/layout/cycle3"/>
    <dgm:cxn modelId="{2705312F-FA8A-4BAB-B294-94D22FF46B2B}" type="presParOf" srcId="{6D9F3CEF-83BD-4749-A741-36ED36AAC48C}" destId="{CB545A5D-75C9-49DB-AD8B-B348DB1A7A4A}" srcOrd="2" destOrd="0" presId="urn:microsoft.com/office/officeart/2005/8/layout/cycle3"/>
    <dgm:cxn modelId="{DD30FA20-6404-4733-8668-14DD30E50648}" type="presParOf" srcId="{6D9F3CEF-83BD-4749-A741-36ED36AAC48C}" destId="{7FAAA5A5-C0CF-4BAE-8E75-BF0E96369C22}" srcOrd="3" destOrd="0" presId="urn:microsoft.com/office/officeart/2005/8/layout/cycle3"/>
    <dgm:cxn modelId="{4C1CD90C-DD9D-4A48-AFDD-4E81A8E90D79}" type="presParOf" srcId="{6D9F3CEF-83BD-4749-A741-36ED36AAC48C}" destId="{00D0B52D-2A0F-4D47-83A4-4DDE411B4460}" srcOrd="4" destOrd="0" presId="urn:microsoft.com/office/officeart/2005/8/layout/cycle3"/>
    <dgm:cxn modelId="{A80B6FFC-26AA-468B-956F-03259ECCF6AB}" type="presParOf" srcId="{6D9F3CEF-83BD-4749-A741-36ED36AAC48C}" destId="{B10813D8-140F-424F-845A-D15528B6A81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6F8715E-8977-45B3-B3CD-1BDF05685DA4}" type="datetime1">
              <a:rPr lang="bg-BG" smtClean="0"/>
              <a:t>20.05.2023</a:t>
            </a:fld>
            <a:endParaRPr lang="bg-BG" dirty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E85AC9-38AB-4427-A412-E836F8899A15}" type="datetime1">
              <a:rPr lang="bg-BG" smtClean="0"/>
              <a:t>20.05.2023</a:t>
            </a:fld>
            <a:endParaRPr lang="bg-BG" dirty="0"/>
          </a:p>
        </p:txBody>
      </p:sp>
      <p:sp>
        <p:nvSpPr>
          <p:cNvPr id="4" name="Контейнер за изображение на слайд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bg-BG" dirty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bg-BG" dirty="0" smtClean="0"/>
              <a:t>Щракнете, за да редактирате стилове на текст в образеца</a:t>
            </a:r>
          </a:p>
          <a:p>
            <a:pPr lvl="1" rtl="0"/>
            <a:r>
              <a:rPr lang="bg-BG" dirty="0" smtClean="0"/>
              <a:t>Второ ниво</a:t>
            </a:r>
          </a:p>
          <a:p>
            <a:pPr lvl="2" rtl="0"/>
            <a:r>
              <a:rPr lang="bg-BG" dirty="0" smtClean="0"/>
              <a:t>Трето ниво</a:t>
            </a:r>
          </a:p>
          <a:p>
            <a:pPr lvl="3" rtl="0"/>
            <a:r>
              <a:rPr lang="bg-BG" dirty="0" smtClean="0"/>
              <a:t>Четвърто ниво</a:t>
            </a:r>
          </a:p>
          <a:p>
            <a:pPr lvl="4" rtl="0"/>
            <a:r>
              <a:rPr lang="bg-BG" dirty="0" smtClean="0"/>
              <a:t>Пето ниво</a:t>
            </a:r>
            <a:endParaRPr lang="bg-BG" dirty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3B36274-F2B9-4C45-BBB4-0EDF4CD651A7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bg-BG" smtClean="0"/>
              <a:t>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3B36274-F2B9-4C45-BBB4-0EDF4CD651A7}" type="slidenum">
              <a:rPr lang="bg-BG" smtClean="0"/>
              <a:t>10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173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bg-BG" smtClean="0"/>
              <a:t>11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888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bg-BG" smtClean="0"/>
              <a:t>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65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bg-BG" smtClean="0"/>
              <a:t>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466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052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64090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bg-BG" smtClean="0"/>
              <a:t>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561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3B36274-F2B9-4C45-BBB4-0EDF4CD651A7}" type="slidenum">
              <a:rPr lang="bg-BG" smtClean="0"/>
              <a:t>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4857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bg-BG" smtClean="0"/>
              <a:t>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9152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bg-BG" smtClean="0"/>
              <a:t>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27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 rtlCol="0">
            <a:noAutofit/>
          </a:bodyPr>
          <a:lstStyle>
            <a:lvl1pPr rtl="0">
              <a:defRPr sz="7200"/>
            </a:lvl1pPr>
          </a:lstStyle>
          <a:p>
            <a:pPr rtl="0"/>
            <a:r>
              <a:rPr lang="bg-BG" smtClean="0"/>
              <a:t>Редакт. стил загл. образец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 hasCustomPrompt="1"/>
          </p:nvPr>
        </p:nvSpPr>
        <p:spPr>
          <a:xfrm>
            <a:off x="1522413" y="4953000"/>
            <a:ext cx="8229600" cy="1066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bg-BG" dirty="0" smtClean="0"/>
              <a:t>Щракнете, за да редактирате стила на подзаглавието </a:t>
            </a:r>
            <a:r>
              <a:rPr lang="bg-BG" noProof="0" dirty="0" smtClean="0"/>
              <a:t>на</a:t>
            </a:r>
            <a:r>
              <a:rPr lang="bg-BG" dirty="0" smtClean="0"/>
              <a:t> образеца</a:t>
            </a:r>
            <a:endParaRPr lang="bg-BG" dirty="0"/>
          </a:p>
        </p:txBody>
      </p:sp>
      <p:sp>
        <p:nvSpPr>
          <p:cNvPr id="5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D872EC-2BDA-4DF5-A481-2D01080F9842}" type="datetime1">
              <a:rPr lang="bg-BG" smtClean="0"/>
              <a:t>20.05.2023</a:t>
            </a:fld>
            <a:endParaRPr lang="bg-BG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 smtClean="0"/>
              <a:t>Редакт. стил загл. образец</a:t>
            </a:r>
            <a:endParaRPr lang="bg-BG" dirty="0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bg-BG" dirty="0" smtClean="0"/>
              <a:t>Щракнете, за да редактирате стилове на текст </a:t>
            </a:r>
            <a:r>
              <a:rPr lang="bg-BG" noProof="0" dirty="0" smtClean="0"/>
              <a:t>на</a:t>
            </a:r>
            <a:r>
              <a:rPr lang="bg-BG" dirty="0" smtClean="0"/>
              <a:t> образеца</a:t>
            </a:r>
          </a:p>
          <a:p>
            <a:pPr lvl="1" rtl="0"/>
            <a:r>
              <a:rPr lang="bg-BG" dirty="0" smtClean="0"/>
              <a:t>Второ ниво</a:t>
            </a:r>
          </a:p>
          <a:p>
            <a:pPr lvl="2" rtl="0"/>
            <a:r>
              <a:rPr lang="bg-BG" dirty="0" smtClean="0"/>
              <a:t>Трето ниво</a:t>
            </a:r>
          </a:p>
          <a:p>
            <a:pPr lvl="3" rtl="0"/>
            <a:r>
              <a:rPr lang="bg-BG" dirty="0" smtClean="0"/>
              <a:t>Четвърто ниво</a:t>
            </a:r>
          </a:p>
          <a:p>
            <a:pPr lvl="4" rtl="0"/>
            <a:r>
              <a:rPr lang="bg-BG" dirty="0" smtClean="0"/>
              <a:t>Пето ниво</a:t>
            </a:r>
          </a:p>
          <a:p>
            <a:pPr lvl="5" rtl="0"/>
            <a:r>
              <a:rPr lang="bg-BG" dirty="0" smtClean="0"/>
              <a:t>Шесто ниво</a:t>
            </a:r>
          </a:p>
          <a:p>
            <a:pPr lvl="6" rtl="0"/>
            <a:r>
              <a:rPr lang="bg-BG" dirty="0" smtClean="0"/>
              <a:t>Седмо ниво</a:t>
            </a:r>
          </a:p>
          <a:p>
            <a:pPr lvl="7" rtl="0"/>
            <a:r>
              <a:rPr lang="bg-BG" dirty="0" smtClean="0"/>
              <a:t>Осмо ниво</a:t>
            </a:r>
          </a:p>
          <a:p>
            <a:pPr lvl="8" rtl="0"/>
            <a:r>
              <a:rPr lang="bg-BG" dirty="0" smtClean="0"/>
              <a:t>Девето ниво</a:t>
            </a:r>
            <a:endParaRPr lang="bg-BG" dirty="0"/>
          </a:p>
        </p:txBody>
      </p:sp>
      <p:sp>
        <p:nvSpPr>
          <p:cNvPr id="5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52186F-8430-4704-AAF2-B6238347648D}" type="datetime1">
              <a:rPr lang="bg-BG" smtClean="0"/>
              <a:t>20.05.2023</a:t>
            </a:fld>
            <a:endParaRPr lang="bg-BG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bg-BG" smtClean="0"/>
              <a:t>Редакт. стил загл. образец</a:t>
            </a:r>
            <a:endParaRPr lang="bg-BG" dirty="0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bg-BG" dirty="0" smtClean="0"/>
              <a:t>Щракнете, за да редактирате стилове на текст </a:t>
            </a:r>
            <a:r>
              <a:rPr lang="bg-BG" noProof="0" dirty="0" smtClean="0"/>
              <a:t>на</a:t>
            </a:r>
            <a:r>
              <a:rPr lang="bg-BG" dirty="0" smtClean="0"/>
              <a:t> образеца</a:t>
            </a:r>
          </a:p>
          <a:p>
            <a:pPr lvl="1" rtl="0"/>
            <a:r>
              <a:rPr lang="bg-BG" dirty="0" smtClean="0"/>
              <a:t>Второ ниво</a:t>
            </a:r>
          </a:p>
          <a:p>
            <a:pPr lvl="2" rtl="0"/>
            <a:r>
              <a:rPr lang="bg-BG" dirty="0" smtClean="0"/>
              <a:t>Трето ниво</a:t>
            </a:r>
          </a:p>
          <a:p>
            <a:pPr lvl="3" rtl="0"/>
            <a:r>
              <a:rPr lang="bg-BG" dirty="0" smtClean="0"/>
              <a:t>Четвърто ниво</a:t>
            </a:r>
          </a:p>
          <a:p>
            <a:pPr lvl="4" rtl="0"/>
            <a:r>
              <a:rPr lang="bg-BG" dirty="0" smtClean="0"/>
              <a:t>Пето ниво</a:t>
            </a:r>
          </a:p>
          <a:p>
            <a:pPr lvl="5" rtl="0"/>
            <a:r>
              <a:rPr lang="bg-BG" dirty="0" smtClean="0"/>
              <a:t>Шесто ниво</a:t>
            </a:r>
          </a:p>
          <a:p>
            <a:pPr lvl="6" rtl="0"/>
            <a:r>
              <a:rPr lang="bg-BG" dirty="0" smtClean="0"/>
              <a:t>Седмо ниво</a:t>
            </a:r>
          </a:p>
          <a:p>
            <a:pPr lvl="7" rtl="0"/>
            <a:r>
              <a:rPr lang="bg-BG" dirty="0" smtClean="0"/>
              <a:t>Осмо ниво</a:t>
            </a:r>
          </a:p>
          <a:p>
            <a:pPr lvl="8" rtl="0"/>
            <a:r>
              <a:rPr lang="bg-BG" dirty="0" smtClean="0"/>
              <a:t>Девето ниво</a:t>
            </a:r>
            <a:endParaRPr lang="bg-BG" dirty="0"/>
          </a:p>
        </p:txBody>
      </p:sp>
      <p:sp>
        <p:nvSpPr>
          <p:cNvPr id="5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A66AC4-A313-4741-9A12-6306B55C9F10}" type="datetime1">
              <a:rPr lang="bg-BG" smtClean="0"/>
              <a:t>20.05.2023</a:t>
            </a:fld>
            <a:endParaRPr lang="bg-BG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 smtClean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bg-BG" noProof="0" smtClean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 smtClean="0"/>
              <a:t>Второ ниво</a:t>
            </a:r>
          </a:p>
          <a:p>
            <a:pPr lvl="2" rtl="0"/>
            <a:r>
              <a:rPr lang="bg-BG" noProof="0" smtClean="0"/>
              <a:t>Трето ниво</a:t>
            </a:r>
          </a:p>
          <a:p>
            <a:pPr lvl="3" rtl="0"/>
            <a:r>
              <a:rPr lang="bg-BG" noProof="0" smtClean="0"/>
              <a:t>Четвърто ниво</a:t>
            </a:r>
          </a:p>
          <a:p>
            <a:pPr lvl="4" rtl="0"/>
            <a:r>
              <a:rPr lang="bg-BG" noProof="0" smtClean="0"/>
              <a:t>Пето ниво</a:t>
            </a:r>
            <a:endParaRPr lang="bg-BG" noProof="0" dirty="0"/>
          </a:p>
        </p:txBody>
      </p:sp>
      <p:sp>
        <p:nvSpPr>
          <p:cNvPr id="5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 dirty="0"/>
          </a:p>
        </p:txBody>
      </p:sp>
      <p:sp>
        <p:nvSpPr>
          <p:cNvPr id="4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0FDD0-FF85-4EF5-8E5E-FDA605747A02}" type="datetime1">
              <a:rPr lang="bg-BG" noProof="0" smtClean="0"/>
              <a:t>20.05.2023</a:t>
            </a:fld>
            <a:endParaRPr lang="bg-BG" noProof="0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раздел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rtlCol="0" anchor="b">
            <a:noAutofit/>
          </a:bodyPr>
          <a:lstStyle>
            <a:lvl1pPr algn="l" rtl="0">
              <a:defRPr sz="6600" b="0" i="0" cap="none" baseline="0"/>
            </a:lvl1pPr>
          </a:lstStyle>
          <a:p>
            <a:pPr rtl="0"/>
            <a:r>
              <a:rPr lang="bg-BG" smtClean="0"/>
              <a:t>Редакт. стил загл. образец</a:t>
            </a:r>
            <a:endParaRPr lang="bg-BG" dirty="0"/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522413" y="990600"/>
            <a:ext cx="8229600" cy="1143000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dirty="0" smtClean="0"/>
              <a:t>Щракнете, за да редактирате стилове на текст </a:t>
            </a:r>
            <a:r>
              <a:rPr lang="bg-BG" noProof="0" dirty="0" smtClean="0"/>
              <a:t>на</a:t>
            </a:r>
            <a:r>
              <a:rPr lang="bg-BG" dirty="0" smtClean="0"/>
              <a:t> образеца</a:t>
            </a:r>
            <a:endParaRPr lang="bg-BG" dirty="0"/>
          </a:p>
        </p:txBody>
      </p:sp>
      <p:sp>
        <p:nvSpPr>
          <p:cNvPr id="5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5B9038-15F9-4B8D-85E0-54BF9D69F0D1}" type="datetime1">
              <a:rPr lang="bg-BG" smtClean="0"/>
              <a:t>20.05.2023</a:t>
            </a:fld>
            <a:endParaRPr lang="bg-BG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 smtClean="0"/>
              <a:t>Редакт. стил загл. образец</a:t>
            </a:r>
            <a:endParaRPr lang="bg-BG" dirty="0"/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smtClean="0"/>
              <a:t>Второ ниво</a:t>
            </a:r>
          </a:p>
          <a:p>
            <a:pPr lvl="2" rtl="0"/>
            <a:r>
              <a:rPr lang="bg-BG" smtClean="0"/>
              <a:t>Трето ниво</a:t>
            </a:r>
          </a:p>
          <a:p>
            <a:pPr lvl="3" rtl="0"/>
            <a:r>
              <a:rPr lang="bg-BG" smtClean="0"/>
              <a:t>Четвърто ниво</a:t>
            </a:r>
          </a:p>
          <a:p>
            <a:pPr lvl="4" rtl="0"/>
            <a:r>
              <a:rPr lang="bg-BG" smtClean="0"/>
              <a:t>Пето ниво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6475412" y="1828800"/>
            <a:ext cx="4648201" cy="4191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bg-BG" dirty="0" smtClean="0"/>
              <a:t>Щракнете, за да редактирате стилове на текст </a:t>
            </a:r>
            <a:r>
              <a:rPr lang="bg-BG" noProof="0" dirty="0" smtClean="0"/>
              <a:t>на</a:t>
            </a:r>
            <a:r>
              <a:rPr lang="bg-BG" dirty="0" smtClean="0"/>
              <a:t> образеца</a:t>
            </a:r>
          </a:p>
          <a:p>
            <a:pPr lvl="1" rtl="0"/>
            <a:r>
              <a:rPr lang="bg-BG" dirty="0" smtClean="0"/>
              <a:t>Второ ниво</a:t>
            </a:r>
          </a:p>
          <a:p>
            <a:pPr lvl="2" rtl="0"/>
            <a:r>
              <a:rPr lang="bg-BG" dirty="0" smtClean="0"/>
              <a:t>Трето ниво</a:t>
            </a:r>
          </a:p>
          <a:p>
            <a:pPr lvl="3" rtl="0"/>
            <a:r>
              <a:rPr lang="bg-BG" dirty="0" smtClean="0"/>
              <a:t>Четвърто ниво</a:t>
            </a:r>
          </a:p>
          <a:p>
            <a:pPr lvl="4" rtl="0"/>
            <a:r>
              <a:rPr lang="bg-BG" dirty="0" smtClean="0"/>
              <a:t>Пето ниво</a:t>
            </a:r>
          </a:p>
          <a:p>
            <a:pPr lvl="5" rtl="0"/>
            <a:r>
              <a:rPr lang="bg-BG" dirty="0" smtClean="0"/>
              <a:t>Шесто ниво</a:t>
            </a:r>
          </a:p>
          <a:p>
            <a:pPr lvl="6" rtl="0"/>
            <a:r>
              <a:rPr lang="bg-BG" dirty="0" smtClean="0"/>
              <a:t>Седмо ниво</a:t>
            </a:r>
          </a:p>
          <a:p>
            <a:pPr lvl="7" rtl="0"/>
            <a:r>
              <a:rPr lang="bg-BG" dirty="0" smtClean="0"/>
              <a:t>Осмо ниво</a:t>
            </a:r>
          </a:p>
          <a:p>
            <a:pPr lvl="8" rtl="0"/>
            <a:r>
              <a:rPr lang="bg-BG" dirty="0" smtClean="0"/>
              <a:t>Девето ниво</a:t>
            </a:r>
            <a:endParaRPr lang="bg-BG" dirty="0"/>
          </a:p>
        </p:txBody>
      </p:sp>
      <p:sp>
        <p:nvSpPr>
          <p:cNvPr id="6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5" name="Контейнер за 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9585A3-048C-46B3-8ACA-D7A4FA42C830}" type="datetime1">
              <a:rPr lang="bg-BG" smtClean="0"/>
              <a:t>20.05.2023</a:t>
            </a:fld>
            <a:endParaRPr lang="bg-BG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 smtClean="0"/>
              <a:t>Редакт. стил загл. образец</a:t>
            </a:r>
            <a:endParaRPr lang="bg-BG" dirty="0"/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522414" y="1828800"/>
            <a:ext cx="4645152" cy="762000"/>
          </a:xfrm>
        </p:spPr>
        <p:txBody>
          <a:bodyPr rtlCol="0" anchor="ctr"/>
          <a:lstStyle>
            <a:lvl1pPr marL="0" indent="0" rtl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dirty="0" smtClean="0"/>
              <a:t>Щракнете, за да редактирате стилове на текст </a:t>
            </a:r>
            <a:r>
              <a:rPr lang="bg-BG" noProof="0" dirty="0" smtClean="0"/>
              <a:t>на</a:t>
            </a:r>
            <a:r>
              <a:rPr lang="bg-BG" dirty="0" smtClean="0"/>
              <a:t> образеца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1522414" y="2667000"/>
            <a:ext cx="4645152" cy="33528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bg-BG" dirty="0" smtClean="0"/>
              <a:t>Щракнете, за да редактирате стилове на текст </a:t>
            </a:r>
            <a:r>
              <a:rPr lang="bg-BG" noProof="0" dirty="0" smtClean="0"/>
              <a:t>на</a:t>
            </a:r>
            <a:r>
              <a:rPr lang="bg-BG" dirty="0" smtClean="0"/>
              <a:t> образеца</a:t>
            </a:r>
          </a:p>
          <a:p>
            <a:pPr lvl="1" rtl="0"/>
            <a:r>
              <a:rPr lang="bg-BG" dirty="0" smtClean="0"/>
              <a:t>Второ ниво</a:t>
            </a:r>
          </a:p>
          <a:p>
            <a:pPr lvl="2" rtl="0"/>
            <a:r>
              <a:rPr lang="bg-BG" dirty="0" smtClean="0"/>
              <a:t>Трето ниво</a:t>
            </a:r>
          </a:p>
          <a:p>
            <a:pPr lvl="3" rtl="0"/>
            <a:r>
              <a:rPr lang="bg-BG" dirty="0" smtClean="0"/>
              <a:t>Четвърто ниво</a:t>
            </a:r>
          </a:p>
          <a:p>
            <a:pPr lvl="4" rtl="0"/>
            <a:r>
              <a:rPr lang="bg-BG" dirty="0" smtClean="0"/>
              <a:t>Пето ниво</a:t>
            </a:r>
          </a:p>
          <a:p>
            <a:pPr lvl="5" rtl="0"/>
            <a:r>
              <a:rPr lang="bg-BG" dirty="0" smtClean="0"/>
              <a:t>Шесто ниво</a:t>
            </a:r>
          </a:p>
          <a:p>
            <a:pPr lvl="6" rtl="0"/>
            <a:r>
              <a:rPr lang="bg-BG" dirty="0" smtClean="0"/>
              <a:t>Седмо ниво</a:t>
            </a:r>
          </a:p>
          <a:p>
            <a:pPr lvl="7" rtl="0"/>
            <a:r>
              <a:rPr lang="bg-BG" dirty="0" smtClean="0"/>
              <a:t>Осмо ниво</a:t>
            </a:r>
          </a:p>
          <a:p>
            <a:pPr lvl="8" rtl="0"/>
            <a:r>
              <a:rPr lang="bg-BG" dirty="0" smtClean="0"/>
              <a:t>Девето ниво</a:t>
            </a:r>
            <a:endParaRPr lang="bg-BG" dirty="0"/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78462" y="1828800"/>
            <a:ext cx="4645152" cy="762000"/>
          </a:xfrm>
        </p:spPr>
        <p:txBody>
          <a:bodyPr rtlCol="0" anchor="ctr"/>
          <a:lstStyle>
            <a:lvl1pPr marL="0" indent="0" rtl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dirty="0" smtClean="0"/>
              <a:t>Щракнете, за да редактирате стилове на текст </a:t>
            </a:r>
            <a:r>
              <a:rPr lang="bg-BG" noProof="0" dirty="0" smtClean="0"/>
              <a:t>на</a:t>
            </a:r>
            <a:r>
              <a:rPr lang="bg-BG" dirty="0" smtClean="0"/>
              <a:t> образеца</a:t>
            </a:r>
            <a:endParaRPr lang="bg-BG" dirty="0"/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 hasCustomPrompt="1"/>
          </p:nvPr>
        </p:nvSpPr>
        <p:spPr>
          <a:xfrm>
            <a:off x="6478462" y="2667000"/>
            <a:ext cx="4645152" cy="33528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bg-BG" dirty="0" smtClean="0"/>
              <a:t>Щракнете, за да редактирате стилове на текст </a:t>
            </a:r>
            <a:r>
              <a:rPr lang="bg-BG" noProof="0" dirty="0" smtClean="0"/>
              <a:t>на</a:t>
            </a:r>
            <a:r>
              <a:rPr lang="bg-BG" dirty="0" smtClean="0"/>
              <a:t> образеца</a:t>
            </a:r>
          </a:p>
          <a:p>
            <a:pPr lvl="1" rtl="0"/>
            <a:r>
              <a:rPr lang="bg-BG" dirty="0" smtClean="0"/>
              <a:t>Второ ниво</a:t>
            </a:r>
          </a:p>
          <a:p>
            <a:pPr lvl="2" rtl="0"/>
            <a:r>
              <a:rPr lang="bg-BG" dirty="0" smtClean="0"/>
              <a:t>Трето ниво</a:t>
            </a:r>
          </a:p>
          <a:p>
            <a:pPr lvl="3" rtl="0"/>
            <a:r>
              <a:rPr lang="bg-BG" dirty="0" smtClean="0"/>
              <a:t>Четвърто ниво</a:t>
            </a:r>
          </a:p>
          <a:p>
            <a:pPr lvl="4" rtl="0"/>
            <a:r>
              <a:rPr lang="bg-BG" dirty="0" smtClean="0"/>
              <a:t>Пето ниво</a:t>
            </a:r>
          </a:p>
          <a:p>
            <a:pPr lvl="5" rtl="0"/>
            <a:r>
              <a:rPr lang="bg-BG" dirty="0" smtClean="0"/>
              <a:t>Шесто ниво</a:t>
            </a:r>
          </a:p>
          <a:p>
            <a:pPr lvl="6" rtl="0"/>
            <a:r>
              <a:rPr lang="bg-BG" dirty="0" smtClean="0"/>
              <a:t>Седмо ниво</a:t>
            </a:r>
          </a:p>
          <a:p>
            <a:pPr lvl="7" rtl="0"/>
            <a:r>
              <a:rPr lang="bg-BG" dirty="0" smtClean="0"/>
              <a:t>Осмо ниво</a:t>
            </a:r>
          </a:p>
          <a:p>
            <a:pPr lvl="8" rtl="0"/>
            <a:r>
              <a:rPr lang="bg-BG" dirty="0" smtClean="0"/>
              <a:t>Девето ниво</a:t>
            </a:r>
            <a:endParaRPr lang="bg-BG" dirty="0"/>
          </a:p>
        </p:txBody>
      </p:sp>
      <p:sp>
        <p:nvSpPr>
          <p:cNvPr id="8" name="Контейнер за долен колонтитул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7" name="Контейнер за 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208E44-33C2-4025-B254-6BC3E02A36F0}" type="datetime1">
              <a:rPr lang="bg-BG" smtClean="0"/>
              <a:t>20.05.2023</a:t>
            </a:fld>
            <a:endParaRPr lang="bg-BG" dirty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 smtClean="0"/>
              <a:t>Редакт. стил загл. образец</a:t>
            </a:r>
            <a:endParaRPr lang="bg-BG" dirty="0"/>
          </a:p>
        </p:txBody>
      </p:sp>
      <p:sp>
        <p:nvSpPr>
          <p:cNvPr id="4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3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38DEB4-F4C8-49C8-BE04-4A65C860BE9B}" type="datetime1">
              <a:rPr lang="bg-BG" smtClean="0"/>
              <a:t>20.05.2023</a:t>
            </a:fld>
            <a:endParaRPr lang="bg-BG" dirty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долен колонтитул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2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E3D822-130E-4C7C-A7EC-EAED731BA590}" type="datetime1">
              <a:rPr lang="bg-BG" smtClean="0"/>
              <a:t>20.05.2023</a:t>
            </a:fld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6613" y="2286000"/>
            <a:ext cx="3276599" cy="222885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bg-BG" smtClean="0"/>
              <a:t>Редакт. стил загл. образец</a:t>
            </a:r>
            <a:endParaRPr lang="bg-BG" dirty="0"/>
          </a:p>
        </p:txBody>
      </p:sp>
      <p:sp>
        <p:nvSpPr>
          <p:cNvPr id="4" name="Контейнер за текст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Контейнер за съдържание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smtClean="0"/>
              <a:t>Второ ниво</a:t>
            </a:r>
          </a:p>
          <a:p>
            <a:pPr lvl="2" rtl="0"/>
            <a:r>
              <a:rPr lang="bg-BG" smtClean="0"/>
              <a:t>Трето ниво</a:t>
            </a:r>
          </a:p>
          <a:p>
            <a:pPr lvl="3" rtl="0"/>
            <a:r>
              <a:rPr lang="bg-BG" smtClean="0"/>
              <a:t>Четвърто ниво</a:t>
            </a:r>
          </a:p>
          <a:p>
            <a:pPr lvl="4" rtl="0"/>
            <a:r>
              <a:rPr lang="bg-BG" smtClean="0"/>
              <a:t>Пето ниво</a:t>
            </a:r>
            <a:endParaRPr lang="bg-BG" dirty="0"/>
          </a:p>
        </p:txBody>
      </p:sp>
      <p:sp>
        <p:nvSpPr>
          <p:cNvPr id="9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8" name="Контейнер за 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64B6B5-956C-4FD5-8B00-6CB7D60AE0BA}" type="datetime1">
              <a:rPr lang="bg-BG" smtClean="0"/>
              <a:t>20.05.2023</a:t>
            </a:fld>
            <a:endParaRPr lang="bg-BG" dirty="0"/>
          </a:p>
        </p:txBody>
      </p:sp>
      <p:sp>
        <p:nvSpPr>
          <p:cNvPr id="10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bg-BG" smtClean="0"/>
              <a:pPr rtl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6613" y="2286000"/>
            <a:ext cx="3276599" cy="22288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bg-BG" smtClean="0"/>
              <a:t>Редакт. стил загл. образец</a:t>
            </a:r>
            <a:endParaRPr lang="bg-BG" dirty="0"/>
          </a:p>
        </p:txBody>
      </p:sp>
      <p:sp>
        <p:nvSpPr>
          <p:cNvPr id="4" name="Контейнер за текст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Контейнер за картина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smtClean="0"/>
              <a:t>Щракнете върху иконата, за да добавите картина</a:t>
            </a:r>
            <a:endParaRPr lang="bg-BG" dirty="0"/>
          </a:p>
        </p:txBody>
      </p:sp>
      <p:pic>
        <p:nvPicPr>
          <p:cNvPr id="9" name="Картина 4" descr="Празен контейнер за добавяне на изображение. Щракнете върху контейнера и изберете изображението, което искате да добавит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noProof="0" dirty="0"/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bg-BG" noProof="0" dirty="0" smtClean="0"/>
              <a:t>Щракнете, за да редактирате стилове на текст на образеца</a:t>
            </a:r>
          </a:p>
          <a:p>
            <a:pPr lvl="1" rtl="0"/>
            <a:r>
              <a:rPr lang="bg-BG" noProof="0" dirty="0" smtClean="0"/>
              <a:t>Второ ниво</a:t>
            </a:r>
          </a:p>
          <a:p>
            <a:pPr lvl="2" rtl="0"/>
            <a:r>
              <a:rPr lang="bg-BG" noProof="0" dirty="0" smtClean="0"/>
              <a:t>Трето ниво</a:t>
            </a:r>
          </a:p>
          <a:p>
            <a:pPr lvl="3" rtl="0"/>
            <a:r>
              <a:rPr lang="bg-BG" noProof="0" dirty="0" smtClean="0"/>
              <a:t>Четвърто ниво</a:t>
            </a:r>
          </a:p>
          <a:p>
            <a:pPr lvl="4" rtl="0"/>
            <a:r>
              <a:rPr lang="bg-BG" noProof="0" dirty="0" smtClean="0"/>
              <a:t>Пето ниво</a:t>
            </a:r>
          </a:p>
          <a:p>
            <a:pPr lvl="5" rtl="0"/>
            <a:r>
              <a:rPr lang="bg-BG" noProof="0" dirty="0" smtClean="0"/>
              <a:t>Шесто ниво</a:t>
            </a:r>
          </a:p>
          <a:p>
            <a:pPr lvl="6" rtl="0"/>
            <a:r>
              <a:rPr lang="bg-BG" noProof="0" dirty="0" smtClean="0"/>
              <a:t>Седмо ниво</a:t>
            </a:r>
          </a:p>
          <a:p>
            <a:pPr lvl="7" rtl="0"/>
            <a:r>
              <a:rPr lang="bg-BG" noProof="0" dirty="0" smtClean="0"/>
              <a:t>Осмо ниво</a:t>
            </a:r>
          </a:p>
          <a:p>
            <a:pPr lvl="8" rtl="0"/>
            <a:r>
              <a:rPr lang="bg-BG" noProof="0" dirty="0" smtClean="0"/>
              <a:t>Девето ниво</a:t>
            </a:r>
            <a:endParaRPr lang="bg-BG" noProof="0" dirty="0"/>
          </a:p>
        </p:txBody>
      </p:sp>
      <p:sp>
        <p:nvSpPr>
          <p:cNvPr id="5" name="Контейнер за долен колонтитул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bg-BG" noProof="0" dirty="0"/>
          </a:p>
        </p:txBody>
      </p:sp>
      <p:sp>
        <p:nvSpPr>
          <p:cNvPr id="4" name="Контейнер за дата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D695CD2-AAD4-4636-A730-6BC651E02F82}" type="datetime1">
              <a:rPr lang="bg-BG" noProof="0" smtClean="0"/>
              <a:t>20.05.2023</a:t>
            </a:fld>
            <a:endParaRPr lang="bg-BG" noProof="0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5137D0E-4A4F-4307-8994-C1891D747D59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bg-BG" sz="7200" dirty="0" smtClean="0"/>
              <a:t>Оформление на заглавие</a:t>
            </a:r>
            <a:endParaRPr lang="bg-BG" sz="72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bg-BG" dirty="0" smtClean="0">
                <a:solidFill>
                  <a:schemeClr val="tx1">
                    <a:lumMod val="50000"/>
                  </a:schemeClr>
                </a:solidFill>
              </a:rPr>
              <a:t>Подзаглавие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dirty="0" smtClean="0"/>
              <a:t>Добавяне на заглавие на слайд – 4</a:t>
            </a:r>
            <a:endParaRPr lang="bg-BG" dirty="0"/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bg-BG" dirty="0" smtClean="0"/>
              <a:t>Добавяне на заглавие на слайд – 5</a:t>
            </a:r>
            <a:endParaRPr lang="bg-BG" dirty="0"/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6" name="Контейнер за картина 2" descr="Празен контейнер за добавяне на изображение. Щракнете върху контейнера и изберете изображението, което искате да добавите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dirty="0" smtClean="0"/>
              <a:t>Оформление със заглавие, съдържание и списък</a:t>
            </a:r>
            <a:endParaRPr lang="bg-BG" dirty="0"/>
          </a:p>
        </p:txBody>
      </p:sp>
      <p:sp>
        <p:nvSpPr>
          <p:cNvPr id="14" name="Контейнер на съдържание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bg-BG" dirty="0" smtClean="0"/>
              <a:t>Добавете тук първия си водещ символ</a:t>
            </a:r>
          </a:p>
          <a:p>
            <a:pPr rtl="0"/>
            <a:r>
              <a:rPr lang="bg-BG" dirty="0" smtClean="0"/>
              <a:t>Добавете тук втория си водещ символ</a:t>
            </a:r>
          </a:p>
          <a:p>
            <a:pPr rtl="0"/>
            <a:r>
              <a:rPr lang="bg-BG" dirty="0" smtClean="0"/>
              <a:t>Добавете тук третия си водещ символ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bg-BG" dirty="0" smtClean="0"/>
              <a:t>Оформление със заглавие, съдържание и диаграма</a:t>
            </a:r>
            <a:endParaRPr lang="bg-BG" dirty="0"/>
          </a:p>
        </p:txBody>
      </p:sp>
      <p:graphicFrame>
        <p:nvGraphicFramePr>
          <p:cNvPr id="10" name="Контейнер на съдържание 2" descr="Линейна диаграма, показваща стойностите на 3 серии за 4 категории. За всяка от четирите категории има линии за основните вертикални оси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649280"/>
              </p:ext>
            </p:extLst>
          </p:nvPr>
        </p:nvGraphicFramePr>
        <p:xfrm>
          <a:off x="1522413" y="1828800"/>
          <a:ext cx="9601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dirty="0" smtClean="0"/>
              <a:t>Оформление с две съдържания и таблица</a:t>
            </a:r>
            <a:endParaRPr lang="bg-BG" dirty="0"/>
          </a:p>
        </p:txBody>
      </p:sp>
      <p:sp>
        <p:nvSpPr>
          <p:cNvPr id="5" name="Контейнер на съдържание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bg-BG" dirty="0" smtClean="0"/>
              <a:t>Тук е първият водещ символ</a:t>
            </a:r>
          </a:p>
          <a:p>
            <a:pPr rtl="0"/>
            <a:r>
              <a:rPr lang="bg-BG" dirty="0" smtClean="0"/>
              <a:t>Тук е вторият водещ символ</a:t>
            </a:r>
          </a:p>
          <a:p>
            <a:pPr rtl="0"/>
            <a:r>
              <a:rPr lang="bg-BG" dirty="0" smtClean="0"/>
              <a:t>Тук е третият водещ символ</a:t>
            </a:r>
            <a:endParaRPr lang="bg-BG" dirty="0"/>
          </a:p>
        </p:txBody>
      </p:sp>
      <p:graphicFrame>
        <p:nvGraphicFramePr>
          <p:cNvPr id="9" name="Контейнер на съдържание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0775244"/>
              </p:ext>
            </p:extLst>
          </p:nvPr>
        </p:nvGraphicFramePr>
        <p:xfrm>
          <a:off x="6475413" y="1828800"/>
          <a:ext cx="4648200" cy="198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rtl="0"/>
                      <a:r>
                        <a:rPr lang="bg-BG" dirty="0" smtClean="0"/>
                        <a:t>Клас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bg-BG" dirty="0" smtClean="0"/>
                        <a:t>Група A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bg-BG" dirty="0" smtClean="0"/>
                        <a:t>Група Б</a:t>
                      </a:r>
                      <a:endParaRPr lang="bg-B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rtl="0"/>
                      <a:r>
                        <a:rPr lang="bg-BG" dirty="0" smtClean="0"/>
                        <a:t>Клас 1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bg-BG" dirty="0" smtClean="0"/>
                        <a:t>82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bg-BG" dirty="0" smtClean="0"/>
                        <a:t>95</a:t>
                      </a:r>
                      <a:endParaRPr lang="bg-B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rtl="0"/>
                      <a:r>
                        <a:rPr lang="bg-BG" dirty="0" smtClean="0"/>
                        <a:t>Клас 2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bg-BG" dirty="0" smtClean="0"/>
                        <a:t>76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bg-BG" dirty="0" smtClean="0"/>
                        <a:t>88</a:t>
                      </a:r>
                      <a:endParaRPr lang="bg-B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rtl="0"/>
                      <a:r>
                        <a:rPr lang="bg-BG" dirty="0" smtClean="0"/>
                        <a:t>Клас 3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bg-BG" dirty="0" smtClean="0"/>
                        <a:t>84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bg-BG" dirty="0" smtClean="0"/>
                        <a:t>90</a:t>
                      </a:r>
                      <a:endParaRPr lang="bg-B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dirty="0" smtClean="0"/>
              <a:t>Оформление с две съдържания и графика </a:t>
            </a:r>
            <a:r>
              <a:rPr lang="bg-BG" dirty="0" err="1" smtClean="0"/>
              <a:t>SmartArt</a:t>
            </a:r>
            <a:endParaRPr lang="bg-BG" dirty="0"/>
          </a:p>
        </p:txBody>
      </p:sp>
      <p:graphicFrame>
        <p:nvGraphicFramePr>
          <p:cNvPr id="9" name="Контейнер за съдържание 3" descr="Непрекъснат процес, който показва пет задачи, свързани чрез стрелка, използвана да покаже непрекъснат напредък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3277443"/>
              </p:ext>
            </p:extLst>
          </p:nvPr>
        </p:nvGraphicFramePr>
        <p:xfrm>
          <a:off x="1522413" y="1828800"/>
          <a:ext cx="4645025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Контейнер на съдържание 2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bg-BG" dirty="0" smtClean="0"/>
              <a:t>Тук е първият водещ символ</a:t>
            </a:r>
          </a:p>
          <a:p>
            <a:pPr rtl="0"/>
            <a:r>
              <a:rPr lang="bg-BG" dirty="0" smtClean="0"/>
              <a:t>Тук е вторият водещ символ</a:t>
            </a:r>
          </a:p>
          <a:p>
            <a:pPr rtl="0"/>
            <a:r>
              <a:rPr lang="bg-BG" dirty="0" smtClean="0"/>
              <a:t>Тук е третият водещ символ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61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6" y="1340768"/>
            <a:ext cx="11567128" cy="438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dirty="0" smtClean="0"/>
              <a:t>Добавяне на заглавие на слайд – 2</a:t>
            </a:r>
            <a:endParaRPr lang="bg-BG" dirty="0"/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39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dirty="0" smtClean="0"/>
              <a:t>Добавяне на заглавие на слайд – 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6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10793099_TF02886637_TF02886637" id="{CC07C364-03D2-4C15-BA44-E0C3B7C17BBA}" vid="{D9ADB2BA-7FB4-43A9-ADED-FB3D7939DDE9}"/>
    </a:ext>
  </a:extLst>
</a:theme>
</file>

<file path=ppt/theme/theme2.xml><?xml version="1.0" encoding="utf-8"?>
<a:theme xmlns:a="http://schemas.openxmlformats.org/drawingml/2006/main" name="Тема на Offic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на Offic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фон акварел (широк екран)</Template>
  <TotalTime>467</TotalTime>
  <Words>148</Words>
  <Application>Microsoft Office PowerPoint</Application>
  <PresentationFormat>По избор</PresentationFormat>
  <Paragraphs>48</Paragraphs>
  <Slides>11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4" baseType="lpstr">
      <vt:lpstr>Arial</vt:lpstr>
      <vt:lpstr>Palatino Linotype</vt:lpstr>
      <vt:lpstr>Watercolor_16x9</vt:lpstr>
      <vt:lpstr>Оформление на заглавие</vt:lpstr>
      <vt:lpstr>Оформление със заглавие, съдържание и списък</vt:lpstr>
      <vt:lpstr>Оформление със заглавие, съдържание и диаграма</vt:lpstr>
      <vt:lpstr>Оформление с две съдържания и таблица</vt:lpstr>
      <vt:lpstr>Оформление с две съдържания и графика SmartArt</vt:lpstr>
      <vt:lpstr>Презентация на PowerPoint</vt:lpstr>
      <vt:lpstr>Добавяне на заглавие на слайд – 2</vt:lpstr>
      <vt:lpstr>Добавяне на заглавие на слайд – 3</vt:lpstr>
      <vt:lpstr>Презентация на PowerPoint</vt:lpstr>
      <vt:lpstr>Добавяне на заглавие на слайд – 4</vt:lpstr>
      <vt:lpstr>Добавяне на заглавие на слайд –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Оформление на заглавие</dc:title>
  <dc:creator>Акаунт в Microsoft</dc:creator>
  <cp:lastModifiedBy>Акаунт в Microsoft</cp:lastModifiedBy>
  <cp:revision>2</cp:revision>
  <dcterms:created xsi:type="dcterms:W3CDTF">2023-05-19T23:03:18Z</dcterms:created>
  <dcterms:modified xsi:type="dcterms:W3CDTF">2023-05-20T06:50:51Z</dcterms:modified>
</cp:coreProperties>
</file>