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89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0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344F44-DC7A-4152-A2E9-6EA2C2B4DAF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82E260-46F2-4A85-91BA-C7F3D596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42B5035-A6FC-FD00-A7A2-8BC563CFC9FF}"/>
              </a:ext>
            </a:extLst>
          </p:cNvPr>
          <p:cNvSpPr/>
          <p:nvPr/>
        </p:nvSpPr>
        <p:spPr>
          <a:xfrm>
            <a:off x="1175657" y="326572"/>
            <a:ext cx="9666514" cy="474928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4DB819-E96E-5671-14BE-513311CD09C4}"/>
              </a:ext>
            </a:extLst>
          </p:cNvPr>
          <p:cNvSpPr/>
          <p:nvPr/>
        </p:nvSpPr>
        <p:spPr>
          <a:xfrm>
            <a:off x="1477347" y="713792"/>
            <a:ext cx="8948057" cy="397484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BB9CC-5D06-6F29-F9E3-0B6221131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347" y="713792"/>
            <a:ext cx="8948057" cy="3974841"/>
          </a:xfrm>
          <a:ln>
            <a:solidFill>
              <a:schemeClr val="tx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anose="020B0603020102020204" pitchFamily="34" charset="0"/>
                <a:ea typeface="Franklin Gothic Medium Cond" panose="02000000000000000000" pitchFamily="2" charset="0"/>
              </a:rPr>
            </a:b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anose="020B0603020102020204" pitchFamily="34" charset="0"/>
                <a:ea typeface="Franklin Gothic Medium Cond" panose="02000000000000000000" pitchFamily="2" charset="0"/>
              </a:rPr>
            </a:br>
            <a:r>
              <a:rPr kumimoji="0" lang="bg-BG" sz="4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anose="020B0603020102020204" pitchFamily="34" charset="0"/>
                <a:ea typeface="Franklin Gothic Medium Cond" panose="02000000000000000000" pitchFamily="2" charset="0"/>
              </a:rPr>
              <a:t>Тема</a:t>
            </a: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anose="020B0603020102020204" pitchFamily="34" charset="0"/>
                <a:ea typeface="Franklin Gothic Medium Cond" panose="02000000000000000000" pitchFamily="2" charset="0"/>
              </a:rPr>
              <a:t>:</a:t>
            </a:r>
            <a:br>
              <a:rPr kumimoji="0" lang="en-US" sz="4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anklin Gothic Medium" panose="020B0603020102020204" pitchFamily="34" charset="0"/>
                <a:ea typeface="Franklin Gothic Medium Cond" panose="02000000000000000000" pitchFamily="2" charset="0"/>
              </a:rPr>
            </a:br>
            <a:r>
              <a:rPr kumimoji="0" lang="bg-BG" sz="4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anose="020B0603020102020204" pitchFamily="34" charset="0"/>
                <a:ea typeface="Franklin Gothic Medium Cond" panose="02000000000000000000" pitchFamily="2" charset="0"/>
              </a:rPr>
              <a:t>Разработването на сайт на художествено ателие, подпомагането първи стъпки на начинаещи художници </a:t>
            </a:r>
            <a:endParaRPr lang="en-US" sz="49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F54F6-160C-A5B8-2148-B2070C4FD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3074"/>
            <a:ext cx="9144000" cy="852001"/>
          </a:xfr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Изготвено  от: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Васи Благовестова Джолева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8821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085758-CED9-5BD5-3BDE-D24A462EF3C9}"/>
              </a:ext>
            </a:extLst>
          </p:cNvPr>
          <p:cNvSpPr/>
          <p:nvPr/>
        </p:nvSpPr>
        <p:spPr>
          <a:xfrm>
            <a:off x="0" y="762392"/>
            <a:ext cx="4000500" cy="70788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20A4D-24AA-7B9F-14A4-69472F44FE54}"/>
              </a:ext>
            </a:extLst>
          </p:cNvPr>
          <p:cNvSpPr txBox="1"/>
          <p:nvPr/>
        </p:nvSpPr>
        <p:spPr>
          <a:xfrm>
            <a:off x="0" y="762392"/>
            <a:ext cx="4481026" cy="70788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bg-BG" sz="40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У</a:t>
            </a:r>
            <a:r>
              <a:rPr lang="bg-BG" sz="4000" b="0" i="0" dirty="0"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ебсайтове</a:t>
            </a:r>
            <a:endParaRPr lang="en-US" sz="4000" b="0" i="0" dirty="0">
              <a:effectLst/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A60275-A3CC-775A-A490-2629F31E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" y="1931436"/>
            <a:ext cx="11849877" cy="46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111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3A9A69-A37E-B826-DCA5-043776D9B4CD}"/>
              </a:ext>
            </a:extLst>
          </p:cNvPr>
          <p:cNvSpPr/>
          <p:nvPr/>
        </p:nvSpPr>
        <p:spPr>
          <a:xfrm>
            <a:off x="0" y="687747"/>
            <a:ext cx="38004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5F95B-595A-1AAC-9F91-02AB32DA5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1" y="1652684"/>
            <a:ext cx="11924522" cy="4962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AB5227-6207-70E6-D4DB-1F7B68D593C0}"/>
              </a:ext>
            </a:extLst>
          </p:cNvPr>
          <p:cNvSpPr txBox="1"/>
          <p:nvPr/>
        </p:nvSpPr>
        <p:spPr>
          <a:xfrm>
            <a:off x="0" y="687746"/>
            <a:ext cx="3974841" cy="70788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Franklin Gothic Medium" panose="020B06030201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212720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629380-4855-5A21-5B06-5B21F5E30C8C}"/>
              </a:ext>
            </a:extLst>
          </p:cNvPr>
          <p:cNvSpPr/>
          <p:nvPr/>
        </p:nvSpPr>
        <p:spPr>
          <a:xfrm>
            <a:off x="0" y="771525"/>
            <a:ext cx="3505200" cy="8414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9E421-BE44-0730-8BE0-093F8608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746499"/>
            <a:ext cx="11597951" cy="4814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2DBE06-4817-A2B6-1B46-3264013F8EB4}"/>
              </a:ext>
            </a:extLst>
          </p:cNvPr>
          <p:cNvSpPr txBox="1"/>
          <p:nvPr/>
        </p:nvSpPr>
        <p:spPr>
          <a:xfrm>
            <a:off x="1" y="905069"/>
            <a:ext cx="3505199" cy="70788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Franklin Gothic Medium" panose="020B0603020102020204" pitchFamily="34" charset="0"/>
                <a:ea typeface="Times New Roman" panose="02020603050405020304" pitchFamily="18" charset="0"/>
              </a:rPr>
              <a:t>Python</a:t>
            </a:r>
            <a:endParaRPr lang="en-US" sz="4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2969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19B02-1849-C21B-ADE4-A17E1991A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" y="1763487"/>
            <a:ext cx="11849879" cy="48519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A5EB20-BA43-4FDE-405B-03A9E369DD0A}"/>
              </a:ext>
            </a:extLst>
          </p:cNvPr>
          <p:cNvSpPr/>
          <p:nvPr/>
        </p:nvSpPr>
        <p:spPr>
          <a:xfrm>
            <a:off x="0" y="581025"/>
            <a:ext cx="7772400" cy="7048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804D7-1732-314D-FF73-2C4884F67193}"/>
              </a:ext>
            </a:extLst>
          </p:cNvPr>
          <p:cNvSpPr txBox="1"/>
          <p:nvPr/>
        </p:nvSpPr>
        <p:spPr>
          <a:xfrm>
            <a:off x="1" y="581025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Franklin Gothic Medium" panose="020B0603020102020204" pitchFamily="34" charset="0"/>
                <a:ea typeface="Times New Roman" panose="02020603050405020304" pitchFamily="18" charset="0"/>
              </a:rPr>
              <a:t>Django framework  (Python)</a:t>
            </a:r>
            <a:endParaRPr lang="en-US" sz="4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787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9A3023-4B36-6075-0E5C-1DBFD8A92937}"/>
              </a:ext>
            </a:extLst>
          </p:cNvPr>
          <p:cNvSpPr/>
          <p:nvPr/>
        </p:nvSpPr>
        <p:spPr>
          <a:xfrm>
            <a:off x="0" y="687260"/>
            <a:ext cx="4133461" cy="70788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EE411-AC0A-3960-DFD5-337980AE03E4}"/>
              </a:ext>
            </a:extLst>
          </p:cNvPr>
          <p:cNvSpPr txBox="1"/>
          <p:nvPr/>
        </p:nvSpPr>
        <p:spPr>
          <a:xfrm>
            <a:off x="-1554" y="687260"/>
            <a:ext cx="4881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Franklin Gothic Medium" panose="020B0603020102020204" pitchFamily="34" charset="0"/>
                <a:ea typeface="Times New Roman" panose="02020603050405020304" pitchFamily="18" charset="0"/>
              </a:rPr>
              <a:t>PyCharm</a:t>
            </a:r>
            <a:endParaRPr lang="en-US" sz="4000" dirty="0">
              <a:latin typeface="Franklin Gothic Medium" panose="020B06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24F97-9F17-FD90-8C74-03528FB3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1576873"/>
            <a:ext cx="11672596" cy="5094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C0A61-F5D1-98A7-E228-35EF228A5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73" y="2584580"/>
            <a:ext cx="3442996" cy="3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123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51410-E1ED-15DD-BE0A-1F91F61CD3CE}"/>
              </a:ext>
            </a:extLst>
          </p:cNvPr>
          <p:cNvSpPr/>
          <p:nvPr/>
        </p:nvSpPr>
        <p:spPr>
          <a:xfrm>
            <a:off x="831850" y="2425959"/>
            <a:ext cx="10528300" cy="21833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2EF14-A75D-7B3D-59F4-2743CC42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26368"/>
            <a:ext cx="10515600" cy="3153746"/>
          </a:xfrm>
        </p:spPr>
        <p:txBody>
          <a:bodyPr/>
          <a:lstStyle/>
          <a:p>
            <a:pPr algn="ctr"/>
            <a:r>
              <a:rPr kumimoji="0" lang="bg-BG" sz="8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j-ea"/>
                <a:cs typeface="+mj-cs"/>
              </a:rPr>
              <a:t>Благодаря за вниманието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j-ea"/>
                <a:cs typeface="+mj-cs"/>
              </a:rPr>
              <a:t>!</a:t>
            </a:r>
            <a:r>
              <a:rPr kumimoji="0" lang="bg-BG" sz="8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j-ea"/>
                <a:cs typeface="+mj-cs"/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21962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</TotalTime>
  <Words>37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Franklin Gothic Medium</vt:lpstr>
      <vt:lpstr>Franklin Gothic Medium Cond</vt:lpstr>
      <vt:lpstr>Wingdings 2</vt:lpstr>
      <vt:lpstr>Slate</vt:lpstr>
      <vt:lpstr>  Тема: Разработването на сайт на художествено ателие, подпомагането първи стъпки на начинаещи художници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Разработването на сайт на художествено ателие, подпомагането първи стъпки на начинаещи художници </dc:title>
  <dc:creator>User</dc:creator>
  <cp:lastModifiedBy>User</cp:lastModifiedBy>
  <cp:revision>6</cp:revision>
  <dcterms:created xsi:type="dcterms:W3CDTF">2023-05-17T13:41:41Z</dcterms:created>
  <dcterms:modified xsi:type="dcterms:W3CDTF">2023-05-17T19:15:44Z</dcterms:modified>
</cp:coreProperties>
</file>