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06" autoAdjust="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5DD2-5751-4927-8C66-F85EF0772B78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AD828-BD92-49EA-9217-C933EB0421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6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…….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…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Заданието предполага, че трябва да се създаде конкретен функционален модул, който, заедно с още два други модула, формира  един общ софтуерен проект. Разработчиците на отделните модули формираме общ екип. Екипът съвместно определя стратегията на разработка и съгласува функционалното взаимодействие на отделните модули.  Екипът е избрал като платформа за разработка езика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D828-BD92-49EA-9217-C933EB04217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38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D828-BD92-49EA-9217-C933EB04217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…….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…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Заданието предполага, че трябва да се създаде конкретен функционален модул, който, заедно с още два други модула, формира  един общ софтуерен проект. Разработчиците на отделните модули формираме общ екип. Екипът съвместно определя стратегията на разработка и съгласува функционалното взаимодействие на отделните модули.  Екипът е избрал като платформа за разработка езика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D828-BD92-49EA-9217-C933EB04217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6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1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9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0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126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91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869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67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9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26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40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3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086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2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168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1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6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292C4-3C06-4E9D-B419-9BA580C2F0F1}" type="datetimeFigureOut">
              <a:rPr lang="bg-BG" smtClean="0"/>
              <a:t>18.05.2023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FCFDC1-5D88-41D3-9146-B6D118346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394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" y="5799"/>
            <a:ext cx="12174767" cy="684640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="" xmlns:a16="http://schemas.microsoft.com/office/drawing/2014/main" id="{52B66409-803E-D561-DC77-FCD69E182E67}"/>
              </a:ext>
            </a:extLst>
          </p:cNvPr>
          <p:cNvSpPr txBox="1"/>
          <p:nvPr/>
        </p:nvSpPr>
        <p:spPr>
          <a:xfrm>
            <a:off x="307422" y="5948771"/>
            <a:ext cx="5114544" cy="64633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>
                  <a:lumMod val="65000"/>
                  <a:alpha val="17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glow rad="114300">
              <a:schemeClr val="tx1">
                <a:lumMod val="6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r"/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Александра Донина</a:t>
            </a:r>
            <a:endParaRPr lang="bg-BG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07422" y="407799"/>
            <a:ext cx="11711731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51000"/>
                </a:schemeClr>
              </a:gs>
              <a:gs pos="100000">
                <a:schemeClr val="accent5">
                  <a:lumMod val="100000"/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Тема: </a:t>
            </a:r>
            <a:endParaRPr lang="bg-BG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клиентски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модул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част от система за автоматично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архивиране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информация (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файлове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от работни станции на отдалечен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сървър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 </a:t>
            </a:r>
            <a:r>
              <a:rPr lang="ru-RU" sz="2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информация</a:t>
            </a:r>
            <a:endParaRPr lang="bg-BG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5" y="340822"/>
            <a:ext cx="8698805" cy="489307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78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1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" y="5799"/>
            <a:ext cx="12174767" cy="6846401"/>
          </a:xfrm>
          <a:prstGeom prst="rect">
            <a:avLst/>
          </a:prstGeom>
        </p:spPr>
      </p:pic>
      <p:sp>
        <p:nvSpPr>
          <p:cNvPr id="9" name="Текстово поле 8"/>
          <p:cNvSpPr txBox="1"/>
          <p:nvPr/>
        </p:nvSpPr>
        <p:spPr>
          <a:xfrm>
            <a:off x="300085" y="5791172"/>
            <a:ext cx="7741258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51000"/>
                </a:schemeClr>
              </a:gs>
              <a:gs pos="100000">
                <a:schemeClr val="accent5">
                  <a:lumMod val="100000"/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Благодаря за вниманието!</a:t>
            </a:r>
            <a:endParaRPr lang="bg-BG" sz="40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175</Words>
  <Application>Microsoft Office PowerPoint</Application>
  <PresentationFormat>Широк екран</PresentationFormat>
  <Paragraphs>13</Paragraphs>
  <Slides>6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Сегмент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Акаунт в Microsoft</dc:creator>
  <cp:lastModifiedBy>Акаунт в Microsoft</cp:lastModifiedBy>
  <cp:revision>7</cp:revision>
  <dcterms:created xsi:type="dcterms:W3CDTF">2023-05-13T16:14:48Z</dcterms:created>
  <dcterms:modified xsi:type="dcterms:W3CDTF">2023-05-18T08:21:56Z</dcterms:modified>
</cp:coreProperties>
</file>