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438" autoAdjust="0"/>
  </p:normalViewPr>
  <p:slideViewPr>
    <p:cSldViewPr snapToGrid="0">
      <p:cViewPr varScale="1">
        <p:scale>
          <a:sx n="56" d="100"/>
          <a:sy n="5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F1B1-4526-4EC2-BFD8-713AC4C1722B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A45B-537A-46F1-A3F3-D9D6AFE001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11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Заглавен слайд със заглавието "Конфигурационен модул за FTP сървър с PyQt5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Въведение: 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----------------------------------------------------------------------------------------------------------------------------------------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Добър ден, моето име е </a:t>
            </a:r>
            <a:r>
              <a:rPr lang="bg-BG" b="0" i="0" dirty="0">
                <a:solidFill>
                  <a:srgbClr val="D1D5DB"/>
                </a:solidFill>
                <a:effectLst/>
                <a:latin typeface="Söhne"/>
              </a:rPr>
              <a:t>Иван Халачев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с удоволствие ще ви представя моят проект - конфигурационен модул за FTP сървър, който беше разработен с използването на мощния инструмент PyQt5.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Проектът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ми е част от по-голяма система за автоматично архивиране на информация от работни станции към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отдалечен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сървър за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съхранение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данни.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4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Презентация на проблема: изобразяване на сложността на конфигурирането на FTP сървъри.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Проблемът, който решаваме с този проект, е сложността на конфигурирането на FTP сървъри. Ръчната конфигурация изисква значително време и усилия, а също така възникват и рискове от човешки грешки.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Неконтролираните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грешки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неефективността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този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са предизвикателства, които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трябва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да се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преодолеят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6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Показване на визуален пример на графичния интерфейс на вашия конфигурационен модул за FTP сървър.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-----------------------------------------------------------------------------------------------------------------------------------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Представям ви графичния интерфейс на нашия конфигурационен модул за FTP сървър.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Виждате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че той е интуитивен и лесен за използване. Модулът предоставя възможност за настройка на връзката с FTP сървъра, определяне на права за достъп и настройка на автоматично архивиране на данни.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35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 този слайд представяме основните функционалности на нашия модул чрез снимки.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Първо, имаме възможност за настройка на FTP връзката, като посочваме IP адрес, потребителско име и парола. След това можем да определим права за достъп, задавайки различни нива на достъп за потребителите. Накрая, модулът предлага автоматично архивиране на данни от работните станции към отдалечения сървър.</a:t>
            </a:r>
            <a:endParaRPr lang="en-GB" dirty="0"/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Основните функционалности на нашия модул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включват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Създаване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нов FTP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профил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 възможност за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задаване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потребителско име и парола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Конфигуриране на права за достъп на потребителите до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файловата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система на сървъра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Автоматично архивиране на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файловете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работните станции към отдалечения сървър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22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Илюстрация на положителни резултати и постижения от вашия проект.</a:t>
            </a:r>
          </a:p>
          <a:p>
            <a:endParaRPr lang="en-GB" b="0" i="0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 този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етап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разработката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нашия проект все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още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не 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завършен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не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разполагаме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конкретни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отзиви от потребители или статистически данни.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Въпреки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това,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работим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усърдно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за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осигурим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положителни резултати и постижения в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бъдеще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80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Заключение на </a:t>
            </a:r>
            <a:r>
              <a:rPr lang="bg-BG" b="0" i="0" noProof="0" dirty="0">
                <a:solidFill>
                  <a:srgbClr val="D1D5DB"/>
                </a:solidFill>
                <a:effectLst/>
                <a:latin typeface="Söhne"/>
              </a:rPr>
              <a:t>презентацията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изобразяване на финалните мисли.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Представяме ви идеи за бъдещото развитие на нашия проект. Планираме да добавим поддръжка за други протоколи и да разширим функционалността за по-голяма гъвкавост и персонализация. Още една идея е интеграцията със системи за автоматизирано управление на данни и сигурност.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 бъдещото развитие на проекта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ние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имаме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следните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идеи и предложения: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Добавяне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поддръжка за FTPS и SFTP протоколи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Разширяване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възможностите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автоматично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синхронизиране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данни между работните станции и сървъра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Интеграция 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облачни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хранилища за по-голяма гъвкавост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достъпност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Добавете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съответните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текстови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бележки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които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обясняват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предложените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разширения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Заключението на презентацията е, че конфигурационният модул за FTP сървър с PyQt5 предоставя ефективно и лесно използваемо решение за конфигуриране на FTP сървъри. </a:t>
            </a:r>
          </a:p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1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Заключение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нашата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презентация. 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Моят конфигурационен модул за FTP сървър с PyQt5 е инструмент, който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улеснява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подобрява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конфигуриране на FTP сървъри.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Вярвам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че със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своите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функционалности и потенциал, той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бъде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полза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широк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кръг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организации и потребители.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Искам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изразя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благодарност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вниманието ви и времето,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което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отделихте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презентацията ми.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5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C958A002-0777-634D-86A5-FF1D8AAB3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="" xmlns:a16="http://schemas.microsoft.com/office/drawing/2014/main" id="{EB224386-62D1-1AFF-8D3C-B4E2F6E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="" xmlns:a16="http://schemas.microsoft.com/office/drawing/2014/main" id="{1DAEA008-42CE-2C70-434F-FFEFF780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="" xmlns:a16="http://schemas.microsoft.com/office/drawing/2014/main" id="{623238C1-8D84-9CAB-8CAF-619EFC72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="" xmlns:a16="http://schemas.microsoft.com/office/drawing/2014/main" id="{F1FFB3A9-EF7A-7280-1385-BB027E37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9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CC3BBE1C-A7AD-8A94-F4E9-E0931B4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="" xmlns:a16="http://schemas.microsoft.com/office/drawing/2014/main" id="{602EF5E5-AA26-E74B-C2F2-B40D10A7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="" xmlns:a16="http://schemas.microsoft.com/office/drawing/2014/main" id="{072881DC-D61C-EE91-A41D-D34557E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="" xmlns:a16="http://schemas.microsoft.com/office/drawing/2014/main" id="{E7974F6A-67D5-F716-107A-EA447EA9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="" xmlns:a16="http://schemas.microsoft.com/office/drawing/2014/main" id="{0FCD9955-BCC2-08D2-7D33-8F796847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5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="" xmlns:a16="http://schemas.microsoft.com/office/drawing/2014/main" id="{0331D195-BDCA-E929-554F-8AB07033F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="" xmlns:a16="http://schemas.microsoft.com/office/drawing/2014/main" id="{BBBCC8E8-CAFD-AA97-74BA-02708913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="" xmlns:a16="http://schemas.microsoft.com/office/drawing/2014/main" id="{D88D49FC-7A2C-CDF2-42DA-2E9B7A13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="" xmlns:a16="http://schemas.microsoft.com/office/drawing/2014/main" id="{CAD7685D-7155-5192-9E2A-1F44335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="" xmlns:a16="http://schemas.microsoft.com/office/drawing/2014/main" id="{31786943-62E0-E56F-D882-3B07A1E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D5AF0220-40FC-D357-B518-CBBD1707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="" xmlns:a16="http://schemas.microsoft.com/office/drawing/2014/main" id="{34E3A834-2E20-8304-2FFF-073208FC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="" xmlns:a16="http://schemas.microsoft.com/office/drawing/2014/main" id="{CAA5A140-A2F0-9C42-418C-E9176696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="" xmlns:a16="http://schemas.microsoft.com/office/drawing/2014/main" id="{ED26B65A-5C78-14E9-9130-7E4D6AA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="" xmlns:a16="http://schemas.microsoft.com/office/drawing/2014/main" id="{E69B635F-8382-6269-FA2D-F568151A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4E92A9FD-3F74-B5EB-BF09-D8E93BA2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BDFC0B70-3F58-E837-F317-C3E27EB0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="" xmlns:a16="http://schemas.microsoft.com/office/drawing/2014/main" id="{C4010C2A-0755-7C70-8BE8-D005373F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="" xmlns:a16="http://schemas.microsoft.com/office/drawing/2014/main" id="{399A0B3E-AA7E-50BF-1B4A-A77DAD77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="" xmlns:a16="http://schemas.microsoft.com/office/drawing/2014/main" id="{EE7AEE53-E389-69B6-3062-28F2CE9A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97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21E2CF02-3D74-086D-CEF1-1EF9A2EE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="" xmlns:a16="http://schemas.microsoft.com/office/drawing/2014/main" id="{05F33A24-E5A0-86D7-240B-37C7FB8F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="" xmlns:a16="http://schemas.microsoft.com/office/drawing/2014/main" id="{1FECCAEB-2358-AF2B-9ADB-F459E5EB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="" xmlns:a16="http://schemas.microsoft.com/office/drawing/2014/main" id="{96B9A188-09C1-080F-0B24-41854ACA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="" xmlns:a16="http://schemas.microsoft.com/office/drawing/2014/main" id="{31FAC9C6-C404-07C4-24F9-C598948C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="" xmlns:a16="http://schemas.microsoft.com/office/drawing/2014/main" id="{AC254575-730D-7246-7736-97E28400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9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F922ABC0-C1ED-46B2-B9BC-F2F26E0A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465BD753-7F91-2070-8D40-A2AE90A15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="" xmlns:a16="http://schemas.microsoft.com/office/drawing/2014/main" id="{A248532F-4DB8-F171-58B0-26C05C65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="" xmlns:a16="http://schemas.microsoft.com/office/drawing/2014/main" id="{FF0C96FF-1B7F-F850-6C68-2D789EE81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="" xmlns:a16="http://schemas.microsoft.com/office/drawing/2014/main" id="{D66E0FAD-9108-F84E-9969-7AAAC3760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="" xmlns:a16="http://schemas.microsoft.com/office/drawing/2014/main" id="{E0C555A7-F4F4-4EC9-FD1A-B290BD2E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="" xmlns:a16="http://schemas.microsoft.com/office/drawing/2014/main" id="{8E20C74E-DC10-1CCF-BA16-1FC4C227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="" xmlns:a16="http://schemas.microsoft.com/office/drawing/2014/main" id="{F6660D5A-93DA-725B-2584-F0E450C9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6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E3EA4BF3-7B81-FF97-C85D-67AA6003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="" xmlns:a16="http://schemas.microsoft.com/office/drawing/2014/main" id="{0D02D770-F935-F405-33E3-47F36080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="" xmlns:a16="http://schemas.microsoft.com/office/drawing/2014/main" id="{002035EF-8331-479F-672A-6ADC1700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="" xmlns:a16="http://schemas.microsoft.com/office/drawing/2014/main" id="{14465FD4-3A79-4FFB-D5B2-28D435E6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5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="" xmlns:a16="http://schemas.microsoft.com/office/drawing/2014/main" id="{65E0EF57-38F7-8D34-230B-CF346367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="" xmlns:a16="http://schemas.microsoft.com/office/drawing/2014/main" id="{021C022F-885B-ABB9-9C34-524A6DAE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="" xmlns:a16="http://schemas.microsoft.com/office/drawing/2014/main" id="{20E48488-09A6-D673-E9CC-9AC47E00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2A61C5B2-571E-56C0-79CF-73B44F83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="" xmlns:a16="http://schemas.microsoft.com/office/drawing/2014/main" id="{99AD14A0-AF5F-E2CD-0387-D99B3E31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="" xmlns:a16="http://schemas.microsoft.com/office/drawing/2014/main" id="{CC5CD130-F18A-8F56-7FB7-6CFAB91F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="" xmlns:a16="http://schemas.microsoft.com/office/drawing/2014/main" id="{79001C28-C7CF-3F24-0C56-E56C84ED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="" xmlns:a16="http://schemas.microsoft.com/office/drawing/2014/main" id="{ED59ECDD-6275-561A-F10B-95822C3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="" xmlns:a16="http://schemas.microsoft.com/office/drawing/2014/main" id="{69F161D2-1FFB-3B87-6409-3BCFC326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C94CE876-05D1-7159-899E-E63100F0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="" xmlns:a16="http://schemas.microsoft.com/office/drawing/2014/main" id="{160BCE90-EEF6-76DD-7DF9-2F4D9BE4A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="" xmlns:a16="http://schemas.microsoft.com/office/drawing/2014/main" id="{079B55EB-ED53-EA74-DEFB-D4B87701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="" xmlns:a16="http://schemas.microsoft.com/office/drawing/2014/main" id="{2E152375-29B9-EE8D-B1E7-883C7120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="" xmlns:a16="http://schemas.microsoft.com/office/drawing/2014/main" id="{49B777AC-E107-F046-2E78-4E904E8C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="" xmlns:a16="http://schemas.microsoft.com/office/drawing/2014/main" id="{B5956CFF-DC15-0915-AC58-4EFD601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4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="" xmlns:a16="http://schemas.microsoft.com/office/drawing/2014/main" id="{FF33C818-78C9-CDDE-138E-A6C78A7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6CD42076-60D3-33A8-732C-4478FA26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="" xmlns:a16="http://schemas.microsoft.com/office/drawing/2014/main" id="{0A9DE2FD-BEDA-92EC-EF2E-8234A283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="" xmlns:a16="http://schemas.microsoft.com/office/drawing/2014/main" id="{2C7D3BC3-6115-EA09-420C-3FE94B17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="" xmlns:a16="http://schemas.microsoft.com/office/drawing/2014/main" id="{7E078CF3-B4FA-D809-02BC-1357AFB2D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Картина 6" descr="Картина, която съдържа екранна снимка, Мажорелово синьо, Електриково синьо, Кобалтово синьо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4CFDFDE1-7D09-5467-E40D-3481D6AA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 b="115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68280DBE-13E9-F30E-A7DE-0A71FE8F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648" y="5169248"/>
            <a:ext cx="7096664" cy="1324284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 на конфигурационен модул – част от система за автоматично архивиране на информация (файлове) от работни станции на отдалечен сървър за съхранение на информация.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="" xmlns:a16="http://schemas.microsoft.com/office/drawing/2014/main" id="{AF64864B-6C6F-8B1B-ABD7-B4F5CA75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1857" y="6193765"/>
            <a:ext cx="3493698" cy="599535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Иван Халачев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5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текст, Човешко лице, екранна снимка, момиче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76134F61-3997-96B5-5156-C364BB33BD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Картина 4" descr="Картина, която съдържа екранна снимка, Мултимедиен софтуер, софтуер, Графичен софтуер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96AEFFBB-7B7F-24E5-8198-114AD520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екранна снимка, дрехи, графичен дизайн, текст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C83DA7CD-91DA-114B-74DD-0CA12C567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текст, екранна снимка, човек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7F997EBE-4632-D69C-4B81-27829B155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екранна снимка, текст, изкуство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002CA502-D45C-03F5-D897-6EF26333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Картина 6" descr="Картина, която съдържа екранна снимка, Мажорелово синьо, Електриково синьо, Кобалтово синьо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4CFDFDE1-7D09-5467-E40D-3481D6AA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 b="115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68280DBE-13E9-F30E-A7DE-0A71FE8F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8" y="5234763"/>
            <a:ext cx="7096664" cy="1324284"/>
          </a:xfrm>
        </p:spPr>
        <p:txBody>
          <a:bodyPr>
            <a:noAutofit/>
          </a:bodyPr>
          <a:lstStyle/>
          <a:p>
            <a:r>
              <a:rPr lang="bg-BG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Благодаря за вниманието!</a:t>
            </a:r>
            <a:endParaRPr lang="en-GB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49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592</Words>
  <Application>Microsoft Office PowerPoint</Application>
  <PresentationFormat>Широк екран</PresentationFormat>
  <Paragraphs>47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Times New Roman</vt:lpstr>
      <vt:lpstr>Тема на Office</vt:lpstr>
      <vt:lpstr>Тема:Разработване на конфигурационен модул – част от система за автоматично архивиране на информация (файлове) от работни станции на отдалечен сървър за съхранение на информация.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Тема:Разработване на конфигурационен модул – част от система за автоматично архивиране на информация (файлове) от работни станции на отдалечен сървър за съхранение на информация.</dc:title>
  <dc:creator>ihalachev71@gmail.com</dc:creator>
  <cp:lastModifiedBy>Акаунт в Microsoft</cp:lastModifiedBy>
  <cp:revision>2</cp:revision>
  <dcterms:created xsi:type="dcterms:W3CDTF">2023-05-18T12:48:21Z</dcterms:created>
  <dcterms:modified xsi:type="dcterms:W3CDTF">2023-05-19T16:41:55Z</dcterms:modified>
</cp:coreProperties>
</file>