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39CF6-8C85-4C8B-8795-7645377E0B77}" v="130" dt="2023-05-22T04:23:12.796"/>
    <p1510:client id="{7C29238D-508A-4409-BC3C-7A00AB1D6BCA}" v="13" dt="2023-05-22T04:28:36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7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7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Пользовательская запись в блокноте">
            <a:extLst>
              <a:ext uri="{FF2B5EF4-FFF2-40B4-BE49-F238E27FC236}">
                <a16:creationId xmlns:a16="http://schemas.microsoft.com/office/drawing/2014/main" id="{53C01BFD-DFAE-A733-8376-99236FBD4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44" r="-2" b="178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  <a:cs typeface="Calibri Light"/>
              </a:rPr>
              <a:t>Разработка на сайт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0"/>
              </a:spcBef>
            </a:pPr>
            <a:r>
              <a:rPr lang="bg-BG">
                <a:solidFill>
                  <a:srgbClr val="FFFFFF"/>
                </a:solidFill>
                <a:latin typeface="Calibri Light"/>
                <a:cs typeface="Calibri Light"/>
              </a:rPr>
              <a:t>Eлектронен магазин за продажба на спортни обувки</a:t>
            </a:r>
          </a:p>
          <a:p>
            <a:pPr>
              <a:spcBef>
                <a:spcPct val="0"/>
              </a:spcBef>
            </a:pPr>
            <a:endParaRPr lang="bg-BG">
              <a:solidFill>
                <a:srgbClr val="FFFFFF"/>
              </a:solidFill>
              <a:latin typeface="Calibri Light"/>
              <a:cs typeface="Calibri Light"/>
            </a:endParaRPr>
          </a:p>
          <a:p>
            <a:pPr>
              <a:spcBef>
                <a:spcPct val="0"/>
              </a:spcBef>
            </a:pPr>
            <a:r>
              <a:rPr lang="bg-BG">
                <a:solidFill>
                  <a:srgbClr val="FFFFFF"/>
                </a:solidFill>
                <a:latin typeface="Calibri Light"/>
                <a:cs typeface="Calibri Light"/>
              </a:rPr>
              <a:t>Антонио Лютсканов</a:t>
            </a:r>
          </a:p>
          <a:p>
            <a:endParaRPr lang="bg-BG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B638EEDD-42D3-5B6A-E6DC-8EB37E133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74" r="-2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C5644-155A-C7F1-02BE-2385630E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  <a:cs typeface="Calibri Light"/>
              </a:rPr>
              <a:t>Технологии</a:t>
            </a:r>
            <a:endParaRPr lang="bg-BG">
              <a:solidFill>
                <a:srgbClr val="FFFFFF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E84D41-4A3B-1D50-BA4C-3092F026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bg-BG">
                <a:solidFill>
                  <a:srgbClr val="FFFFFF"/>
                </a:solidFill>
                <a:cs typeface="Calibri" panose="020F0502020204030204"/>
              </a:rPr>
              <a:t>React, Redux, Firebase</a:t>
            </a:r>
            <a:endParaRPr lang="bg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0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ABE77B-9703-110E-1EEF-545D94EE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Секция Начало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EA43B5FC-76F2-8048-607A-468CE7DDD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265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9570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5F9FE4-F9CF-18D2-EB24-5C6CD343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bg-BG">
                <a:solidFill>
                  <a:schemeClr val="bg1"/>
                </a:solidFill>
                <a:cs typeface="Calibri Light"/>
              </a:rPr>
              <a:t>Секция За Нас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88635D52-05CD-EF5E-33BD-97C898683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1" r="1" b="17827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918D64-D62D-805D-40E1-FA89DA21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331" y="540167"/>
            <a:ext cx="2824070" cy="2135867"/>
          </a:xfrm>
        </p:spPr>
        <p:txBody>
          <a:bodyPr anchor="b">
            <a:normAutofit/>
          </a:bodyPr>
          <a:lstStyle/>
          <a:p>
            <a:r>
              <a:rPr lang="bg-BG" sz="4800">
                <a:cs typeface="Calibri Light"/>
              </a:rPr>
              <a:t>Секция Магазин</a:t>
            </a:r>
            <a:endParaRPr lang="bg-BG" sz="4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Картина 4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AF5BDFED-DAFD-928D-C9A0-199F38D2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5" y="2343590"/>
            <a:ext cx="7400808" cy="37744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22A3F5-84FD-0021-8E0D-BB943F95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331" y="2880452"/>
            <a:ext cx="2824070" cy="30954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8AC0B7D2-4A9F-BD51-AD98-51750F05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0C2445-9D15-7F96-E1DD-DA62A231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Администриране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FCB029BB-2740-5057-1DE1-4F068A16D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Office Theme</vt:lpstr>
      <vt:lpstr>Разработка на сайт</vt:lpstr>
      <vt:lpstr>Технологии</vt:lpstr>
      <vt:lpstr>Секция Начало</vt:lpstr>
      <vt:lpstr>Секция За Нас</vt:lpstr>
      <vt:lpstr>Секция Магазин</vt:lpstr>
      <vt:lpstr>Презентация на PowerPoint</vt:lpstr>
      <vt:lpstr>Администриране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63</cp:revision>
  <dcterms:created xsi:type="dcterms:W3CDTF">2023-05-22T03:57:55Z</dcterms:created>
  <dcterms:modified xsi:type="dcterms:W3CDTF">2023-05-22T04:29:08Z</dcterms:modified>
</cp:coreProperties>
</file>