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03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08DB-09BB-46E6-B540-E1324838B3D4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23532-8E4D-4E6B-B72C-BBC0C062D7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14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E%D0%BF%D1%82%D0%B8%D0%BC%D0%B8%D0%B7%D0%B0%D1%86%D0%B8%D1%8F_%D0%B7%D0%B0_%D1%82%D1%8A%D1%80%D1%81%D0%B0%D1%87%D0%BA%D0%B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Уважаема </a:t>
            </a:r>
            <a:r>
              <a:rPr lang="bg-BG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комисия, Уважаема г-жо Директор, уважаеми гости</a:t>
            </a:r>
          </a:p>
          <a:p>
            <a:r>
              <a:rPr lang="bg-BG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Магдалена Сакарева</a:t>
            </a:r>
          </a:p>
          <a:p>
            <a:r>
              <a:rPr lang="bg-BG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моят дипломен проект е Разработка на уеб сайт на фирма за производство на бутикови мебели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715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за вниманието!</a:t>
            </a:r>
          </a:p>
          <a:p>
            <a:r>
              <a:rPr lang="bg-BG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имате въпроси съм готова да отговоря.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854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Разработила съм уеб сайт на фиктивна фирма за бутикови мебели. Сайта е изпълнен по като статичен, но с адаптивен интерфейс. За целта съм използвала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CSS, Java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и HTML.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484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 Уеб сървър е приложна програма, сървър, която позволява на даден компютър да предоставя информация на други компютри, под формата на страници с хипертекст. </a:t>
            </a:r>
          </a:p>
          <a:p>
            <a:r>
              <a:rPr lang="bg-BG" noProof="0" dirty="0" smtClean="0"/>
              <a:t>Уеб сървърът предоставя информация на клиент под формата на HTML документ. За пренасянето на информацията се използва протокола HTTP. </a:t>
            </a:r>
          </a:p>
          <a:p>
            <a:r>
              <a:rPr lang="bg-BG" noProof="0" dirty="0" smtClean="0"/>
              <a:t>Често терминът уеб сървър се използва за предоставяне на информация и в други формати – най-често това са изображения или скриптове.</a:t>
            </a:r>
            <a:endParaRPr lang="bg-BG" noProof="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91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Уеб дизайнът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включва много и различни умения и дисциплини в сферата на създаването и поддръжката на уебсайтове. Различите аспекти на уеб дизайна включват уеб графичен дизайн, дизайн на интерфейса, UX (от англ. user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потребителско изживяване) дизайн и </a:t>
            </a:r>
            <a:r>
              <a:rPr lang="bg-BG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СЕО оптимизация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търсещи машини.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Терминът уеб дизайн обикновено се използва, за да опише процесът по изработката на дизайна за потребителя (т.нар.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Уеб дизайнерът трябва да е наясно с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ползваемостта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(т.е. сайтът да може да бъде лесно използван от потребителя, да е полезен) и да е наясно с всички последни тенденции и изисквания към един сайт.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202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HTML  в превод означава „език за маркиране на хипертекст“. Той е основният маркиращ език за описание и дизайн на уеб страници. HTML е стандарт в интернет.</a:t>
            </a:r>
          </a:p>
          <a:p>
            <a:r>
              <a:rPr lang="bg-BG" noProof="0" dirty="0" smtClean="0"/>
              <a:t>Описанието на документа става чрез специални елементи, наречени HTML елементи или техните маркери, които се състоят от тагове и съответстващите етикети  и ъглови скоби. HTML елементите са основната градивна единица на кода, който изграждат уеб страниците.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8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е език за описание на стилове – използва се основно за описание на онлайн представянето на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уеббазиран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документ, който написан на език за маркиране. Най-често се използва допълнително към чистия HTML, но се прилага и върху XML уебстраници и документи.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51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е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интерпретируем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език за програмиране, разпространяван с повечето уеб браузъри. Поддържа обектно ориентиран и функционален стил на програмиране. Най-често се прилага към HTML кода на интернет страница с цел добавяне на функционалност и зареждане на данни.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283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Софтуерът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client-side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среда с отворен код, която съдържа набор от инструменти за създаване на уеб приложения и уебсайтове.</a:t>
            </a:r>
          </a:p>
          <a:p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има огромна колекция от класове CSS, които съответстват на обичайните ситуации при уебсайтовете.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допълнение към обичайните HTML компоненти,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добавя много свои, проектирани така, че да улеснят разработчиците да създадат висококачествен потребителски интерфейс.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Компонентите включват: бутони, изображения, прогрес бар и съобщения.</a:t>
            </a:r>
          </a:p>
          <a:p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включва и много скриптове, които добавят разширени опции като изскачащи прозорци или графики.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612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Тенденциите в уеб дизайна са в посока използване на езици за програмиране от високо ниво и специализирани библиотеки. Но това не отменя нуждата от „класическите“ средства за разработка.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HTML, CSS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 остават гръбнака на Интернет и уебсайтовете.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82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13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30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2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0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0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44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71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33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12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64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4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8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93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2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5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E6A241-2244-4A08-BF2B-2834DDF6893C}" type="datetimeFigureOut">
              <a:rPr lang="bg-BG" smtClean="0"/>
              <a:t>22.05.2023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570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4000" i="1" dirty="0"/>
              <a:t>Разработка на уеб сайт на фирма за производство на бутикови мебели</a:t>
            </a:r>
            <a:endParaRPr lang="bg-BG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mtClean="0"/>
              <a:t>Магдалена </a:t>
            </a:r>
            <a:r>
              <a:rPr lang="bg-BG" smtClean="0"/>
              <a:t>Сакарева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6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475755" y="762000"/>
            <a:ext cx="8825658" cy="3329581"/>
          </a:xfrm>
        </p:spPr>
        <p:txBody>
          <a:bodyPr/>
          <a:lstStyle/>
          <a:p>
            <a:r>
              <a:rPr lang="bg-BG" sz="4000" i="1" dirty="0" smtClean="0"/>
              <a:t>Благодаря за вниманието!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111115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37" y="800099"/>
            <a:ext cx="8141368" cy="4745226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2069432" y="248334"/>
            <a:ext cx="83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технологии</a:t>
            </a:r>
            <a:endParaRPr lang="bg-BG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230" y="5364851"/>
            <a:ext cx="4902382" cy="12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022" y="1469189"/>
            <a:ext cx="7563812" cy="5042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19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3" y="838200"/>
            <a:ext cx="12197453" cy="641350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800600" y="88900"/>
            <a:ext cx="590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 design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6594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03100" cy="6798538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74911" y="198718"/>
            <a:ext cx="9404723" cy="669684"/>
          </a:xfrm>
        </p:spPr>
        <p:txBody>
          <a:bodyPr/>
          <a:lstStyle/>
          <a:p>
            <a:pPr algn="r"/>
            <a:r>
              <a:rPr lang="en-US" sz="8000" b="1" dirty="0" smtClean="0">
                <a:solidFill>
                  <a:schemeClr val="tx1"/>
                </a:solidFill>
              </a:rPr>
              <a:t>HTML</a:t>
            </a:r>
            <a:endParaRPr lang="bg-B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1" y="2984"/>
            <a:ext cx="12426011" cy="68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5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6099" y="0"/>
            <a:ext cx="13106400" cy="68580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sz="4800" b="1" dirty="0" err="1" smtClean="0">
                <a:solidFill>
                  <a:schemeClr val="tx1"/>
                </a:solidFill>
              </a:rPr>
              <a:t>Bootsrap</a:t>
            </a:r>
            <a:endParaRPr lang="bg-BG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5429" y="0"/>
            <a:ext cx="13062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Жълто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590</Words>
  <Application>Microsoft Office PowerPoint</Application>
  <PresentationFormat>Широк екран</PresentationFormat>
  <Paragraphs>39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Йон</vt:lpstr>
      <vt:lpstr>Разработка на уеб сайт на фирма за производство на бутикови мебели</vt:lpstr>
      <vt:lpstr>Презентация на PowerPoint</vt:lpstr>
      <vt:lpstr>WEB server</vt:lpstr>
      <vt:lpstr>Презентация на PowerPoint</vt:lpstr>
      <vt:lpstr>HTML</vt:lpstr>
      <vt:lpstr>Презентация на PowerPoint</vt:lpstr>
      <vt:lpstr>Презентация на PowerPoint</vt:lpstr>
      <vt:lpstr>Bootsrap</vt:lpstr>
      <vt:lpstr>Презентация на PowerPoint</vt:lpstr>
      <vt:lpstr>Благодаря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уеб сайт на фирма за производство на бутикови мебели</dc:title>
  <dc:creator>Акаунт в Microsoft</dc:creator>
  <cp:lastModifiedBy>Акаунт в Microsoft</cp:lastModifiedBy>
  <cp:revision>11</cp:revision>
  <dcterms:created xsi:type="dcterms:W3CDTF">2023-05-21T18:00:48Z</dcterms:created>
  <dcterms:modified xsi:type="dcterms:W3CDTF">2023-05-22T09:59:45Z</dcterms:modified>
</cp:coreProperties>
</file>