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66" r:id="rId6"/>
    <p:sldId id="265" r:id="rId7"/>
    <p:sldId id="267" r:id="rId8"/>
    <p:sldId id="268" r:id="rId9"/>
    <p:sldId id="274" r:id="rId10"/>
  </p:sldIdLst>
  <p:sldSz cx="9144000" cy="5143500" type="screen16x9"/>
  <p:notesSz cx="6858000" cy="9144000"/>
  <p:embeddedFontLst>
    <p:embeddedFont>
      <p:font typeface="Advent Pro" panose="020B0604020202020204" charset="0"/>
      <p:regular r:id="rId12"/>
      <p:bold r:id="rId13"/>
      <p:italic r:id="rId14"/>
      <p:boldItalic r:id="rId15"/>
    </p:embeddedFont>
    <p:embeddedFont>
      <p:font typeface="Bebas Neue" panose="020B0606020202050201" pitchFamily="34" charset="0"/>
      <p:regular r:id="rId16"/>
    </p:embeddedFon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1C04F-E661-4CDD-93BC-E45C1152EA87}">
  <a:tblStyle styleId="{76C1C04F-E661-4CDD-93BC-E45C1152E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16ca711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16ca711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16ca711b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16ca711b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a60ea93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a60ea93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a16ca711b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a16ca711b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16ca711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16ca711b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a174c447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a174c447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9b2eb223c_0_1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9b2eb223c_0_1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2a60ea93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2a60ea93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195863" y="12767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1"/>
          </p:nvPr>
        </p:nvSpPr>
        <p:spPr>
          <a:xfrm>
            <a:off x="1195875" y="1710875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2"/>
          </p:nvPr>
        </p:nvSpPr>
        <p:spPr>
          <a:xfrm>
            <a:off x="5081043" y="12767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3"/>
          </p:nvPr>
        </p:nvSpPr>
        <p:spPr>
          <a:xfrm>
            <a:off x="5081052" y="1710875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4"/>
          </p:nvPr>
        </p:nvSpPr>
        <p:spPr>
          <a:xfrm>
            <a:off x="1195863" y="30862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5"/>
          </p:nvPr>
        </p:nvSpPr>
        <p:spPr>
          <a:xfrm>
            <a:off x="1195875" y="3520400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 idx="6"/>
          </p:nvPr>
        </p:nvSpPr>
        <p:spPr>
          <a:xfrm>
            <a:off x="5081043" y="30862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5081052" y="3520400"/>
            <a:ext cx="28671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 rot="4958421">
            <a:off x="-2940524" y="2567314"/>
            <a:ext cx="6215988" cy="6043221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332980" y="4222867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8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w="28575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290775" y="2633325"/>
            <a:ext cx="29076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945650" y="2633325"/>
            <a:ext cx="2907600" cy="3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172100" y="3020625"/>
            <a:ext cx="3144900" cy="11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827000" y="3020625"/>
            <a:ext cx="3144900" cy="11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633466" y="3119600"/>
            <a:ext cx="674715" cy="2148525"/>
          </a:xfrm>
          <a:custGeom>
            <a:avLst/>
            <a:gdLst/>
            <a:ahLst/>
            <a:cxnLst/>
            <a:rect l="l" t="t" r="r" b="b"/>
            <a:pathLst>
              <a:path w="126056" h="85941" extrusionOk="0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8698124" y="3214950"/>
            <a:ext cx="504660" cy="2050050"/>
          </a:xfrm>
          <a:custGeom>
            <a:avLst/>
            <a:gdLst/>
            <a:ahLst/>
            <a:cxnLst/>
            <a:rect l="l" t="t" r="r" b="b"/>
            <a:pathLst>
              <a:path w="94285" h="82002" extrusionOk="0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9972347">
            <a:off x="8383512" y="3752554"/>
            <a:ext cx="524715" cy="1671317"/>
          </a:xfrm>
          <a:custGeom>
            <a:avLst/>
            <a:gdLst/>
            <a:ahLst/>
            <a:cxnLst/>
            <a:rect l="l" t="t" r="r" b="b"/>
            <a:pathLst>
              <a:path w="126056" h="85941" extrusionOk="0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9972347">
            <a:off x="8442801" y="3829504"/>
            <a:ext cx="392466" cy="1594714"/>
          </a:xfrm>
          <a:custGeom>
            <a:avLst/>
            <a:gdLst/>
            <a:ahLst/>
            <a:cxnLst/>
            <a:rect l="l" t="t" r="r" b="b"/>
            <a:pathLst>
              <a:path w="94285" h="82002" extrusionOk="0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9450036" flipH="1">
            <a:off x="432840" y="5190724"/>
            <a:ext cx="354091" cy="18806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9450036" flipH="1">
            <a:off x="337707" y="5640230"/>
            <a:ext cx="454086" cy="19695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9450036" flipH="1">
            <a:off x="66188" y="5417068"/>
            <a:ext cx="237997" cy="381371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>
            <a:off x="2727945" y="-74475"/>
            <a:ext cx="6507555" cy="5292333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4793225" y="1152000"/>
            <a:ext cx="3630600" cy="19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5490150" y="3124200"/>
            <a:ext cx="29337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rot="-1979271">
            <a:off x="1002530" y="-2805231"/>
            <a:ext cx="9494158" cy="9875002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4572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4572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624752" y="4165033"/>
            <a:ext cx="1035526" cy="1035496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10800000" flipH="1">
            <a:off x="-52325" y="0"/>
            <a:ext cx="8423935" cy="5143438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239085" y="4352824"/>
            <a:ext cx="961838" cy="96180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8357657" y="440613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358531" y="1102178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8" r:id="rId7"/>
    <p:sldLayoutId id="2147483661" r:id="rId8"/>
    <p:sldLayoutId id="2147483662" r:id="rId9"/>
    <p:sldLayoutId id="2147483668" r:id="rId10"/>
    <p:sldLayoutId id="2147483669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chemeClr val="lt1"/>
                </a:solidFill>
              </a:rPr>
              <a:t>Разработване на гласов асистент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"/>
          </p:nvPr>
        </p:nvSpPr>
        <p:spPr>
          <a:xfrm>
            <a:off x="6112" y="4724071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Мехмед </a:t>
            </a:r>
            <a:r>
              <a:rPr lang="bg-BG" dirty="0" err="1"/>
              <a:t>Весалов</a:t>
            </a:r>
            <a:endParaRPr dirty="0"/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FF967EA-FEAE-CF0B-241E-4D2C7D5E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86" y="797414"/>
            <a:ext cx="3168457" cy="177433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600FB26-C044-9874-3900-27DBF178A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515" y="1219224"/>
            <a:ext cx="2778535" cy="1522485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FAEAD14-309D-532B-CEA3-6D923588C9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54"/>
          <a:stretch/>
        </p:blipFill>
        <p:spPr>
          <a:xfrm>
            <a:off x="6198781" y="2864077"/>
            <a:ext cx="2343306" cy="1626073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F937F102-A90B-1A4A-D1EA-8A7B550BFCA8}"/>
              </a:ext>
            </a:extLst>
          </p:cNvPr>
          <p:cNvSpPr txBox="1"/>
          <p:nvPr/>
        </p:nvSpPr>
        <p:spPr>
          <a:xfrm>
            <a:off x="1038496" y="2571750"/>
            <a:ext cx="3055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Изкуствен интелект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BB0FF9D8-783A-EF7A-8BE7-CCAE6BD7FE66}"/>
              </a:ext>
            </a:extLst>
          </p:cNvPr>
          <p:cNvSpPr txBox="1"/>
          <p:nvPr/>
        </p:nvSpPr>
        <p:spPr>
          <a:xfrm>
            <a:off x="4497572" y="2741709"/>
            <a:ext cx="219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Невронни мрежи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97FB650A-BFF4-8604-B6BB-E1C57F0F4352}"/>
              </a:ext>
            </a:extLst>
          </p:cNvPr>
          <p:cNvSpPr txBox="1"/>
          <p:nvPr/>
        </p:nvSpPr>
        <p:spPr>
          <a:xfrm>
            <a:off x="6275281" y="4458629"/>
            <a:ext cx="219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err="1"/>
              <a:t>Разпознавене</a:t>
            </a:r>
            <a:r>
              <a:rPr lang="bg-BG" dirty="0"/>
              <a:t> на реч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39"/>
          <p:cNvGrpSpPr/>
          <p:nvPr/>
        </p:nvGrpSpPr>
        <p:grpSpPr>
          <a:xfrm rot="10800000" flipH="1">
            <a:off x="5258004" y="286774"/>
            <a:ext cx="2396265" cy="5014490"/>
            <a:chOff x="2544800" y="-13725925"/>
            <a:chExt cx="2530375" cy="13964050"/>
          </a:xfrm>
        </p:grpSpPr>
        <p:sp>
          <p:nvSpPr>
            <p:cNvPr id="572" name="Google Shape;572;p39"/>
            <p:cNvSpPr/>
            <p:nvPr/>
          </p:nvSpPr>
          <p:spPr>
            <a:xfrm>
              <a:off x="2544800" y="-13725925"/>
              <a:ext cx="2530375" cy="2577350"/>
            </a:xfrm>
            <a:custGeom>
              <a:avLst/>
              <a:gdLst/>
              <a:ahLst/>
              <a:cxnLst/>
              <a:rect l="l" t="t" r="r" b="b"/>
              <a:pathLst>
                <a:path w="101215" h="103094" extrusionOk="0">
                  <a:moveTo>
                    <a:pt x="101215" y="0"/>
                  </a:moveTo>
                  <a:lnTo>
                    <a:pt x="0" y="2977"/>
                  </a:lnTo>
                  <a:lnTo>
                    <a:pt x="0" y="3645"/>
                  </a:lnTo>
                  <a:lnTo>
                    <a:pt x="4" y="4313"/>
                  </a:lnTo>
                  <a:lnTo>
                    <a:pt x="22" y="4982"/>
                  </a:lnTo>
                  <a:lnTo>
                    <a:pt x="40" y="5638"/>
                  </a:lnTo>
                  <a:lnTo>
                    <a:pt x="70" y="6306"/>
                  </a:lnTo>
                  <a:lnTo>
                    <a:pt x="106" y="6962"/>
                  </a:lnTo>
                  <a:lnTo>
                    <a:pt x="145" y="7619"/>
                  </a:lnTo>
                  <a:lnTo>
                    <a:pt x="193" y="8275"/>
                  </a:lnTo>
                  <a:lnTo>
                    <a:pt x="251" y="8920"/>
                  </a:lnTo>
                  <a:lnTo>
                    <a:pt x="312" y="9564"/>
                  </a:lnTo>
                  <a:lnTo>
                    <a:pt x="383" y="10209"/>
                  </a:lnTo>
                  <a:lnTo>
                    <a:pt x="457" y="10842"/>
                  </a:lnTo>
                  <a:lnTo>
                    <a:pt x="541" y="11475"/>
                  </a:lnTo>
                  <a:lnTo>
                    <a:pt x="629" y="12096"/>
                  </a:lnTo>
                  <a:lnTo>
                    <a:pt x="726" y="12717"/>
                  </a:lnTo>
                  <a:lnTo>
                    <a:pt x="827" y="13327"/>
                  </a:lnTo>
                  <a:lnTo>
                    <a:pt x="923" y="13877"/>
                  </a:lnTo>
                  <a:lnTo>
                    <a:pt x="1029" y="14428"/>
                  </a:lnTo>
                  <a:lnTo>
                    <a:pt x="1139" y="14967"/>
                  </a:lnTo>
                  <a:lnTo>
                    <a:pt x="1253" y="15483"/>
                  </a:lnTo>
                  <a:lnTo>
                    <a:pt x="1367" y="15999"/>
                  </a:lnTo>
                  <a:lnTo>
                    <a:pt x="1491" y="16503"/>
                  </a:lnTo>
                  <a:lnTo>
                    <a:pt x="1618" y="17007"/>
                  </a:lnTo>
                  <a:lnTo>
                    <a:pt x="1750" y="17487"/>
                  </a:lnTo>
                  <a:lnTo>
                    <a:pt x="1882" y="17956"/>
                  </a:lnTo>
                  <a:lnTo>
                    <a:pt x="2023" y="18425"/>
                  </a:lnTo>
                  <a:lnTo>
                    <a:pt x="2163" y="18870"/>
                  </a:lnTo>
                  <a:lnTo>
                    <a:pt x="2308" y="19316"/>
                  </a:lnTo>
                  <a:lnTo>
                    <a:pt x="2458" y="19738"/>
                  </a:lnTo>
                  <a:lnTo>
                    <a:pt x="2612" y="20160"/>
                  </a:lnTo>
                  <a:lnTo>
                    <a:pt x="2766" y="20570"/>
                  </a:lnTo>
                  <a:lnTo>
                    <a:pt x="2928" y="20968"/>
                  </a:lnTo>
                  <a:lnTo>
                    <a:pt x="3091" y="21343"/>
                  </a:lnTo>
                  <a:lnTo>
                    <a:pt x="3254" y="21718"/>
                  </a:lnTo>
                  <a:lnTo>
                    <a:pt x="3425" y="22082"/>
                  </a:lnTo>
                  <a:lnTo>
                    <a:pt x="3597" y="22433"/>
                  </a:lnTo>
                  <a:lnTo>
                    <a:pt x="3773" y="22773"/>
                  </a:lnTo>
                  <a:lnTo>
                    <a:pt x="3949" y="23101"/>
                  </a:lnTo>
                  <a:lnTo>
                    <a:pt x="4129" y="23418"/>
                  </a:lnTo>
                  <a:lnTo>
                    <a:pt x="4313" y="23711"/>
                  </a:lnTo>
                  <a:lnTo>
                    <a:pt x="4498" y="24004"/>
                  </a:lnTo>
                  <a:lnTo>
                    <a:pt x="4687" y="24285"/>
                  </a:lnTo>
                  <a:lnTo>
                    <a:pt x="4876" y="24555"/>
                  </a:lnTo>
                  <a:lnTo>
                    <a:pt x="5070" y="24801"/>
                  </a:lnTo>
                  <a:lnTo>
                    <a:pt x="5263" y="25047"/>
                  </a:lnTo>
                  <a:lnTo>
                    <a:pt x="5461" y="25270"/>
                  </a:lnTo>
                  <a:lnTo>
                    <a:pt x="5659" y="25492"/>
                  </a:lnTo>
                  <a:lnTo>
                    <a:pt x="5861" y="25692"/>
                  </a:lnTo>
                  <a:lnTo>
                    <a:pt x="6063" y="25879"/>
                  </a:lnTo>
                  <a:lnTo>
                    <a:pt x="6266" y="26067"/>
                  </a:lnTo>
                  <a:lnTo>
                    <a:pt x="6472" y="26231"/>
                  </a:lnTo>
                  <a:lnTo>
                    <a:pt x="6679" y="26383"/>
                  </a:lnTo>
                  <a:lnTo>
                    <a:pt x="6890" y="26524"/>
                  </a:lnTo>
                  <a:lnTo>
                    <a:pt x="7097" y="26641"/>
                  </a:lnTo>
                  <a:lnTo>
                    <a:pt x="7308" y="26758"/>
                  </a:lnTo>
                  <a:lnTo>
                    <a:pt x="7519" y="26852"/>
                  </a:lnTo>
                  <a:lnTo>
                    <a:pt x="7734" y="26934"/>
                  </a:lnTo>
                  <a:lnTo>
                    <a:pt x="7950" y="27016"/>
                  </a:lnTo>
                  <a:lnTo>
                    <a:pt x="8161" y="27063"/>
                  </a:lnTo>
                  <a:lnTo>
                    <a:pt x="8376" y="27110"/>
                  </a:lnTo>
                  <a:lnTo>
                    <a:pt x="8596" y="27145"/>
                  </a:lnTo>
                  <a:lnTo>
                    <a:pt x="8812" y="27157"/>
                  </a:lnTo>
                  <a:lnTo>
                    <a:pt x="9027" y="27157"/>
                  </a:lnTo>
                  <a:lnTo>
                    <a:pt x="9247" y="27145"/>
                  </a:lnTo>
                  <a:lnTo>
                    <a:pt x="9462" y="27121"/>
                  </a:lnTo>
                  <a:lnTo>
                    <a:pt x="9682" y="27075"/>
                  </a:lnTo>
                  <a:lnTo>
                    <a:pt x="9902" y="27028"/>
                  </a:lnTo>
                  <a:lnTo>
                    <a:pt x="10118" y="26957"/>
                  </a:lnTo>
                  <a:lnTo>
                    <a:pt x="10337" y="26875"/>
                  </a:lnTo>
                  <a:lnTo>
                    <a:pt x="10553" y="26770"/>
                  </a:lnTo>
                  <a:lnTo>
                    <a:pt x="10773" y="26653"/>
                  </a:lnTo>
                  <a:lnTo>
                    <a:pt x="10988" y="26524"/>
                  </a:lnTo>
                  <a:lnTo>
                    <a:pt x="11208" y="26383"/>
                  </a:lnTo>
                  <a:lnTo>
                    <a:pt x="11423" y="26231"/>
                  </a:lnTo>
                  <a:lnTo>
                    <a:pt x="11639" y="26055"/>
                  </a:lnTo>
                  <a:lnTo>
                    <a:pt x="11850" y="25856"/>
                  </a:lnTo>
                  <a:lnTo>
                    <a:pt x="12065" y="25656"/>
                  </a:lnTo>
                  <a:lnTo>
                    <a:pt x="12281" y="25434"/>
                  </a:lnTo>
                  <a:lnTo>
                    <a:pt x="12492" y="25199"/>
                  </a:lnTo>
                  <a:lnTo>
                    <a:pt x="12703" y="24953"/>
                  </a:lnTo>
                  <a:lnTo>
                    <a:pt x="12690" y="25527"/>
                  </a:lnTo>
                  <a:lnTo>
                    <a:pt x="12681" y="26114"/>
                  </a:lnTo>
                  <a:lnTo>
                    <a:pt x="12681" y="26700"/>
                  </a:lnTo>
                  <a:lnTo>
                    <a:pt x="12690" y="27274"/>
                  </a:lnTo>
                  <a:lnTo>
                    <a:pt x="12699" y="27848"/>
                  </a:lnTo>
                  <a:lnTo>
                    <a:pt x="12721" y="28422"/>
                  </a:lnTo>
                  <a:lnTo>
                    <a:pt x="12743" y="28997"/>
                  </a:lnTo>
                  <a:lnTo>
                    <a:pt x="12773" y="29559"/>
                  </a:lnTo>
                  <a:lnTo>
                    <a:pt x="12809" y="30122"/>
                  </a:lnTo>
                  <a:lnTo>
                    <a:pt x="12848" y="30684"/>
                  </a:lnTo>
                  <a:lnTo>
                    <a:pt x="12896" y="31247"/>
                  </a:lnTo>
                  <a:lnTo>
                    <a:pt x="12949" y="31798"/>
                  </a:lnTo>
                  <a:lnTo>
                    <a:pt x="13006" y="32349"/>
                  </a:lnTo>
                  <a:lnTo>
                    <a:pt x="13072" y="32888"/>
                  </a:lnTo>
                  <a:lnTo>
                    <a:pt x="13138" y="33439"/>
                  </a:lnTo>
                  <a:lnTo>
                    <a:pt x="13213" y="33966"/>
                  </a:lnTo>
                  <a:lnTo>
                    <a:pt x="13292" y="34505"/>
                  </a:lnTo>
                  <a:lnTo>
                    <a:pt x="13376" y="35033"/>
                  </a:lnTo>
                  <a:lnTo>
                    <a:pt x="13464" y="35560"/>
                  </a:lnTo>
                  <a:lnTo>
                    <a:pt x="13556" y="36076"/>
                  </a:lnTo>
                  <a:lnTo>
                    <a:pt x="13653" y="36592"/>
                  </a:lnTo>
                  <a:lnTo>
                    <a:pt x="13758" y="37096"/>
                  </a:lnTo>
                  <a:lnTo>
                    <a:pt x="13864" y="37600"/>
                  </a:lnTo>
                  <a:lnTo>
                    <a:pt x="13974" y="38092"/>
                  </a:lnTo>
                  <a:lnTo>
                    <a:pt x="14092" y="38584"/>
                  </a:lnTo>
                  <a:lnTo>
                    <a:pt x="14211" y="39065"/>
                  </a:lnTo>
                  <a:lnTo>
                    <a:pt x="14334" y="39545"/>
                  </a:lnTo>
                  <a:lnTo>
                    <a:pt x="14462" y="40014"/>
                  </a:lnTo>
                  <a:lnTo>
                    <a:pt x="14594" y="40471"/>
                  </a:lnTo>
                  <a:lnTo>
                    <a:pt x="14730" y="40928"/>
                  </a:lnTo>
                  <a:lnTo>
                    <a:pt x="14871" y="41385"/>
                  </a:lnTo>
                  <a:lnTo>
                    <a:pt x="15016" y="41819"/>
                  </a:lnTo>
                  <a:lnTo>
                    <a:pt x="15161" y="42264"/>
                  </a:lnTo>
                  <a:lnTo>
                    <a:pt x="15315" y="42686"/>
                  </a:lnTo>
                  <a:lnTo>
                    <a:pt x="15469" y="43108"/>
                  </a:lnTo>
                  <a:lnTo>
                    <a:pt x="15623" y="43518"/>
                  </a:lnTo>
                  <a:lnTo>
                    <a:pt x="15785" y="43917"/>
                  </a:lnTo>
                  <a:lnTo>
                    <a:pt x="15948" y="44315"/>
                  </a:lnTo>
                  <a:lnTo>
                    <a:pt x="16115" y="44702"/>
                  </a:lnTo>
                  <a:lnTo>
                    <a:pt x="16287" y="45077"/>
                  </a:lnTo>
                  <a:lnTo>
                    <a:pt x="16462" y="45441"/>
                  </a:lnTo>
                  <a:lnTo>
                    <a:pt x="16638" y="45804"/>
                  </a:lnTo>
                  <a:lnTo>
                    <a:pt x="16814" y="46155"/>
                  </a:lnTo>
                  <a:lnTo>
                    <a:pt x="16994" y="46495"/>
                  </a:lnTo>
                  <a:lnTo>
                    <a:pt x="17179" y="46824"/>
                  </a:lnTo>
                  <a:lnTo>
                    <a:pt x="17368" y="47140"/>
                  </a:lnTo>
                  <a:lnTo>
                    <a:pt x="17557" y="47456"/>
                  </a:lnTo>
                  <a:lnTo>
                    <a:pt x="17746" y="47749"/>
                  </a:lnTo>
                  <a:lnTo>
                    <a:pt x="17940" y="48042"/>
                  </a:lnTo>
                  <a:lnTo>
                    <a:pt x="18138" y="48324"/>
                  </a:lnTo>
                  <a:lnTo>
                    <a:pt x="18331" y="48582"/>
                  </a:lnTo>
                  <a:lnTo>
                    <a:pt x="18533" y="48839"/>
                  </a:lnTo>
                  <a:lnTo>
                    <a:pt x="18736" y="49086"/>
                  </a:lnTo>
                  <a:lnTo>
                    <a:pt x="18938" y="49320"/>
                  </a:lnTo>
                  <a:lnTo>
                    <a:pt x="19140" y="49543"/>
                  </a:lnTo>
                  <a:lnTo>
                    <a:pt x="19347" y="49754"/>
                  </a:lnTo>
                  <a:lnTo>
                    <a:pt x="19558" y="49953"/>
                  </a:lnTo>
                  <a:lnTo>
                    <a:pt x="19765" y="50140"/>
                  </a:lnTo>
                  <a:lnTo>
                    <a:pt x="19976" y="50316"/>
                  </a:lnTo>
                  <a:lnTo>
                    <a:pt x="20187" y="50480"/>
                  </a:lnTo>
                  <a:lnTo>
                    <a:pt x="20402" y="50633"/>
                  </a:lnTo>
                  <a:lnTo>
                    <a:pt x="20613" y="50762"/>
                  </a:lnTo>
                  <a:lnTo>
                    <a:pt x="20829" y="50891"/>
                  </a:lnTo>
                  <a:lnTo>
                    <a:pt x="21049" y="50996"/>
                  </a:lnTo>
                  <a:lnTo>
                    <a:pt x="21264" y="51090"/>
                  </a:lnTo>
                  <a:lnTo>
                    <a:pt x="21479" y="51184"/>
                  </a:lnTo>
                  <a:lnTo>
                    <a:pt x="21695" y="51254"/>
                  </a:lnTo>
                  <a:lnTo>
                    <a:pt x="21915" y="51324"/>
                  </a:lnTo>
                  <a:lnTo>
                    <a:pt x="22130" y="51371"/>
                  </a:lnTo>
                  <a:lnTo>
                    <a:pt x="22350" y="51418"/>
                  </a:lnTo>
                  <a:lnTo>
                    <a:pt x="22566" y="51453"/>
                  </a:lnTo>
                  <a:lnTo>
                    <a:pt x="22781" y="51477"/>
                  </a:lnTo>
                  <a:lnTo>
                    <a:pt x="23001" y="51488"/>
                  </a:lnTo>
                  <a:lnTo>
                    <a:pt x="23216" y="51488"/>
                  </a:lnTo>
                  <a:lnTo>
                    <a:pt x="23436" y="51477"/>
                  </a:lnTo>
                  <a:lnTo>
                    <a:pt x="23652" y="51453"/>
                  </a:lnTo>
                  <a:lnTo>
                    <a:pt x="23867" y="51430"/>
                  </a:lnTo>
                  <a:lnTo>
                    <a:pt x="24082" y="51395"/>
                  </a:lnTo>
                  <a:lnTo>
                    <a:pt x="24302" y="51336"/>
                  </a:lnTo>
                  <a:lnTo>
                    <a:pt x="24518" y="51277"/>
                  </a:lnTo>
                  <a:lnTo>
                    <a:pt x="24733" y="51219"/>
                  </a:lnTo>
                  <a:lnTo>
                    <a:pt x="24949" y="51137"/>
                  </a:lnTo>
                  <a:lnTo>
                    <a:pt x="25164" y="51055"/>
                  </a:lnTo>
                  <a:lnTo>
                    <a:pt x="25380" y="50961"/>
                  </a:lnTo>
                  <a:lnTo>
                    <a:pt x="25591" y="50855"/>
                  </a:lnTo>
                  <a:lnTo>
                    <a:pt x="25806" y="50738"/>
                  </a:lnTo>
                  <a:lnTo>
                    <a:pt x="26017" y="50609"/>
                  </a:lnTo>
                  <a:lnTo>
                    <a:pt x="26233" y="50480"/>
                  </a:lnTo>
                  <a:lnTo>
                    <a:pt x="26444" y="50340"/>
                  </a:lnTo>
                  <a:lnTo>
                    <a:pt x="26655" y="50187"/>
                  </a:lnTo>
                  <a:lnTo>
                    <a:pt x="26866" y="50035"/>
                  </a:lnTo>
                  <a:lnTo>
                    <a:pt x="27077" y="49871"/>
                  </a:lnTo>
                  <a:lnTo>
                    <a:pt x="27284" y="49695"/>
                  </a:lnTo>
                  <a:lnTo>
                    <a:pt x="27495" y="49519"/>
                  </a:lnTo>
                  <a:lnTo>
                    <a:pt x="27701" y="49320"/>
                  </a:lnTo>
                  <a:lnTo>
                    <a:pt x="27908" y="49121"/>
                  </a:lnTo>
                  <a:lnTo>
                    <a:pt x="28115" y="48922"/>
                  </a:lnTo>
                  <a:lnTo>
                    <a:pt x="28321" y="48711"/>
                  </a:lnTo>
                  <a:lnTo>
                    <a:pt x="28523" y="48488"/>
                  </a:lnTo>
                  <a:lnTo>
                    <a:pt x="28726" y="48253"/>
                  </a:lnTo>
                  <a:lnTo>
                    <a:pt x="28928" y="48019"/>
                  </a:lnTo>
                  <a:lnTo>
                    <a:pt x="29130" y="47773"/>
                  </a:lnTo>
                  <a:lnTo>
                    <a:pt x="29333" y="47527"/>
                  </a:lnTo>
                  <a:lnTo>
                    <a:pt x="29530" y="47269"/>
                  </a:lnTo>
                  <a:lnTo>
                    <a:pt x="29728" y="46999"/>
                  </a:lnTo>
                  <a:lnTo>
                    <a:pt x="29926" y="46730"/>
                  </a:lnTo>
                  <a:lnTo>
                    <a:pt x="30120" y="46448"/>
                  </a:lnTo>
                  <a:lnTo>
                    <a:pt x="30313" y="46167"/>
                  </a:lnTo>
                  <a:lnTo>
                    <a:pt x="30507" y="45874"/>
                  </a:lnTo>
                  <a:lnTo>
                    <a:pt x="30700" y="45569"/>
                  </a:lnTo>
                  <a:lnTo>
                    <a:pt x="30889" y="45265"/>
                  </a:lnTo>
                  <a:lnTo>
                    <a:pt x="31078" y="44960"/>
                  </a:lnTo>
                  <a:lnTo>
                    <a:pt x="31267" y="44644"/>
                  </a:lnTo>
                  <a:lnTo>
                    <a:pt x="31452" y="44315"/>
                  </a:lnTo>
                  <a:lnTo>
                    <a:pt x="31637" y="43987"/>
                  </a:lnTo>
                  <a:lnTo>
                    <a:pt x="31817" y="43647"/>
                  </a:lnTo>
                  <a:lnTo>
                    <a:pt x="32002" y="43307"/>
                  </a:lnTo>
                  <a:lnTo>
                    <a:pt x="32182" y="42968"/>
                  </a:lnTo>
                  <a:lnTo>
                    <a:pt x="32534" y="42253"/>
                  </a:lnTo>
                  <a:lnTo>
                    <a:pt x="32881" y="41526"/>
                  </a:lnTo>
                  <a:lnTo>
                    <a:pt x="33224" y="40776"/>
                  </a:lnTo>
                  <a:lnTo>
                    <a:pt x="33558" y="40002"/>
                  </a:lnTo>
                  <a:lnTo>
                    <a:pt x="33883" y="39217"/>
                  </a:lnTo>
                  <a:lnTo>
                    <a:pt x="40993" y="101816"/>
                  </a:lnTo>
                  <a:lnTo>
                    <a:pt x="56176" y="103093"/>
                  </a:lnTo>
                  <a:lnTo>
                    <a:pt x="59153" y="75210"/>
                  </a:lnTo>
                  <a:lnTo>
                    <a:pt x="62139" y="47351"/>
                  </a:lnTo>
                  <a:lnTo>
                    <a:pt x="62319" y="47585"/>
                  </a:lnTo>
                  <a:lnTo>
                    <a:pt x="62499" y="47808"/>
                  </a:lnTo>
                  <a:lnTo>
                    <a:pt x="62688" y="48019"/>
                  </a:lnTo>
                  <a:lnTo>
                    <a:pt x="62873" y="48207"/>
                  </a:lnTo>
                  <a:lnTo>
                    <a:pt x="63062" y="48394"/>
                  </a:lnTo>
                  <a:lnTo>
                    <a:pt x="63256" y="48558"/>
                  </a:lnTo>
                  <a:lnTo>
                    <a:pt x="63445" y="48711"/>
                  </a:lnTo>
                  <a:lnTo>
                    <a:pt x="63638" y="48851"/>
                  </a:lnTo>
                  <a:lnTo>
                    <a:pt x="63836" y="48980"/>
                  </a:lnTo>
                  <a:lnTo>
                    <a:pt x="64029" y="49086"/>
                  </a:lnTo>
                  <a:lnTo>
                    <a:pt x="64227" y="49179"/>
                  </a:lnTo>
                  <a:lnTo>
                    <a:pt x="64425" y="49261"/>
                  </a:lnTo>
                  <a:lnTo>
                    <a:pt x="64627" y="49320"/>
                  </a:lnTo>
                  <a:lnTo>
                    <a:pt x="64825" y="49379"/>
                  </a:lnTo>
                  <a:lnTo>
                    <a:pt x="65028" y="49414"/>
                  </a:lnTo>
                  <a:lnTo>
                    <a:pt x="65230" y="49425"/>
                  </a:lnTo>
                  <a:lnTo>
                    <a:pt x="65414" y="49437"/>
                  </a:lnTo>
                  <a:lnTo>
                    <a:pt x="65599" y="49425"/>
                  </a:lnTo>
                  <a:lnTo>
                    <a:pt x="65784" y="49414"/>
                  </a:lnTo>
                  <a:lnTo>
                    <a:pt x="65968" y="49379"/>
                  </a:lnTo>
                  <a:lnTo>
                    <a:pt x="66149" y="49332"/>
                  </a:lnTo>
                  <a:lnTo>
                    <a:pt x="66329" y="49285"/>
                  </a:lnTo>
                  <a:lnTo>
                    <a:pt x="66509" y="49215"/>
                  </a:lnTo>
                  <a:lnTo>
                    <a:pt x="66685" y="49132"/>
                  </a:lnTo>
                  <a:lnTo>
                    <a:pt x="66861" y="49050"/>
                  </a:lnTo>
                  <a:lnTo>
                    <a:pt x="67037" y="48945"/>
                  </a:lnTo>
                  <a:lnTo>
                    <a:pt x="67208" y="48828"/>
                  </a:lnTo>
                  <a:lnTo>
                    <a:pt x="67380" y="48711"/>
                  </a:lnTo>
                  <a:lnTo>
                    <a:pt x="67551" y="48570"/>
                  </a:lnTo>
                  <a:lnTo>
                    <a:pt x="67719" y="48429"/>
                  </a:lnTo>
                  <a:lnTo>
                    <a:pt x="67886" y="48277"/>
                  </a:lnTo>
                  <a:lnTo>
                    <a:pt x="68048" y="48101"/>
                  </a:lnTo>
                  <a:lnTo>
                    <a:pt x="68211" y="47925"/>
                  </a:lnTo>
                  <a:lnTo>
                    <a:pt x="68369" y="47738"/>
                  </a:lnTo>
                  <a:lnTo>
                    <a:pt x="68528" y="47550"/>
                  </a:lnTo>
                  <a:lnTo>
                    <a:pt x="68686" y="47339"/>
                  </a:lnTo>
                  <a:lnTo>
                    <a:pt x="68840" y="47117"/>
                  </a:lnTo>
                  <a:lnTo>
                    <a:pt x="68989" y="46894"/>
                  </a:lnTo>
                  <a:lnTo>
                    <a:pt x="69139" y="46659"/>
                  </a:lnTo>
                  <a:lnTo>
                    <a:pt x="69288" y="46413"/>
                  </a:lnTo>
                  <a:lnTo>
                    <a:pt x="69433" y="46155"/>
                  </a:lnTo>
                  <a:lnTo>
                    <a:pt x="69574" y="45898"/>
                  </a:lnTo>
                  <a:lnTo>
                    <a:pt x="69715" y="45628"/>
                  </a:lnTo>
                  <a:lnTo>
                    <a:pt x="69851" y="45347"/>
                  </a:lnTo>
                  <a:lnTo>
                    <a:pt x="69987" y="45054"/>
                  </a:lnTo>
                  <a:lnTo>
                    <a:pt x="70119" y="44761"/>
                  </a:lnTo>
                  <a:lnTo>
                    <a:pt x="70247" y="44456"/>
                  </a:lnTo>
                  <a:lnTo>
                    <a:pt x="70374" y="44140"/>
                  </a:lnTo>
                  <a:lnTo>
                    <a:pt x="70497" y="43823"/>
                  </a:lnTo>
                  <a:lnTo>
                    <a:pt x="70621" y="43483"/>
                  </a:lnTo>
                  <a:lnTo>
                    <a:pt x="70739" y="43155"/>
                  </a:lnTo>
                  <a:lnTo>
                    <a:pt x="70854" y="42803"/>
                  </a:lnTo>
                  <a:lnTo>
                    <a:pt x="70964" y="42452"/>
                  </a:lnTo>
                  <a:lnTo>
                    <a:pt x="71073" y="42100"/>
                  </a:lnTo>
                  <a:lnTo>
                    <a:pt x="71179" y="41725"/>
                  </a:lnTo>
                  <a:lnTo>
                    <a:pt x="71280" y="41350"/>
                  </a:lnTo>
                  <a:lnTo>
                    <a:pt x="71381" y="40975"/>
                  </a:lnTo>
                  <a:lnTo>
                    <a:pt x="71478" y="40588"/>
                  </a:lnTo>
                  <a:lnTo>
                    <a:pt x="71566" y="40190"/>
                  </a:lnTo>
                  <a:lnTo>
                    <a:pt x="71658" y="39791"/>
                  </a:lnTo>
                  <a:lnTo>
                    <a:pt x="71742" y="39393"/>
                  </a:lnTo>
                  <a:lnTo>
                    <a:pt x="71825" y="38983"/>
                  </a:lnTo>
                  <a:lnTo>
                    <a:pt x="71900" y="38561"/>
                  </a:lnTo>
                  <a:lnTo>
                    <a:pt x="71975" y="38139"/>
                  </a:lnTo>
                  <a:lnTo>
                    <a:pt x="72045" y="37705"/>
                  </a:lnTo>
                  <a:lnTo>
                    <a:pt x="72111" y="37271"/>
                  </a:lnTo>
                  <a:lnTo>
                    <a:pt x="72177" y="36838"/>
                  </a:lnTo>
                  <a:lnTo>
                    <a:pt x="72234" y="36392"/>
                  </a:lnTo>
                  <a:lnTo>
                    <a:pt x="72287" y="35935"/>
                  </a:lnTo>
                  <a:lnTo>
                    <a:pt x="72340" y="35478"/>
                  </a:lnTo>
                  <a:lnTo>
                    <a:pt x="72388" y="35021"/>
                  </a:lnTo>
                  <a:lnTo>
                    <a:pt x="72428" y="34564"/>
                  </a:lnTo>
                  <a:lnTo>
                    <a:pt x="72467" y="34095"/>
                  </a:lnTo>
                  <a:lnTo>
                    <a:pt x="72502" y="33615"/>
                  </a:lnTo>
                  <a:lnTo>
                    <a:pt x="72529" y="33146"/>
                  </a:lnTo>
                  <a:lnTo>
                    <a:pt x="72555" y="32665"/>
                  </a:lnTo>
                  <a:lnTo>
                    <a:pt x="72577" y="32173"/>
                  </a:lnTo>
                  <a:lnTo>
                    <a:pt x="72590" y="31681"/>
                  </a:lnTo>
                  <a:lnTo>
                    <a:pt x="72604" y="31200"/>
                  </a:lnTo>
                  <a:lnTo>
                    <a:pt x="72612" y="30696"/>
                  </a:lnTo>
                  <a:lnTo>
                    <a:pt x="72797" y="30977"/>
                  </a:lnTo>
                  <a:lnTo>
                    <a:pt x="72982" y="31247"/>
                  </a:lnTo>
                  <a:lnTo>
                    <a:pt x="73171" y="31505"/>
                  </a:lnTo>
                  <a:lnTo>
                    <a:pt x="73364" y="31751"/>
                  </a:lnTo>
                  <a:lnTo>
                    <a:pt x="73553" y="31997"/>
                  </a:lnTo>
                  <a:lnTo>
                    <a:pt x="73751" y="32220"/>
                  </a:lnTo>
                  <a:lnTo>
                    <a:pt x="73945" y="32431"/>
                  </a:lnTo>
                  <a:lnTo>
                    <a:pt x="74143" y="32642"/>
                  </a:lnTo>
                  <a:lnTo>
                    <a:pt x="74340" y="32829"/>
                  </a:lnTo>
                  <a:lnTo>
                    <a:pt x="74543" y="33017"/>
                  </a:lnTo>
                  <a:lnTo>
                    <a:pt x="74745" y="33193"/>
                  </a:lnTo>
                  <a:lnTo>
                    <a:pt x="74947" y="33357"/>
                  </a:lnTo>
                  <a:lnTo>
                    <a:pt x="75154" y="33497"/>
                  </a:lnTo>
                  <a:lnTo>
                    <a:pt x="75361" y="33638"/>
                  </a:lnTo>
                  <a:lnTo>
                    <a:pt x="75567" y="33767"/>
                  </a:lnTo>
                  <a:lnTo>
                    <a:pt x="75774" y="33884"/>
                  </a:lnTo>
                  <a:lnTo>
                    <a:pt x="76033" y="34013"/>
                  </a:lnTo>
                  <a:lnTo>
                    <a:pt x="76297" y="34130"/>
                  </a:lnTo>
                  <a:lnTo>
                    <a:pt x="76557" y="34224"/>
                  </a:lnTo>
                  <a:lnTo>
                    <a:pt x="76816" y="34294"/>
                  </a:lnTo>
                  <a:lnTo>
                    <a:pt x="77075" y="34353"/>
                  </a:lnTo>
                  <a:lnTo>
                    <a:pt x="77335" y="34388"/>
                  </a:lnTo>
                  <a:lnTo>
                    <a:pt x="77594" y="34412"/>
                  </a:lnTo>
                  <a:lnTo>
                    <a:pt x="77854" y="34423"/>
                  </a:lnTo>
                  <a:lnTo>
                    <a:pt x="78109" y="34412"/>
                  </a:lnTo>
                  <a:lnTo>
                    <a:pt x="78364" y="34376"/>
                  </a:lnTo>
                  <a:lnTo>
                    <a:pt x="78619" y="34330"/>
                  </a:lnTo>
                  <a:lnTo>
                    <a:pt x="78869" y="34271"/>
                  </a:lnTo>
                  <a:lnTo>
                    <a:pt x="79120" y="34189"/>
                  </a:lnTo>
                  <a:lnTo>
                    <a:pt x="79371" y="34095"/>
                  </a:lnTo>
                  <a:lnTo>
                    <a:pt x="79621" y="33990"/>
                  </a:lnTo>
                  <a:lnTo>
                    <a:pt x="79867" y="33861"/>
                  </a:lnTo>
                  <a:lnTo>
                    <a:pt x="80109" y="33708"/>
                  </a:lnTo>
                  <a:lnTo>
                    <a:pt x="80356" y="33556"/>
                  </a:lnTo>
                  <a:lnTo>
                    <a:pt x="80593" y="33380"/>
                  </a:lnTo>
                  <a:lnTo>
                    <a:pt x="80835" y="33193"/>
                  </a:lnTo>
                  <a:lnTo>
                    <a:pt x="81072" y="32982"/>
                  </a:lnTo>
                  <a:lnTo>
                    <a:pt x="81305" y="32771"/>
                  </a:lnTo>
                  <a:lnTo>
                    <a:pt x="81538" y="32536"/>
                  </a:lnTo>
                  <a:lnTo>
                    <a:pt x="81767" y="32278"/>
                  </a:lnTo>
                  <a:lnTo>
                    <a:pt x="81996" y="32021"/>
                  </a:lnTo>
                  <a:lnTo>
                    <a:pt x="82220" y="31739"/>
                  </a:lnTo>
                  <a:lnTo>
                    <a:pt x="82444" y="31446"/>
                  </a:lnTo>
                  <a:lnTo>
                    <a:pt x="82664" y="31142"/>
                  </a:lnTo>
                  <a:lnTo>
                    <a:pt x="82879" y="30825"/>
                  </a:lnTo>
                  <a:lnTo>
                    <a:pt x="83090" y="30497"/>
                  </a:lnTo>
                  <a:lnTo>
                    <a:pt x="83302" y="30145"/>
                  </a:lnTo>
                  <a:lnTo>
                    <a:pt x="83508" y="29794"/>
                  </a:lnTo>
                  <a:lnTo>
                    <a:pt x="83715" y="29419"/>
                  </a:lnTo>
                  <a:lnTo>
                    <a:pt x="83913" y="29032"/>
                  </a:lnTo>
                  <a:lnTo>
                    <a:pt x="84111" y="28633"/>
                  </a:lnTo>
                  <a:lnTo>
                    <a:pt x="84304" y="28223"/>
                  </a:lnTo>
                  <a:lnTo>
                    <a:pt x="84493" y="27801"/>
                  </a:lnTo>
                  <a:lnTo>
                    <a:pt x="84682" y="27368"/>
                  </a:lnTo>
                  <a:lnTo>
                    <a:pt x="84862" y="26910"/>
                  </a:lnTo>
                  <a:lnTo>
                    <a:pt x="85043" y="26453"/>
                  </a:lnTo>
                  <a:lnTo>
                    <a:pt x="85214" y="25985"/>
                  </a:lnTo>
                  <a:lnTo>
                    <a:pt x="85386" y="25504"/>
                  </a:lnTo>
                  <a:lnTo>
                    <a:pt x="85553" y="25012"/>
                  </a:lnTo>
                  <a:lnTo>
                    <a:pt x="85716" y="24508"/>
                  </a:lnTo>
                  <a:lnTo>
                    <a:pt x="85869" y="23992"/>
                  </a:lnTo>
                  <a:lnTo>
                    <a:pt x="86023" y="23465"/>
                  </a:lnTo>
                  <a:lnTo>
                    <a:pt x="86173" y="22926"/>
                  </a:lnTo>
                  <a:lnTo>
                    <a:pt x="86314" y="22375"/>
                  </a:lnTo>
                  <a:lnTo>
                    <a:pt x="86454" y="21812"/>
                  </a:lnTo>
                  <a:lnTo>
                    <a:pt x="86586" y="21250"/>
                  </a:lnTo>
                  <a:lnTo>
                    <a:pt x="86718" y="20664"/>
                  </a:lnTo>
                  <a:lnTo>
                    <a:pt x="86841" y="20077"/>
                  </a:lnTo>
                  <a:lnTo>
                    <a:pt x="86960" y="19480"/>
                  </a:lnTo>
                  <a:lnTo>
                    <a:pt x="87070" y="18870"/>
                  </a:lnTo>
                  <a:lnTo>
                    <a:pt x="87180" y="18261"/>
                  </a:lnTo>
                  <a:lnTo>
                    <a:pt x="87281" y="17628"/>
                  </a:lnTo>
                  <a:lnTo>
                    <a:pt x="87378" y="16995"/>
                  </a:lnTo>
                  <a:lnTo>
                    <a:pt x="87470" y="16350"/>
                  </a:lnTo>
                  <a:lnTo>
                    <a:pt x="87553" y="15694"/>
                  </a:lnTo>
                  <a:lnTo>
                    <a:pt x="87637" y="15038"/>
                  </a:lnTo>
                  <a:lnTo>
                    <a:pt x="87707" y="14370"/>
                  </a:lnTo>
                  <a:lnTo>
                    <a:pt x="87778" y="13690"/>
                  </a:lnTo>
                  <a:lnTo>
                    <a:pt x="87839" y="12998"/>
                  </a:lnTo>
                  <a:lnTo>
                    <a:pt x="87892" y="12307"/>
                  </a:lnTo>
                  <a:lnTo>
                    <a:pt x="88107" y="12729"/>
                  </a:lnTo>
                  <a:lnTo>
                    <a:pt x="88323" y="13127"/>
                  </a:lnTo>
                  <a:lnTo>
                    <a:pt x="88547" y="13514"/>
                  </a:lnTo>
                  <a:lnTo>
                    <a:pt x="88771" y="13866"/>
                  </a:lnTo>
                  <a:lnTo>
                    <a:pt x="89000" y="14206"/>
                  </a:lnTo>
                  <a:lnTo>
                    <a:pt x="89229" y="14534"/>
                  </a:lnTo>
                  <a:lnTo>
                    <a:pt x="89466" y="14838"/>
                  </a:lnTo>
                  <a:lnTo>
                    <a:pt x="89704" y="15120"/>
                  </a:lnTo>
                  <a:lnTo>
                    <a:pt x="89941" y="15378"/>
                  </a:lnTo>
                  <a:lnTo>
                    <a:pt x="90183" y="15624"/>
                  </a:lnTo>
                  <a:lnTo>
                    <a:pt x="90429" y="15846"/>
                  </a:lnTo>
                  <a:lnTo>
                    <a:pt x="90675" y="16046"/>
                  </a:lnTo>
                  <a:lnTo>
                    <a:pt x="90926" y="16233"/>
                  </a:lnTo>
                  <a:lnTo>
                    <a:pt x="91177" y="16397"/>
                  </a:lnTo>
                  <a:lnTo>
                    <a:pt x="91427" y="16538"/>
                  </a:lnTo>
                  <a:lnTo>
                    <a:pt x="91682" y="16655"/>
                  </a:lnTo>
                  <a:lnTo>
                    <a:pt x="91937" y="16761"/>
                  </a:lnTo>
                  <a:lnTo>
                    <a:pt x="92197" y="16843"/>
                  </a:lnTo>
                  <a:lnTo>
                    <a:pt x="92452" y="16901"/>
                  </a:lnTo>
                  <a:lnTo>
                    <a:pt x="92711" y="16936"/>
                  </a:lnTo>
                  <a:lnTo>
                    <a:pt x="92966" y="16960"/>
                  </a:lnTo>
                  <a:lnTo>
                    <a:pt x="93226" y="16948"/>
                  </a:lnTo>
                  <a:lnTo>
                    <a:pt x="93485" y="16925"/>
                  </a:lnTo>
                  <a:lnTo>
                    <a:pt x="93744" y="16890"/>
                  </a:lnTo>
                  <a:lnTo>
                    <a:pt x="94004" y="16819"/>
                  </a:lnTo>
                  <a:lnTo>
                    <a:pt x="94263" y="16737"/>
                  </a:lnTo>
                  <a:lnTo>
                    <a:pt x="94518" y="16632"/>
                  </a:lnTo>
                  <a:lnTo>
                    <a:pt x="94778" y="16503"/>
                  </a:lnTo>
                  <a:lnTo>
                    <a:pt x="95033" y="16350"/>
                  </a:lnTo>
                  <a:lnTo>
                    <a:pt x="95288" y="16175"/>
                  </a:lnTo>
                  <a:lnTo>
                    <a:pt x="95543" y="15987"/>
                  </a:lnTo>
                  <a:lnTo>
                    <a:pt x="95798" y="15764"/>
                  </a:lnTo>
                  <a:lnTo>
                    <a:pt x="96044" y="15518"/>
                  </a:lnTo>
                  <a:lnTo>
                    <a:pt x="96290" y="15249"/>
                  </a:lnTo>
                  <a:lnTo>
                    <a:pt x="96532" y="14967"/>
                  </a:lnTo>
                  <a:lnTo>
                    <a:pt x="96770" y="14663"/>
                  </a:lnTo>
                  <a:lnTo>
                    <a:pt x="96998" y="14346"/>
                  </a:lnTo>
                  <a:lnTo>
                    <a:pt x="97227" y="14006"/>
                  </a:lnTo>
                  <a:lnTo>
                    <a:pt x="97451" y="13643"/>
                  </a:lnTo>
                  <a:lnTo>
                    <a:pt x="97671" y="13268"/>
                  </a:lnTo>
                  <a:lnTo>
                    <a:pt x="97886" y="12869"/>
                  </a:lnTo>
                  <a:lnTo>
                    <a:pt x="98093" y="12471"/>
                  </a:lnTo>
                  <a:lnTo>
                    <a:pt x="98300" y="12037"/>
                  </a:lnTo>
                  <a:lnTo>
                    <a:pt x="98498" y="11604"/>
                  </a:lnTo>
                  <a:lnTo>
                    <a:pt x="98691" y="11146"/>
                  </a:lnTo>
                  <a:lnTo>
                    <a:pt x="98880" y="10666"/>
                  </a:lnTo>
                  <a:lnTo>
                    <a:pt x="99065" y="10185"/>
                  </a:lnTo>
                  <a:lnTo>
                    <a:pt x="99241" y="9681"/>
                  </a:lnTo>
                  <a:lnTo>
                    <a:pt x="99412" y="9166"/>
                  </a:lnTo>
                  <a:lnTo>
                    <a:pt x="99579" y="8638"/>
                  </a:lnTo>
                  <a:lnTo>
                    <a:pt x="99738" y="8099"/>
                  </a:lnTo>
                  <a:lnTo>
                    <a:pt x="99892" y="7548"/>
                  </a:lnTo>
                  <a:lnTo>
                    <a:pt x="100041" y="6974"/>
                  </a:lnTo>
                  <a:lnTo>
                    <a:pt x="100182" y="6400"/>
                  </a:lnTo>
                  <a:lnTo>
                    <a:pt x="100318" y="5802"/>
                  </a:lnTo>
                  <a:lnTo>
                    <a:pt x="100446" y="5204"/>
                  </a:lnTo>
                  <a:lnTo>
                    <a:pt x="100564" y="4583"/>
                  </a:lnTo>
                  <a:lnTo>
                    <a:pt x="100679" y="3962"/>
                  </a:lnTo>
                  <a:lnTo>
                    <a:pt x="100788" y="3329"/>
                  </a:lnTo>
                  <a:lnTo>
                    <a:pt x="100885" y="2684"/>
                  </a:lnTo>
                  <a:lnTo>
                    <a:pt x="100982" y="2028"/>
                  </a:lnTo>
                  <a:lnTo>
                    <a:pt x="101066" y="1360"/>
                  </a:lnTo>
                  <a:lnTo>
                    <a:pt x="101145" y="680"/>
                  </a:lnTo>
                  <a:lnTo>
                    <a:pt x="10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544800" y="-13725925"/>
              <a:ext cx="2530375" cy="2577350"/>
            </a:xfrm>
            <a:custGeom>
              <a:avLst/>
              <a:gdLst/>
              <a:ahLst/>
              <a:cxnLst/>
              <a:rect l="l" t="t" r="r" b="b"/>
              <a:pathLst>
                <a:path w="101215" h="103094" fill="none" extrusionOk="0">
                  <a:moveTo>
                    <a:pt x="95798" y="15764"/>
                  </a:moveTo>
                  <a:lnTo>
                    <a:pt x="95798" y="15764"/>
                  </a:lnTo>
                  <a:lnTo>
                    <a:pt x="95543" y="15987"/>
                  </a:lnTo>
                  <a:lnTo>
                    <a:pt x="95288" y="16175"/>
                  </a:lnTo>
                  <a:lnTo>
                    <a:pt x="95033" y="16350"/>
                  </a:lnTo>
                  <a:lnTo>
                    <a:pt x="94778" y="16503"/>
                  </a:lnTo>
                  <a:lnTo>
                    <a:pt x="94518" y="16632"/>
                  </a:lnTo>
                  <a:lnTo>
                    <a:pt x="94263" y="16737"/>
                  </a:lnTo>
                  <a:lnTo>
                    <a:pt x="94004" y="16819"/>
                  </a:lnTo>
                  <a:lnTo>
                    <a:pt x="93744" y="16890"/>
                  </a:lnTo>
                  <a:lnTo>
                    <a:pt x="93485" y="16925"/>
                  </a:lnTo>
                  <a:lnTo>
                    <a:pt x="93226" y="16948"/>
                  </a:lnTo>
                  <a:lnTo>
                    <a:pt x="92966" y="16960"/>
                  </a:lnTo>
                  <a:lnTo>
                    <a:pt x="92711" y="16936"/>
                  </a:lnTo>
                  <a:lnTo>
                    <a:pt x="92452" y="16901"/>
                  </a:lnTo>
                  <a:lnTo>
                    <a:pt x="92197" y="16843"/>
                  </a:lnTo>
                  <a:lnTo>
                    <a:pt x="91937" y="16761"/>
                  </a:lnTo>
                  <a:lnTo>
                    <a:pt x="91682" y="16655"/>
                  </a:lnTo>
                  <a:lnTo>
                    <a:pt x="91427" y="16538"/>
                  </a:lnTo>
                  <a:lnTo>
                    <a:pt x="91177" y="16397"/>
                  </a:lnTo>
                  <a:lnTo>
                    <a:pt x="90926" y="16233"/>
                  </a:lnTo>
                  <a:lnTo>
                    <a:pt x="90675" y="16046"/>
                  </a:lnTo>
                  <a:lnTo>
                    <a:pt x="90429" y="15846"/>
                  </a:lnTo>
                  <a:lnTo>
                    <a:pt x="90183" y="15624"/>
                  </a:lnTo>
                  <a:lnTo>
                    <a:pt x="89941" y="15378"/>
                  </a:lnTo>
                  <a:lnTo>
                    <a:pt x="89704" y="15120"/>
                  </a:lnTo>
                  <a:lnTo>
                    <a:pt x="89466" y="14838"/>
                  </a:lnTo>
                  <a:lnTo>
                    <a:pt x="89229" y="14534"/>
                  </a:lnTo>
                  <a:lnTo>
                    <a:pt x="89000" y="14206"/>
                  </a:lnTo>
                  <a:lnTo>
                    <a:pt x="88771" y="13866"/>
                  </a:lnTo>
                  <a:lnTo>
                    <a:pt x="88547" y="13514"/>
                  </a:lnTo>
                  <a:lnTo>
                    <a:pt x="88323" y="13127"/>
                  </a:lnTo>
                  <a:lnTo>
                    <a:pt x="88107" y="12729"/>
                  </a:lnTo>
                  <a:lnTo>
                    <a:pt x="87892" y="12307"/>
                  </a:lnTo>
                  <a:lnTo>
                    <a:pt x="87892" y="12307"/>
                  </a:lnTo>
                  <a:lnTo>
                    <a:pt x="87839" y="12998"/>
                  </a:lnTo>
                  <a:lnTo>
                    <a:pt x="87778" y="13690"/>
                  </a:lnTo>
                  <a:lnTo>
                    <a:pt x="87707" y="14370"/>
                  </a:lnTo>
                  <a:lnTo>
                    <a:pt x="87637" y="15038"/>
                  </a:lnTo>
                  <a:lnTo>
                    <a:pt x="87553" y="15694"/>
                  </a:lnTo>
                  <a:lnTo>
                    <a:pt x="87470" y="16350"/>
                  </a:lnTo>
                  <a:lnTo>
                    <a:pt x="87378" y="16995"/>
                  </a:lnTo>
                  <a:lnTo>
                    <a:pt x="87281" y="17628"/>
                  </a:lnTo>
                  <a:lnTo>
                    <a:pt x="87180" y="18261"/>
                  </a:lnTo>
                  <a:lnTo>
                    <a:pt x="87070" y="18870"/>
                  </a:lnTo>
                  <a:lnTo>
                    <a:pt x="86960" y="19480"/>
                  </a:lnTo>
                  <a:lnTo>
                    <a:pt x="86841" y="20077"/>
                  </a:lnTo>
                  <a:lnTo>
                    <a:pt x="86718" y="20664"/>
                  </a:lnTo>
                  <a:lnTo>
                    <a:pt x="86586" y="21250"/>
                  </a:lnTo>
                  <a:lnTo>
                    <a:pt x="86454" y="21812"/>
                  </a:lnTo>
                  <a:lnTo>
                    <a:pt x="86314" y="22375"/>
                  </a:lnTo>
                  <a:lnTo>
                    <a:pt x="86173" y="22926"/>
                  </a:lnTo>
                  <a:lnTo>
                    <a:pt x="86023" y="23465"/>
                  </a:lnTo>
                  <a:lnTo>
                    <a:pt x="85869" y="23992"/>
                  </a:lnTo>
                  <a:lnTo>
                    <a:pt x="85716" y="24508"/>
                  </a:lnTo>
                  <a:lnTo>
                    <a:pt x="85553" y="25012"/>
                  </a:lnTo>
                  <a:lnTo>
                    <a:pt x="85386" y="25504"/>
                  </a:lnTo>
                  <a:lnTo>
                    <a:pt x="85214" y="25985"/>
                  </a:lnTo>
                  <a:lnTo>
                    <a:pt x="85043" y="26453"/>
                  </a:lnTo>
                  <a:lnTo>
                    <a:pt x="84862" y="26910"/>
                  </a:lnTo>
                  <a:lnTo>
                    <a:pt x="84682" y="27368"/>
                  </a:lnTo>
                  <a:lnTo>
                    <a:pt x="84493" y="27801"/>
                  </a:lnTo>
                  <a:lnTo>
                    <a:pt x="84304" y="28223"/>
                  </a:lnTo>
                  <a:lnTo>
                    <a:pt x="84111" y="28633"/>
                  </a:lnTo>
                  <a:lnTo>
                    <a:pt x="83913" y="29032"/>
                  </a:lnTo>
                  <a:lnTo>
                    <a:pt x="83715" y="29419"/>
                  </a:lnTo>
                  <a:lnTo>
                    <a:pt x="83508" y="29794"/>
                  </a:lnTo>
                  <a:lnTo>
                    <a:pt x="83302" y="30145"/>
                  </a:lnTo>
                  <a:lnTo>
                    <a:pt x="83090" y="30497"/>
                  </a:lnTo>
                  <a:lnTo>
                    <a:pt x="82879" y="30825"/>
                  </a:lnTo>
                  <a:lnTo>
                    <a:pt x="82664" y="31142"/>
                  </a:lnTo>
                  <a:lnTo>
                    <a:pt x="82444" y="31446"/>
                  </a:lnTo>
                  <a:lnTo>
                    <a:pt x="82220" y="31739"/>
                  </a:lnTo>
                  <a:lnTo>
                    <a:pt x="81996" y="32021"/>
                  </a:lnTo>
                  <a:lnTo>
                    <a:pt x="81767" y="32278"/>
                  </a:lnTo>
                  <a:lnTo>
                    <a:pt x="81538" y="32536"/>
                  </a:lnTo>
                  <a:lnTo>
                    <a:pt x="81305" y="32771"/>
                  </a:lnTo>
                  <a:lnTo>
                    <a:pt x="81072" y="32982"/>
                  </a:lnTo>
                  <a:lnTo>
                    <a:pt x="80835" y="33193"/>
                  </a:lnTo>
                  <a:lnTo>
                    <a:pt x="80593" y="33380"/>
                  </a:lnTo>
                  <a:lnTo>
                    <a:pt x="80356" y="33556"/>
                  </a:lnTo>
                  <a:lnTo>
                    <a:pt x="80109" y="33708"/>
                  </a:lnTo>
                  <a:lnTo>
                    <a:pt x="79867" y="33861"/>
                  </a:lnTo>
                  <a:lnTo>
                    <a:pt x="79621" y="33990"/>
                  </a:lnTo>
                  <a:lnTo>
                    <a:pt x="79371" y="34095"/>
                  </a:lnTo>
                  <a:lnTo>
                    <a:pt x="79120" y="34189"/>
                  </a:lnTo>
                  <a:lnTo>
                    <a:pt x="78869" y="34271"/>
                  </a:lnTo>
                  <a:lnTo>
                    <a:pt x="78619" y="34330"/>
                  </a:lnTo>
                  <a:lnTo>
                    <a:pt x="78364" y="34376"/>
                  </a:lnTo>
                  <a:lnTo>
                    <a:pt x="78109" y="34412"/>
                  </a:lnTo>
                  <a:lnTo>
                    <a:pt x="77854" y="34423"/>
                  </a:lnTo>
                  <a:lnTo>
                    <a:pt x="77594" y="34412"/>
                  </a:lnTo>
                  <a:lnTo>
                    <a:pt x="77335" y="34388"/>
                  </a:lnTo>
                  <a:lnTo>
                    <a:pt x="77075" y="34353"/>
                  </a:lnTo>
                  <a:lnTo>
                    <a:pt x="76816" y="34294"/>
                  </a:lnTo>
                  <a:lnTo>
                    <a:pt x="76557" y="34224"/>
                  </a:lnTo>
                  <a:lnTo>
                    <a:pt x="76297" y="34130"/>
                  </a:lnTo>
                  <a:lnTo>
                    <a:pt x="76033" y="34013"/>
                  </a:lnTo>
                  <a:lnTo>
                    <a:pt x="75774" y="33884"/>
                  </a:lnTo>
                  <a:lnTo>
                    <a:pt x="75774" y="33884"/>
                  </a:lnTo>
                  <a:lnTo>
                    <a:pt x="75567" y="33767"/>
                  </a:lnTo>
                  <a:lnTo>
                    <a:pt x="75361" y="33638"/>
                  </a:lnTo>
                  <a:lnTo>
                    <a:pt x="75154" y="33497"/>
                  </a:lnTo>
                  <a:lnTo>
                    <a:pt x="74947" y="33357"/>
                  </a:lnTo>
                  <a:lnTo>
                    <a:pt x="74745" y="33193"/>
                  </a:lnTo>
                  <a:lnTo>
                    <a:pt x="74543" y="33017"/>
                  </a:lnTo>
                  <a:lnTo>
                    <a:pt x="74340" y="32829"/>
                  </a:lnTo>
                  <a:lnTo>
                    <a:pt x="74143" y="32642"/>
                  </a:lnTo>
                  <a:lnTo>
                    <a:pt x="73945" y="32431"/>
                  </a:lnTo>
                  <a:lnTo>
                    <a:pt x="73751" y="32220"/>
                  </a:lnTo>
                  <a:lnTo>
                    <a:pt x="73553" y="31997"/>
                  </a:lnTo>
                  <a:lnTo>
                    <a:pt x="73364" y="31751"/>
                  </a:lnTo>
                  <a:lnTo>
                    <a:pt x="73171" y="31505"/>
                  </a:lnTo>
                  <a:lnTo>
                    <a:pt x="72982" y="31247"/>
                  </a:lnTo>
                  <a:lnTo>
                    <a:pt x="72797" y="30977"/>
                  </a:lnTo>
                  <a:lnTo>
                    <a:pt x="72612" y="30696"/>
                  </a:lnTo>
                  <a:lnTo>
                    <a:pt x="72612" y="30696"/>
                  </a:lnTo>
                  <a:lnTo>
                    <a:pt x="72604" y="31200"/>
                  </a:lnTo>
                  <a:lnTo>
                    <a:pt x="72590" y="31681"/>
                  </a:lnTo>
                  <a:lnTo>
                    <a:pt x="72577" y="32173"/>
                  </a:lnTo>
                  <a:lnTo>
                    <a:pt x="72555" y="32665"/>
                  </a:lnTo>
                  <a:lnTo>
                    <a:pt x="72529" y="33146"/>
                  </a:lnTo>
                  <a:lnTo>
                    <a:pt x="72502" y="33615"/>
                  </a:lnTo>
                  <a:lnTo>
                    <a:pt x="72467" y="34095"/>
                  </a:lnTo>
                  <a:lnTo>
                    <a:pt x="72428" y="34564"/>
                  </a:lnTo>
                  <a:lnTo>
                    <a:pt x="72388" y="35021"/>
                  </a:lnTo>
                  <a:lnTo>
                    <a:pt x="72340" y="35478"/>
                  </a:lnTo>
                  <a:lnTo>
                    <a:pt x="72287" y="35935"/>
                  </a:lnTo>
                  <a:lnTo>
                    <a:pt x="72234" y="36392"/>
                  </a:lnTo>
                  <a:lnTo>
                    <a:pt x="72177" y="36838"/>
                  </a:lnTo>
                  <a:lnTo>
                    <a:pt x="72111" y="37271"/>
                  </a:lnTo>
                  <a:lnTo>
                    <a:pt x="72045" y="37705"/>
                  </a:lnTo>
                  <a:lnTo>
                    <a:pt x="71975" y="38139"/>
                  </a:lnTo>
                  <a:lnTo>
                    <a:pt x="71900" y="38561"/>
                  </a:lnTo>
                  <a:lnTo>
                    <a:pt x="71825" y="38983"/>
                  </a:lnTo>
                  <a:lnTo>
                    <a:pt x="71742" y="39393"/>
                  </a:lnTo>
                  <a:lnTo>
                    <a:pt x="71658" y="39791"/>
                  </a:lnTo>
                  <a:lnTo>
                    <a:pt x="71566" y="40190"/>
                  </a:lnTo>
                  <a:lnTo>
                    <a:pt x="71478" y="40588"/>
                  </a:lnTo>
                  <a:lnTo>
                    <a:pt x="71381" y="40975"/>
                  </a:lnTo>
                  <a:lnTo>
                    <a:pt x="71280" y="41350"/>
                  </a:lnTo>
                  <a:lnTo>
                    <a:pt x="71179" y="41725"/>
                  </a:lnTo>
                  <a:lnTo>
                    <a:pt x="71073" y="42100"/>
                  </a:lnTo>
                  <a:lnTo>
                    <a:pt x="70964" y="42452"/>
                  </a:lnTo>
                  <a:lnTo>
                    <a:pt x="70854" y="42803"/>
                  </a:lnTo>
                  <a:lnTo>
                    <a:pt x="70739" y="43155"/>
                  </a:lnTo>
                  <a:lnTo>
                    <a:pt x="70621" y="43483"/>
                  </a:lnTo>
                  <a:lnTo>
                    <a:pt x="70497" y="43823"/>
                  </a:lnTo>
                  <a:lnTo>
                    <a:pt x="70374" y="44140"/>
                  </a:lnTo>
                  <a:lnTo>
                    <a:pt x="70247" y="44456"/>
                  </a:lnTo>
                  <a:lnTo>
                    <a:pt x="70119" y="44761"/>
                  </a:lnTo>
                  <a:lnTo>
                    <a:pt x="69987" y="45054"/>
                  </a:lnTo>
                  <a:lnTo>
                    <a:pt x="69851" y="45347"/>
                  </a:lnTo>
                  <a:lnTo>
                    <a:pt x="69715" y="45628"/>
                  </a:lnTo>
                  <a:lnTo>
                    <a:pt x="69574" y="45898"/>
                  </a:lnTo>
                  <a:lnTo>
                    <a:pt x="69433" y="46155"/>
                  </a:lnTo>
                  <a:lnTo>
                    <a:pt x="69288" y="46413"/>
                  </a:lnTo>
                  <a:lnTo>
                    <a:pt x="69139" y="46659"/>
                  </a:lnTo>
                  <a:lnTo>
                    <a:pt x="68989" y="46894"/>
                  </a:lnTo>
                  <a:lnTo>
                    <a:pt x="68840" y="47117"/>
                  </a:lnTo>
                  <a:lnTo>
                    <a:pt x="68686" y="47339"/>
                  </a:lnTo>
                  <a:lnTo>
                    <a:pt x="68528" y="47550"/>
                  </a:lnTo>
                  <a:lnTo>
                    <a:pt x="68369" y="47738"/>
                  </a:lnTo>
                  <a:lnTo>
                    <a:pt x="68211" y="47925"/>
                  </a:lnTo>
                  <a:lnTo>
                    <a:pt x="68048" y="48101"/>
                  </a:lnTo>
                  <a:lnTo>
                    <a:pt x="67886" y="48277"/>
                  </a:lnTo>
                  <a:lnTo>
                    <a:pt x="67719" y="48429"/>
                  </a:lnTo>
                  <a:lnTo>
                    <a:pt x="67551" y="48570"/>
                  </a:lnTo>
                  <a:lnTo>
                    <a:pt x="67380" y="48711"/>
                  </a:lnTo>
                  <a:lnTo>
                    <a:pt x="67208" y="48828"/>
                  </a:lnTo>
                  <a:lnTo>
                    <a:pt x="67037" y="48945"/>
                  </a:lnTo>
                  <a:lnTo>
                    <a:pt x="66861" y="49050"/>
                  </a:lnTo>
                  <a:lnTo>
                    <a:pt x="66685" y="49132"/>
                  </a:lnTo>
                  <a:lnTo>
                    <a:pt x="66509" y="49215"/>
                  </a:lnTo>
                  <a:lnTo>
                    <a:pt x="66329" y="49285"/>
                  </a:lnTo>
                  <a:lnTo>
                    <a:pt x="66149" y="49332"/>
                  </a:lnTo>
                  <a:lnTo>
                    <a:pt x="65968" y="49379"/>
                  </a:lnTo>
                  <a:lnTo>
                    <a:pt x="65784" y="49414"/>
                  </a:lnTo>
                  <a:lnTo>
                    <a:pt x="65599" y="49425"/>
                  </a:lnTo>
                  <a:lnTo>
                    <a:pt x="65414" y="49437"/>
                  </a:lnTo>
                  <a:lnTo>
                    <a:pt x="65230" y="49425"/>
                  </a:lnTo>
                  <a:lnTo>
                    <a:pt x="65230" y="49425"/>
                  </a:lnTo>
                  <a:lnTo>
                    <a:pt x="65028" y="49414"/>
                  </a:lnTo>
                  <a:lnTo>
                    <a:pt x="64825" y="49379"/>
                  </a:lnTo>
                  <a:lnTo>
                    <a:pt x="64627" y="49320"/>
                  </a:lnTo>
                  <a:lnTo>
                    <a:pt x="64425" y="49261"/>
                  </a:lnTo>
                  <a:lnTo>
                    <a:pt x="64227" y="49179"/>
                  </a:lnTo>
                  <a:lnTo>
                    <a:pt x="64029" y="49086"/>
                  </a:lnTo>
                  <a:lnTo>
                    <a:pt x="63836" y="48980"/>
                  </a:lnTo>
                  <a:lnTo>
                    <a:pt x="63638" y="48851"/>
                  </a:lnTo>
                  <a:lnTo>
                    <a:pt x="63445" y="48711"/>
                  </a:lnTo>
                  <a:lnTo>
                    <a:pt x="63256" y="48558"/>
                  </a:lnTo>
                  <a:lnTo>
                    <a:pt x="63062" y="48394"/>
                  </a:lnTo>
                  <a:lnTo>
                    <a:pt x="62873" y="48207"/>
                  </a:lnTo>
                  <a:lnTo>
                    <a:pt x="62688" y="48019"/>
                  </a:lnTo>
                  <a:lnTo>
                    <a:pt x="62499" y="47808"/>
                  </a:lnTo>
                  <a:lnTo>
                    <a:pt x="62319" y="47585"/>
                  </a:lnTo>
                  <a:lnTo>
                    <a:pt x="62139" y="47351"/>
                  </a:lnTo>
                  <a:lnTo>
                    <a:pt x="62139" y="47351"/>
                  </a:lnTo>
                  <a:lnTo>
                    <a:pt x="59153" y="75210"/>
                  </a:lnTo>
                  <a:lnTo>
                    <a:pt x="56176" y="103093"/>
                  </a:lnTo>
                  <a:lnTo>
                    <a:pt x="40993" y="101816"/>
                  </a:lnTo>
                  <a:lnTo>
                    <a:pt x="40993" y="101816"/>
                  </a:lnTo>
                  <a:lnTo>
                    <a:pt x="33883" y="39217"/>
                  </a:lnTo>
                  <a:lnTo>
                    <a:pt x="33883" y="39217"/>
                  </a:lnTo>
                  <a:lnTo>
                    <a:pt x="33558" y="40002"/>
                  </a:lnTo>
                  <a:lnTo>
                    <a:pt x="33224" y="40776"/>
                  </a:lnTo>
                  <a:lnTo>
                    <a:pt x="32881" y="41526"/>
                  </a:lnTo>
                  <a:lnTo>
                    <a:pt x="32534" y="42253"/>
                  </a:lnTo>
                  <a:lnTo>
                    <a:pt x="32182" y="42968"/>
                  </a:lnTo>
                  <a:lnTo>
                    <a:pt x="32002" y="43307"/>
                  </a:lnTo>
                  <a:lnTo>
                    <a:pt x="31817" y="43647"/>
                  </a:lnTo>
                  <a:lnTo>
                    <a:pt x="31637" y="43987"/>
                  </a:lnTo>
                  <a:lnTo>
                    <a:pt x="31452" y="44315"/>
                  </a:lnTo>
                  <a:lnTo>
                    <a:pt x="31267" y="44644"/>
                  </a:lnTo>
                  <a:lnTo>
                    <a:pt x="31078" y="44960"/>
                  </a:lnTo>
                  <a:lnTo>
                    <a:pt x="30889" y="45265"/>
                  </a:lnTo>
                  <a:lnTo>
                    <a:pt x="30700" y="45569"/>
                  </a:lnTo>
                  <a:lnTo>
                    <a:pt x="30507" y="45874"/>
                  </a:lnTo>
                  <a:lnTo>
                    <a:pt x="30313" y="46167"/>
                  </a:lnTo>
                  <a:lnTo>
                    <a:pt x="30120" y="46448"/>
                  </a:lnTo>
                  <a:lnTo>
                    <a:pt x="29926" y="46730"/>
                  </a:lnTo>
                  <a:lnTo>
                    <a:pt x="29728" y="46999"/>
                  </a:lnTo>
                  <a:lnTo>
                    <a:pt x="29530" y="47269"/>
                  </a:lnTo>
                  <a:lnTo>
                    <a:pt x="29333" y="47527"/>
                  </a:lnTo>
                  <a:lnTo>
                    <a:pt x="29130" y="47773"/>
                  </a:lnTo>
                  <a:lnTo>
                    <a:pt x="28928" y="48019"/>
                  </a:lnTo>
                  <a:lnTo>
                    <a:pt x="28726" y="48253"/>
                  </a:lnTo>
                  <a:lnTo>
                    <a:pt x="28523" y="48488"/>
                  </a:lnTo>
                  <a:lnTo>
                    <a:pt x="28321" y="48711"/>
                  </a:lnTo>
                  <a:lnTo>
                    <a:pt x="28115" y="48922"/>
                  </a:lnTo>
                  <a:lnTo>
                    <a:pt x="27908" y="49121"/>
                  </a:lnTo>
                  <a:lnTo>
                    <a:pt x="27701" y="49320"/>
                  </a:lnTo>
                  <a:lnTo>
                    <a:pt x="27495" y="49519"/>
                  </a:lnTo>
                  <a:lnTo>
                    <a:pt x="27284" y="49695"/>
                  </a:lnTo>
                  <a:lnTo>
                    <a:pt x="27077" y="49871"/>
                  </a:lnTo>
                  <a:lnTo>
                    <a:pt x="26866" y="50035"/>
                  </a:lnTo>
                  <a:lnTo>
                    <a:pt x="26655" y="50187"/>
                  </a:lnTo>
                  <a:lnTo>
                    <a:pt x="26444" y="50340"/>
                  </a:lnTo>
                  <a:lnTo>
                    <a:pt x="26233" y="50480"/>
                  </a:lnTo>
                  <a:lnTo>
                    <a:pt x="26017" y="50609"/>
                  </a:lnTo>
                  <a:lnTo>
                    <a:pt x="25806" y="50738"/>
                  </a:lnTo>
                  <a:lnTo>
                    <a:pt x="25591" y="50855"/>
                  </a:lnTo>
                  <a:lnTo>
                    <a:pt x="25380" y="50961"/>
                  </a:lnTo>
                  <a:lnTo>
                    <a:pt x="25164" y="51055"/>
                  </a:lnTo>
                  <a:lnTo>
                    <a:pt x="24949" y="51137"/>
                  </a:lnTo>
                  <a:lnTo>
                    <a:pt x="24733" y="51219"/>
                  </a:lnTo>
                  <a:lnTo>
                    <a:pt x="24518" y="51277"/>
                  </a:lnTo>
                  <a:lnTo>
                    <a:pt x="24302" y="51336"/>
                  </a:lnTo>
                  <a:lnTo>
                    <a:pt x="24082" y="51395"/>
                  </a:lnTo>
                  <a:lnTo>
                    <a:pt x="23867" y="51430"/>
                  </a:lnTo>
                  <a:lnTo>
                    <a:pt x="23652" y="51453"/>
                  </a:lnTo>
                  <a:lnTo>
                    <a:pt x="23436" y="51477"/>
                  </a:lnTo>
                  <a:lnTo>
                    <a:pt x="23216" y="51488"/>
                  </a:lnTo>
                  <a:lnTo>
                    <a:pt x="23001" y="51488"/>
                  </a:lnTo>
                  <a:lnTo>
                    <a:pt x="22781" y="51477"/>
                  </a:lnTo>
                  <a:lnTo>
                    <a:pt x="22566" y="51453"/>
                  </a:lnTo>
                  <a:lnTo>
                    <a:pt x="22350" y="51418"/>
                  </a:lnTo>
                  <a:lnTo>
                    <a:pt x="22130" y="51371"/>
                  </a:lnTo>
                  <a:lnTo>
                    <a:pt x="21915" y="51324"/>
                  </a:lnTo>
                  <a:lnTo>
                    <a:pt x="21695" y="51254"/>
                  </a:lnTo>
                  <a:lnTo>
                    <a:pt x="21479" y="51184"/>
                  </a:lnTo>
                  <a:lnTo>
                    <a:pt x="21264" y="51090"/>
                  </a:lnTo>
                  <a:lnTo>
                    <a:pt x="21049" y="50996"/>
                  </a:lnTo>
                  <a:lnTo>
                    <a:pt x="21049" y="50996"/>
                  </a:lnTo>
                  <a:lnTo>
                    <a:pt x="20829" y="50891"/>
                  </a:lnTo>
                  <a:lnTo>
                    <a:pt x="20613" y="50762"/>
                  </a:lnTo>
                  <a:lnTo>
                    <a:pt x="20402" y="50633"/>
                  </a:lnTo>
                  <a:lnTo>
                    <a:pt x="20187" y="50480"/>
                  </a:lnTo>
                  <a:lnTo>
                    <a:pt x="19976" y="50316"/>
                  </a:lnTo>
                  <a:lnTo>
                    <a:pt x="19765" y="50140"/>
                  </a:lnTo>
                  <a:lnTo>
                    <a:pt x="19558" y="49953"/>
                  </a:lnTo>
                  <a:lnTo>
                    <a:pt x="19347" y="49754"/>
                  </a:lnTo>
                  <a:lnTo>
                    <a:pt x="19140" y="49543"/>
                  </a:lnTo>
                  <a:lnTo>
                    <a:pt x="18938" y="49320"/>
                  </a:lnTo>
                  <a:lnTo>
                    <a:pt x="18736" y="49086"/>
                  </a:lnTo>
                  <a:lnTo>
                    <a:pt x="18533" y="48839"/>
                  </a:lnTo>
                  <a:lnTo>
                    <a:pt x="18331" y="48582"/>
                  </a:lnTo>
                  <a:lnTo>
                    <a:pt x="18138" y="48324"/>
                  </a:lnTo>
                  <a:lnTo>
                    <a:pt x="17940" y="48042"/>
                  </a:lnTo>
                  <a:lnTo>
                    <a:pt x="17746" y="47749"/>
                  </a:lnTo>
                  <a:lnTo>
                    <a:pt x="17557" y="47456"/>
                  </a:lnTo>
                  <a:lnTo>
                    <a:pt x="17368" y="47140"/>
                  </a:lnTo>
                  <a:lnTo>
                    <a:pt x="17179" y="46824"/>
                  </a:lnTo>
                  <a:lnTo>
                    <a:pt x="16994" y="46495"/>
                  </a:lnTo>
                  <a:lnTo>
                    <a:pt x="16814" y="46155"/>
                  </a:lnTo>
                  <a:lnTo>
                    <a:pt x="16638" y="45804"/>
                  </a:lnTo>
                  <a:lnTo>
                    <a:pt x="16462" y="45441"/>
                  </a:lnTo>
                  <a:lnTo>
                    <a:pt x="16287" y="45077"/>
                  </a:lnTo>
                  <a:lnTo>
                    <a:pt x="16115" y="44702"/>
                  </a:lnTo>
                  <a:lnTo>
                    <a:pt x="15948" y="44315"/>
                  </a:lnTo>
                  <a:lnTo>
                    <a:pt x="15785" y="43917"/>
                  </a:lnTo>
                  <a:lnTo>
                    <a:pt x="15623" y="43518"/>
                  </a:lnTo>
                  <a:lnTo>
                    <a:pt x="15469" y="43108"/>
                  </a:lnTo>
                  <a:lnTo>
                    <a:pt x="15315" y="42686"/>
                  </a:lnTo>
                  <a:lnTo>
                    <a:pt x="15161" y="42264"/>
                  </a:lnTo>
                  <a:lnTo>
                    <a:pt x="15016" y="41819"/>
                  </a:lnTo>
                  <a:lnTo>
                    <a:pt x="14871" y="41385"/>
                  </a:lnTo>
                  <a:lnTo>
                    <a:pt x="14730" y="40928"/>
                  </a:lnTo>
                  <a:lnTo>
                    <a:pt x="14594" y="40471"/>
                  </a:lnTo>
                  <a:lnTo>
                    <a:pt x="14462" y="40014"/>
                  </a:lnTo>
                  <a:lnTo>
                    <a:pt x="14334" y="39545"/>
                  </a:lnTo>
                  <a:lnTo>
                    <a:pt x="14211" y="39065"/>
                  </a:lnTo>
                  <a:lnTo>
                    <a:pt x="14092" y="38584"/>
                  </a:lnTo>
                  <a:lnTo>
                    <a:pt x="13974" y="38092"/>
                  </a:lnTo>
                  <a:lnTo>
                    <a:pt x="13864" y="37600"/>
                  </a:lnTo>
                  <a:lnTo>
                    <a:pt x="13758" y="37096"/>
                  </a:lnTo>
                  <a:lnTo>
                    <a:pt x="13653" y="36592"/>
                  </a:lnTo>
                  <a:lnTo>
                    <a:pt x="13556" y="36076"/>
                  </a:lnTo>
                  <a:lnTo>
                    <a:pt x="13464" y="35560"/>
                  </a:lnTo>
                  <a:lnTo>
                    <a:pt x="13376" y="35033"/>
                  </a:lnTo>
                  <a:lnTo>
                    <a:pt x="13292" y="34505"/>
                  </a:lnTo>
                  <a:lnTo>
                    <a:pt x="13213" y="33966"/>
                  </a:lnTo>
                  <a:lnTo>
                    <a:pt x="13138" y="33439"/>
                  </a:lnTo>
                  <a:lnTo>
                    <a:pt x="13072" y="32888"/>
                  </a:lnTo>
                  <a:lnTo>
                    <a:pt x="13006" y="32349"/>
                  </a:lnTo>
                  <a:lnTo>
                    <a:pt x="12949" y="31798"/>
                  </a:lnTo>
                  <a:lnTo>
                    <a:pt x="12896" y="31247"/>
                  </a:lnTo>
                  <a:lnTo>
                    <a:pt x="12848" y="30684"/>
                  </a:lnTo>
                  <a:lnTo>
                    <a:pt x="12809" y="30122"/>
                  </a:lnTo>
                  <a:lnTo>
                    <a:pt x="12773" y="29559"/>
                  </a:lnTo>
                  <a:lnTo>
                    <a:pt x="12743" y="28997"/>
                  </a:lnTo>
                  <a:lnTo>
                    <a:pt x="12721" y="28422"/>
                  </a:lnTo>
                  <a:lnTo>
                    <a:pt x="12699" y="27848"/>
                  </a:lnTo>
                  <a:lnTo>
                    <a:pt x="12690" y="27274"/>
                  </a:lnTo>
                  <a:lnTo>
                    <a:pt x="12681" y="26700"/>
                  </a:lnTo>
                  <a:lnTo>
                    <a:pt x="12681" y="26114"/>
                  </a:lnTo>
                  <a:lnTo>
                    <a:pt x="12690" y="25527"/>
                  </a:lnTo>
                  <a:lnTo>
                    <a:pt x="12703" y="24953"/>
                  </a:lnTo>
                  <a:lnTo>
                    <a:pt x="12703" y="24953"/>
                  </a:lnTo>
                  <a:lnTo>
                    <a:pt x="12492" y="25199"/>
                  </a:lnTo>
                  <a:lnTo>
                    <a:pt x="12281" y="25434"/>
                  </a:lnTo>
                  <a:lnTo>
                    <a:pt x="12065" y="25656"/>
                  </a:lnTo>
                  <a:lnTo>
                    <a:pt x="11850" y="25856"/>
                  </a:lnTo>
                  <a:lnTo>
                    <a:pt x="11639" y="26055"/>
                  </a:lnTo>
                  <a:lnTo>
                    <a:pt x="11423" y="26231"/>
                  </a:lnTo>
                  <a:lnTo>
                    <a:pt x="11208" y="26383"/>
                  </a:lnTo>
                  <a:lnTo>
                    <a:pt x="10988" y="26524"/>
                  </a:lnTo>
                  <a:lnTo>
                    <a:pt x="10773" y="26653"/>
                  </a:lnTo>
                  <a:lnTo>
                    <a:pt x="10553" y="26770"/>
                  </a:lnTo>
                  <a:lnTo>
                    <a:pt x="10337" y="26875"/>
                  </a:lnTo>
                  <a:lnTo>
                    <a:pt x="10118" y="26957"/>
                  </a:lnTo>
                  <a:lnTo>
                    <a:pt x="9902" y="27028"/>
                  </a:lnTo>
                  <a:lnTo>
                    <a:pt x="9682" y="27075"/>
                  </a:lnTo>
                  <a:lnTo>
                    <a:pt x="9462" y="27121"/>
                  </a:lnTo>
                  <a:lnTo>
                    <a:pt x="9247" y="27145"/>
                  </a:lnTo>
                  <a:lnTo>
                    <a:pt x="9027" y="27157"/>
                  </a:lnTo>
                  <a:lnTo>
                    <a:pt x="8812" y="27157"/>
                  </a:lnTo>
                  <a:lnTo>
                    <a:pt x="8596" y="27145"/>
                  </a:lnTo>
                  <a:lnTo>
                    <a:pt x="8376" y="27110"/>
                  </a:lnTo>
                  <a:lnTo>
                    <a:pt x="8161" y="27063"/>
                  </a:lnTo>
                  <a:lnTo>
                    <a:pt x="7950" y="27016"/>
                  </a:lnTo>
                  <a:lnTo>
                    <a:pt x="7734" y="26934"/>
                  </a:lnTo>
                  <a:lnTo>
                    <a:pt x="7519" y="26852"/>
                  </a:lnTo>
                  <a:lnTo>
                    <a:pt x="7308" y="26758"/>
                  </a:lnTo>
                  <a:lnTo>
                    <a:pt x="7097" y="26641"/>
                  </a:lnTo>
                  <a:lnTo>
                    <a:pt x="6890" y="26524"/>
                  </a:lnTo>
                  <a:lnTo>
                    <a:pt x="6679" y="26383"/>
                  </a:lnTo>
                  <a:lnTo>
                    <a:pt x="6472" y="26231"/>
                  </a:lnTo>
                  <a:lnTo>
                    <a:pt x="6266" y="26067"/>
                  </a:lnTo>
                  <a:lnTo>
                    <a:pt x="6063" y="25879"/>
                  </a:lnTo>
                  <a:lnTo>
                    <a:pt x="5861" y="25692"/>
                  </a:lnTo>
                  <a:lnTo>
                    <a:pt x="5659" y="25492"/>
                  </a:lnTo>
                  <a:lnTo>
                    <a:pt x="5461" y="25270"/>
                  </a:lnTo>
                  <a:lnTo>
                    <a:pt x="5263" y="25047"/>
                  </a:lnTo>
                  <a:lnTo>
                    <a:pt x="5070" y="24801"/>
                  </a:lnTo>
                  <a:lnTo>
                    <a:pt x="4876" y="24555"/>
                  </a:lnTo>
                  <a:lnTo>
                    <a:pt x="4687" y="24285"/>
                  </a:lnTo>
                  <a:lnTo>
                    <a:pt x="4498" y="24004"/>
                  </a:lnTo>
                  <a:lnTo>
                    <a:pt x="4313" y="23711"/>
                  </a:lnTo>
                  <a:lnTo>
                    <a:pt x="4129" y="23418"/>
                  </a:lnTo>
                  <a:lnTo>
                    <a:pt x="3949" y="23101"/>
                  </a:lnTo>
                  <a:lnTo>
                    <a:pt x="3773" y="22773"/>
                  </a:lnTo>
                  <a:lnTo>
                    <a:pt x="3597" y="22433"/>
                  </a:lnTo>
                  <a:lnTo>
                    <a:pt x="3425" y="22082"/>
                  </a:lnTo>
                  <a:lnTo>
                    <a:pt x="3254" y="21718"/>
                  </a:lnTo>
                  <a:lnTo>
                    <a:pt x="3091" y="21343"/>
                  </a:lnTo>
                  <a:lnTo>
                    <a:pt x="2928" y="20968"/>
                  </a:lnTo>
                  <a:lnTo>
                    <a:pt x="2766" y="20570"/>
                  </a:lnTo>
                  <a:lnTo>
                    <a:pt x="2612" y="20160"/>
                  </a:lnTo>
                  <a:lnTo>
                    <a:pt x="2458" y="19738"/>
                  </a:lnTo>
                  <a:lnTo>
                    <a:pt x="2308" y="19316"/>
                  </a:lnTo>
                  <a:lnTo>
                    <a:pt x="2163" y="18870"/>
                  </a:lnTo>
                  <a:lnTo>
                    <a:pt x="2023" y="18425"/>
                  </a:lnTo>
                  <a:lnTo>
                    <a:pt x="1882" y="17956"/>
                  </a:lnTo>
                  <a:lnTo>
                    <a:pt x="1750" y="17487"/>
                  </a:lnTo>
                  <a:lnTo>
                    <a:pt x="1618" y="17007"/>
                  </a:lnTo>
                  <a:lnTo>
                    <a:pt x="1491" y="16503"/>
                  </a:lnTo>
                  <a:lnTo>
                    <a:pt x="1367" y="15999"/>
                  </a:lnTo>
                  <a:lnTo>
                    <a:pt x="1253" y="15483"/>
                  </a:lnTo>
                  <a:lnTo>
                    <a:pt x="1139" y="14967"/>
                  </a:lnTo>
                  <a:lnTo>
                    <a:pt x="1029" y="14428"/>
                  </a:lnTo>
                  <a:lnTo>
                    <a:pt x="923" y="13877"/>
                  </a:lnTo>
                  <a:lnTo>
                    <a:pt x="827" y="13327"/>
                  </a:lnTo>
                  <a:lnTo>
                    <a:pt x="827" y="13327"/>
                  </a:lnTo>
                  <a:lnTo>
                    <a:pt x="726" y="12717"/>
                  </a:lnTo>
                  <a:lnTo>
                    <a:pt x="629" y="12096"/>
                  </a:lnTo>
                  <a:lnTo>
                    <a:pt x="541" y="11475"/>
                  </a:lnTo>
                  <a:lnTo>
                    <a:pt x="457" y="10842"/>
                  </a:lnTo>
                  <a:lnTo>
                    <a:pt x="383" y="10209"/>
                  </a:lnTo>
                  <a:lnTo>
                    <a:pt x="312" y="9564"/>
                  </a:lnTo>
                  <a:lnTo>
                    <a:pt x="251" y="8920"/>
                  </a:lnTo>
                  <a:lnTo>
                    <a:pt x="193" y="8275"/>
                  </a:lnTo>
                  <a:lnTo>
                    <a:pt x="145" y="7619"/>
                  </a:lnTo>
                  <a:lnTo>
                    <a:pt x="106" y="6962"/>
                  </a:lnTo>
                  <a:lnTo>
                    <a:pt x="70" y="6306"/>
                  </a:lnTo>
                  <a:lnTo>
                    <a:pt x="40" y="5638"/>
                  </a:lnTo>
                  <a:lnTo>
                    <a:pt x="22" y="4982"/>
                  </a:lnTo>
                  <a:lnTo>
                    <a:pt x="4" y="4313"/>
                  </a:lnTo>
                  <a:lnTo>
                    <a:pt x="0" y="3645"/>
                  </a:lnTo>
                  <a:lnTo>
                    <a:pt x="0" y="2977"/>
                  </a:lnTo>
                  <a:lnTo>
                    <a:pt x="101215" y="0"/>
                  </a:lnTo>
                  <a:lnTo>
                    <a:pt x="101215" y="0"/>
                  </a:lnTo>
                  <a:lnTo>
                    <a:pt x="101145" y="680"/>
                  </a:lnTo>
                  <a:lnTo>
                    <a:pt x="101066" y="1360"/>
                  </a:lnTo>
                  <a:lnTo>
                    <a:pt x="100982" y="2028"/>
                  </a:lnTo>
                  <a:lnTo>
                    <a:pt x="100885" y="2684"/>
                  </a:lnTo>
                  <a:lnTo>
                    <a:pt x="100788" y="3329"/>
                  </a:lnTo>
                  <a:lnTo>
                    <a:pt x="100679" y="3962"/>
                  </a:lnTo>
                  <a:lnTo>
                    <a:pt x="100564" y="4583"/>
                  </a:lnTo>
                  <a:lnTo>
                    <a:pt x="100446" y="5204"/>
                  </a:lnTo>
                  <a:lnTo>
                    <a:pt x="100318" y="5802"/>
                  </a:lnTo>
                  <a:lnTo>
                    <a:pt x="100182" y="6400"/>
                  </a:lnTo>
                  <a:lnTo>
                    <a:pt x="100041" y="6974"/>
                  </a:lnTo>
                  <a:lnTo>
                    <a:pt x="99892" y="7548"/>
                  </a:lnTo>
                  <a:lnTo>
                    <a:pt x="99738" y="8099"/>
                  </a:lnTo>
                  <a:lnTo>
                    <a:pt x="99579" y="8638"/>
                  </a:lnTo>
                  <a:lnTo>
                    <a:pt x="99412" y="9166"/>
                  </a:lnTo>
                  <a:lnTo>
                    <a:pt x="99241" y="9681"/>
                  </a:lnTo>
                  <a:lnTo>
                    <a:pt x="99065" y="10185"/>
                  </a:lnTo>
                  <a:lnTo>
                    <a:pt x="98880" y="10666"/>
                  </a:lnTo>
                  <a:lnTo>
                    <a:pt x="98691" y="11146"/>
                  </a:lnTo>
                  <a:lnTo>
                    <a:pt x="98498" y="11604"/>
                  </a:lnTo>
                  <a:lnTo>
                    <a:pt x="98300" y="12037"/>
                  </a:lnTo>
                  <a:lnTo>
                    <a:pt x="98093" y="12471"/>
                  </a:lnTo>
                  <a:lnTo>
                    <a:pt x="97886" y="12869"/>
                  </a:lnTo>
                  <a:lnTo>
                    <a:pt x="97671" y="13268"/>
                  </a:lnTo>
                  <a:lnTo>
                    <a:pt x="97451" y="13643"/>
                  </a:lnTo>
                  <a:lnTo>
                    <a:pt x="97227" y="14006"/>
                  </a:lnTo>
                  <a:lnTo>
                    <a:pt x="96998" y="14346"/>
                  </a:lnTo>
                  <a:lnTo>
                    <a:pt x="96770" y="14663"/>
                  </a:lnTo>
                  <a:lnTo>
                    <a:pt x="96532" y="14967"/>
                  </a:lnTo>
                  <a:lnTo>
                    <a:pt x="96290" y="15249"/>
                  </a:lnTo>
                  <a:lnTo>
                    <a:pt x="96044" y="15518"/>
                  </a:lnTo>
                  <a:lnTo>
                    <a:pt x="95798" y="157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extrusionOk="0">
                  <a:moveTo>
                    <a:pt x="3047" y="1"/>
                  </a:moveTo>
                  <a:lnTo>
                    <a:pt x="2898" y="282"/>
                  </a:lnTo>
                  <a:lnTo>
                    <a:pt x="2748" y="599"/>
                  </a:lnTo>
                  <a:lnTo>
                    <a:pt x="2603" y="927"/>
                  </a:lnTo>
                  <a:lnTo>
                    <a:pt x="2458" y="1278"/>
                  </a:lnTo>
                  <a:lnTo>
                    <a:pt x="2313" y="1653"/>
                  </a:lnTo>
                  <a:lnTo>
                    <a:pt x="2172" y="2040"/>
                  </a:lnTo>
                  <a:lnTo>
                    <a:pt x="2036" y="2439"/>
                  </a:lnTo>
                  <a:lnTo>
                    <a:pt x="1900" y="2861"/>
                  </a:lnTo>
                  <a:lnTo>
                    <a:pt x="1768" y="3294"/>
                  </a:lnTo>
                  <a:lnTo>
                    <a:pt x="1636" y="3740"/>
                  </a:lnTo>
                  <a:lnTo>
                    <a:pt x="1513" y="4197"/>
                  </a:lnTo>
                  <a:lnTo>
                    <a:pt x="1390" y="4666"/>
                  </a:lnTo>
                  <a:lnTo>
                    <a:pt x="1271" y="5146"/>
                  </a:lnTo>
                  <a:lnTo>
                    <a:pt x="1157" y="5627"/>
                  </a:lnTo>
                  <a:lnTo>
                    <a:pt x="1042" y="6131"/>
                  </a:lnTo>
                  <a:lnTo>
                    <a:pt x="937" y="6623"/>
                  </a:lnTo>
                  <a:lnTo>
                    <a:pt x="836" y="7127"/>
                  </a:lnTo>
                  <a:lnTo>
                    <a:pt x="739" y="7631"/>
                  </a:lnTo>
                  <a:lnTo>
                    <a:pt x="647" y="8147"/>
                  </a:lnTo>
                  <a:lnTo>
                    <a:pt x="559" y="8662"/>
                  </a:lnTo>
                  <a:lnTo>
                    <a:pt x="480" y="9166"/>
                  </a:lnTo>
                  <a:lnTo>
                    <a:pt x="405" y="9682"/>
                  </a:lnTo>
                  <a:lnTo>
                    <a:pt x="334" y="10186"/>
                  </a:lnTo>
                  <a:lnTo>
                    <a:pt x="269" y="10690"/>
                  </a:lnTo>
                  <a:lnTo>
                    <a:pt x="211" y="11194"/>
                  </a:lnTo>
                  <a:lnTo>
                    <a:pt x="159" y="11686"/>
                  </a:lnTo>
                  <a:lnTo>
                    <a:pt x="115" y="12178"/>
                  </a:lnTo>
                  <a:lnTo>
                    <a:pt x="79" y="12659"/>
                  </a:lnTo>
                  <a:lnTo>
                    <a:pt x="49" y="13140"/>
                  </a:lnTo>
                  <a:lnTo>
                    <a:pt x="22" y="13597"/>
                  </a:lnTo>
                  <a:lnTo>
                    <a:pt x="9" y="14054"/>
                  </a:lnTo>
                  <a:lnTo>
                    <a:pt x="0" y="14487"/>
                  </a:lnTo>
                  <a:lnTo>
                    <a:pt x="0" y="14921"/>
                  </a:lnTo>
                  <a:lnTo>
                    <a:pt x="0" y="15366"/>
                  </a:lnTo>
                  <a:lnTo>
                    <a:pt x="9" y="15800"/>
                  </a:lnTo>
                  <a:lnTo>
                    <a:pt x="18" y="16234"/>
                  </a:lnTo>
                  <a:lnTo>
                    <a:pt x="35" y="16667"/>
                  </a:lnTo>
                  <a:lnTo>
                    <a:pt x="57" y="17101"/>
                  </a:lnTo>
                  <a:lnTo>
                    <a:pt x="84" y="17535"/>
                  </a:lnTo>
                  <a:lnTo>
                    <a:pt x="110" y="17968"/>
                  </a:lnTo>
                  <a:lnTo>
                    <a:pt x="145" y="18402"/>
                  </a:lnTo>
                  <a:lnTo>
                    <a:pt x="185" y="18824"/>
                  </a:lnTo>
                  <a:lnTo>
                    <a:pt x="229" y="19246"/>
                  </a:lnTo>
                  <a:lnTo>
                    <a:pt x="277" y="19668"/>
                  </a:lnTo>
                  <a:lnTo>
                    <a:pt x="330" y="20078"/>
                  </a:lnTo>
                  <a:lnTo>
                    <a:pt x="387" y="20488"/>
                  </a:lnTo>
                  <a:lnTo>
                    <a:pt x="449" y="20887"/>
                  </a:lnTo>
                  <a:lnTo>
                    <a:pt x="515" y="21285"/>
                  </a:lnTo>
                  <a:lnTo>
                    <a:pt x="585" y="21672"/>
                  </a:lnTo>
                  <a:lnTo>
                    <a:pt x="660" y="22059"/>
                  </a:lnTo>
                  <a:lnTo>
                    <a:pt x="739" y="22434"/>
                  </a:lnTo>
                  <a:lnTo>
                    <a:pt x="827" y="22797"/>
                  </a:lnTo>
                  <a:lnTo>
                    <a:pt x="915" y="23149"/>
                  </a:lnTo>
                  <a:lnTo>
                    <a:pt x="1007" y="23500"/>
                  </a:lnTo>
                  <a:lnTo>
                    <a:pt x="1108" y="23829"/>
                  </a:lnTo>
                  <a:lnTo>
                    <a:pt x="1209" y="24157"/>
                  </a:lnTo>
                  <a:lnTo>
                    <a:pt x="1319" y="24473"/>
                  </a:lnTo>
                  <a:lnTo>
                    <a:pt x="1429" y="24778"/>
                  </a:lnTo>
                  <a:lnTo>
                    <a:pt x="1548" y="25059"/>
                  </a:lnTo>
                  <a:lnTo>
                    <a:pt x="1671" y="25340"/>
                  </a:lnTo>
                  <a:lnTo>
                    <a:pt x="1799" y="25598"/>
                  </a:lnTo>
                  <a:lnTo>
                    <a:pt x="1931" y="25844"/>
                  </a:lnTo>
                  <a:lnTo>
                    <a:pt x="2063" y="26079"/>
                  </a:lnTo>
                  <a:lnTo>
                    <a:pt x="2208" y="26302"/>
                  </a:lnTo>
                  <a:lnTo>
                    <a:pt x="2353" y="26501"/>
                  </a:lnTo>
                  <a:lnTo>
                    <a:pt x="2502" y="26677"/>
                  </a:lnTo>
                  <a:lnTo>
                    <a:pt x="2652" y="26817"/>
                  </a:lnTo>
                  <a:lnTo>
                    <a:pt x="2810" y="26946"/>
                  </a:lnTo>
                  <a:lnTo>
                    <a:pt x="2968" y="27052"/>
                  </a:lnTo>
                  <a:lnTo>
                    <a:pt x="3127" y="27134"/>
                  </a:lnTo>
                  <a:lnTo>
                    <a:pt x="3289" y="27192"/>
                  </a:lnTo>
                  <a:lnTo>
                    <a:pt x="3452" y="27227"/>
                  </a:lnTo>
                  <a:lnTo>
                    <a:pt x="3619" y="27239"/>
                  </a:lnTo>
                  <a:lnTo>
                    <a:pt x="3782" y="27227"/>
                  </a:lnTo>
                  <a:lnTo>
                    <a:pt x="3944" y="27204"/>
                  </a:lnTo>
                  <a:lnTo>
                    <a:pt x="4107" y="27157"/>
                  </a:lnTo>
                  <a:lnTo>
                    <a:pt x="4270" y="27075"/>
                  </a:lnTo>
                  <a:lnTo>
                    <a:pt x="4428" y="26993"/>
                  </a:lnTo>
                  <a:lnTo>
                    <a:pt x="4586" y="26876"/>
                  </a:lnTo>
                  <a:lnTo>
                    <a:pt x="4740" y="26747"/>
                  </a:lnTo>
                  <a:lnTo>
                    <a:pt x="4894" y="26595"/>
                  </a:lnTo>
                  <a:lnTo>
                    <a:pt x="5039" y="26419"/>
                  </a:lnTo>
                  <a:lnTo>
                    <a:pt x="5184" y="26231"/>
                  </a:lnTo>
                  <a:lnTo>
                    <a:pt x="5321" y="26020"/>
                  </a:lnTo>
                  <a:lnTo>
                    <a:pt x="5457" y="25798"/>
                  </a:lnTo>
                  <a:lnTo>
                    <a:pt x="5585" y="25540"/>
                  </a:lnTo>
                  <a:lnTo>
                    <a:pt x="5703" y="25282"/>
                  </a:lnTo>
                  <a:lnTo>
                    <a:pt x="5818" y="25001"/>
                  </a:lnTo>
                  <a:lnTo>
                    <a:pt x="5927" y="24696"/>
                  </a:lnTo>
                  <a:lnTo>
                    <a:pt x="6029" y="24379"/>
                  </a:lnTo>
                  <a:lnTo>
                    <a:pt x="6117" y="24051"/>
                  </a:lnTo>
                  <a:lnTo>
                    <a:pt x="6161" y="23875"/>
                  </a:lnTo>
                  <a:lnTo>
                    <a:pt x="6199" y="23706"/>
                  </a:lnTo>
                  <a:lnTo>
                    <a:pt x="6174" y="23922"/>
                  </a:lnTo>
                  <a:lnTo>
                    <a:pt x="6147" y="24227"/>
                  </a:lnTo>
                  <a:lnTo>
                    <a:pt x="6121" y="24532"/>
                  </a:lnTo>
                  <a:lnTo>
                    <a:pt x="6099" y="24848"/>
                  </a:lnTo>
                  <a:lnTo>
                    <a:pt x="6086" y="25153"/>
                  </a:lnTo>
                  <a:lnTo>
                    <a:pt x="6073" y="25469"/>
                  </a:lnTo>
                  <a:lnTo>
                    <a:pt x="6064" y="25786"/>
                  </a:lnTo>
                  <a:lnTo>
                    <a:pt x="6059" y="26102"/>
                  </a:lnTo>
                  <a:lnTo>
                    <a:pt x="6059" y="26407"/>
                  </a:lnTo>
                  <a:lnTo>
                    <a:pt x="6064" y="26724"/>
                  </a:lnTo>
                  <a:lnTo>
                    <a:pt x="6068" y="27040"/>
                  </a:lnTo>
                  <a:lnTo>
                    <a:pt x="6081" y="27356"/>
                  </a:lnTo>
                  <a:lnTo>
                    <a:pt x="6095" y="27673"/>
                  </a:lnTo>
                  <a:lnTo>
                    <a:pt x="6112" y="27989"/>
                  </a:lnTo>
                  <a:lnTo>
                    <a:pt x="6134" y="28294"/>
                  </a:lnTo>
                  <a:lnTo>
                    <a:pt x="6161" y="28611"/>
                  </a:lnTo>
                  <a:lnTo>
                    <a:pt x="6187" y="28915"/>
                  </a:lnTo>
                  <a:lnTo>
                    <a:pt x="6222" y="29232"/>
                  </a:lnTo>
                  <a:lnTo>
                    <a:pt x="6257" y="29536"/>
                  </a:lnTo>
                  <a:lnTo>
                    <a:pt x="6292" y="29841"/>
                  </a:lnTo>
                  <a:lnTo>
                    <a:pt x="6336" y="30134"/>
                  </a:lnTo>
                  <a:lnTo>
                    <a:pt x="6380" y="30439"/>
                  </a:lnTo>
                  <a:lnTo>
                    <a:pt x="6429" y="30732"/>
                  </a:lnTo>
                  <a:lnTo>
                    <a:pt x="6482" y="31025"/>
                  </a:lnTo>
                  <a:lnTo>
                    <a:pt x="6534" y="31318"/>
                  </a:lnTo>
                  <a:lnTo>
                    <a:pt x="6591" y="31599"/>
                  </a:lnTo>
                  <a:lnTo>
                    <a:pt x="6649" y="31881"/>
                  </a:lnTo>
                  <a:lnTo>
                    <a:pt x="6715" y="32150"/>
                  </a:lnTo>
                  <a:lnTo>
                    <a:pt x="6776" y="32420"/>
                  </a:lnTo>
                  <a:lnTo>
                    <a:pt x="6846" y="32689"/>
                  </a:lnTo>
                  <a:lnTo>
                    <a:pt x="6917" y="32947"/>
                  </a:lnTo>
                  <a:lnTo>
                    <a:pt x="6992" y="33205"/>
                  </a:lnTo>
                  <a:lnTo>
                    <a:pt x="7066" y="33463"/>
                  </a:lnTo>
                  <a:lnTo>
                    <a:pt x="7141" y="33697"/>
                  </a:lnTo>
                  <a:lnTo>
                    <a:pt x="7225" y="33943"/>
                  </a:lnTo>
                  <a:lnTo>
                    <a:pt x="7308" y="34166"/>
                  </a:lnTo>
                  <a:lnTo>
                    <a:pt x="7392" y="34400"/>
                  </a:lnTo>
                  <a:lnTo>
                    <a:pt x="7480" y="34611"/>
                  </a:lnTo>
                  <a:lnTo>
                    <a:pt x="7568" y="34822"/>
                  </a:lnTo>
                  <a:lnTo>
                    <a:pt x="7660" y="35033"/>
                  </a:lnTo>
                  <a:lnTo>
                    <a:pt x="7752" y="35221"/>
                  </a:lnTo>
                  <a:lnTo>
                    <a:pt x="7849" y="35408"/>
                  </a:lnTo>
                  <a:lnTo>
                    <a:pt x="7950" y="35596"/>
                  </a:lnTo>
                  <a:lnTo>
                    <a:pt x="8047" y="35760"/>
                  </a:lnTo>
                  <a:lnTo>
                    <a:pt x="8148" y="35924"/>
                  </a:lnTo>
                  <a:lnTo>
                    <a:pt x="8254" y="36076"/>
                  </a:lnTo>
                  <a:lnTo>
                    <a:pt x="8359" y="36217"/>
                  </a:lnTo>
                  <a:lnTo>
                    <a:pt x="8465" y="36358"/>
                  </a:lnTo>
                  <a:lnTo>
                    <a:pt x="8575" y="36475"/>
                  </a:lnTo>
                  <a:lnTo>
                    <a:pt x="8684" y="36592"/>
                  </a:lnTo>
                  <a:lnTo>
                    <a:pt x="8794" y="36698"/>
                  </a:lnTo>
                  <a:lnTo>
                    <a:pt x="8909" y="36791"/>
                  </a:lnTo>
                  <a:lnTo>
                    <a:pt x="9023" y="36873"/>
                  </a:lnTo>
                  <a:lnTo>
                    <a:pt x="9137" y="36944"/>
                  </a:lnTo>
                  <a:lnTo>
                    <a:pt x="9256" y="37014"/>
                  </a:lnTo>
                  <a:lnTo>
                    <a:pt x="9370" y="37061"/>
                  </a:lnTo>
                  <a:lnTo>
                    <a:pt x="9493" y="37096"/>
                  </a:lnTo>
                  <a:lnTo>
                    <a:pt x="9612" y="37120"/>
                  </a:lnTo>
                  <a:lnTo>
                    <a:pt x="9735" y="37131"/>
                  </a:lnTo>
                  <a:lnTo>
                    <a:pt x="9854" y="37131"/>
                  </a:lnTo>
                  <a:lnTo>
                    <a:pt x="9977" y="37120"/>
                  </a:lnTo>
                  <a:lnTo>
                    <a:pt x="10096" y="37096"/>
                  </a:lnTo>
                  <a:lnTo>
                    <a:pt x="10215" y="37061"/>
                  </a:lnTo>
                  <a:lnTo>
                    <a:pt x="10333" y="37014"/>
                  </a:lnTo>
                  <a:lnTo>
                    <a:pt x="10448" y="36955"/>
                  </a:lnTo>
                  <a:lnTo>
                    <a:pt x="10566" y="36885"/>
                  </a:lnTo>
                  <a:lnTo>
                    <a:pt x="10681" y="36803"/>
                  </a:lnTo>
                  <a:lnTo>
                    <a:pt x="10791" y="36709"/>
                  </a:lnTo>
                  <a:lnTo>
                    <a:pt x="10905" y="36604"/>
                  </a:lnTo>
                  <a:lnTo>
                    <a:pt x="11015" y="36487"/>
                  </a:lnTo>
                  <a:lnTo>
                    <a:pt x="11120" y="36369"/>
                  </a:lnTo>
                  <a:lnTo>
                    <a:pt x="11230" y="36241"/>
                  </a:lnTo>
                  <a:lnTo>
                    <a:pt x="11336" y="36088"/>
                  </a:lnTo>
                  <a:lnTo>
                    <a:pt x="11437" y="35948"/>
                  </a:lnTo>
                  <a:lnTo>
                    <a:pt x="11542" y="35783"/>
                  </a:lnTo>
                  <a:lnTo>
                    <a:pt x="11644" y="35608"/>
                  </a:lnTo>
                  <a:lnTo>
                    <a:pt x="11740" y="35432"/>
                  </a:lnTo>
                  <a:lnTo>
                    <a:pt x="11837" y="35244"/>
                  </a:lnTo>
                  <a:lnTo>
                    <a:pt x="11929" y="35057"/>
                  </a:lnTo>
                  <a:lnTo>
                    <a:pt x="12026" y="34858"/>
                  </a:lnTo>
                  <a:lnTo>
                    <a:pt x="12114" y="34647"/>
                  </a:lnTo>
                  <a:lnTo>
                    <a:pt x="12202" y="34436"/>
                  </a:lnTo>
                  <a:lnTo>
                    <a:pt x="12290" y="34213"/>
                  </a:lnTo>
                  <a:lnTo>
                    <a:pt x="12374" y="33978"/>
                  </a:lnTo>
                  <a:lnTo>
                    <a:pt x="12457" y="33744"/>
                  </a:lnTo>
                  <a:lnTo>
                    <a:pt x="12536" y="33498"/>
                  </a:lnTo>
                  <a:lnTo>
                    <a:pt x="12611" y="33252"/>
                  </a:lnTo>
                  <a:lnTo>
                    <a:pt x="12686" y="32994"/>
                  </a:lnTo>
                  <a:lnTo>
                    <a:pt x="12756" y="32736"/>
                  </a:lnTo>
                  <a:lnTo>
                    <a:pt x="12826" y="32478"/>
                  </a:lnTo>
                  <a:lnTo>
                    <a:pt x="12892" y="32209"/>
                  </a:lnTo>
                  <a:lnTo>
                    <a:pt x="12958" y="31927"/>
                  </a:lnTo>
                  <a:lnTo>
                    <a:pt x="13020" y="31658"/>
                  </a:lnTo>
                  <a:lnTo>
                    <a:pt x="13077" y="31377"/>
                  </a:lnTo>
                  <a:lnTo>
                    <a:pt x="13130" y="31084"/>
                  </a:lnTo>
                  <a:lnTo>
                    <a:pt x="13183" y="30791"/>
                  </a:lnTo>
                  <a:lnTo>
                    <a:pt x="13231" y="30497"/>
                  </a:lnTo>
                  <a:lnTo>
                    <a:pt x="13279" y="30204"/>
                  </a:lnTo>
                  <a:lnTo>
                    <a:pt x="13323" y="29900"/>
                  </a:lnTo>
                  <a:lnTo>
                    <a:pt x="13363" y="29607"/>
                  </a:lnTo>
                  <a:lnTo>
                    <a:pt x="13398" y="29302"/>
                  </a:lnTo>
                  <a:lnTo>
                    <a:pt x="13429" y="28986"/>
                  </a:lnTo>
                  <a:lnTo>
                    <a:pt x="13460" y="28681"/>
                  </a:lnTo>
                  <a:lnTo>
                    <a:pt x="13486" y="28376"/>
                  </a:lnTo>
                  <a:lnTo>
                    <a:pt x="13508" y="28060"/>
                  </a:lnTo>
                  <a:lnTo>
                    <a:pt x="13530" y="27743"/>
                  </a:lnTo>
                  <a:lnTo>
                    <a:pt x="13543" y="27438"/>
                  </a:lnTo>
                  <a:lnTo>
                    <a:pt x="13556" y="27122"/>
                  </a:lnTo>
                  <a:lnTo>
                    <a:pt x="13558" y="27060"/>
                  </a:lnTo>
                  <a:lnTo>
                    <a:pt x="13649" y="28493"/>
                  </a:lnTo>
                  <a:lnTo>
                    <a:pt x="13781" y="30673"/>
                  </a:lnTo>
                  <a:lnTo>
                    <a:pt x="13912" y="32935"/>
                  </a:lnTo>
                  <a:lnTo>
                    <a:pt x="14040" y="35268"/>
                  </a:lnTo>
                  <a:lnTo>
                    <a:pt x="14168" y="37659"/>
                  </a:lnTo>
                  <a:lnTo>
                    <a:pt x="14295" y="40120"/>
                  </a:lnTo>
                  <a:lnTo>
                    <a:pt x="14423" y="42628"/>
                  </a:lnTo>
                  <a:lnTo>
                    <a:pt x="14550" y="45183"/>
                  </a:lnTo>
                  <a:lnTo>
                    <a:pt x="14796" y="50399"/>
                  </a:lnTo>
                  <a:lnTo>
                    <a:pt x="15047" y="55720"/>
                  </a:lnTo>
                  <a:lnTo>
                    <a:pt x="15293" y="61100"/>
                  </a:lnTo>
                  <a:lnTo>
                    <a:pt x="15539" y="66479"/>
                  </a:lnTo>
                  <a:lnTo>
                    <a:pt x="15786" y="71800"/>
                  </a:lnTo>
                  <a:lnTo>
                    <a:pt x="16032" y="77016"/>
                  </a:lnTo>
                  <a:lnTo>
                    <a:pt x="16159" y="79571"/>
                  </a:lnTo>
                  <a:lnTo>
                    <a:pt x="16282" y="82079"/>
                  </a:lnTo>
                  <a:lnTo>
                    <a:pt x="16410" y="84541"/>
                  </a:lnTo>
                  <a:lnTo>
                    <a:pt x="16538" y="86931"/>
                  </a:lnTo>
                  <a:lnTo>
                    <a:pt x="16665" y="89264"/>
                  </a:lnTo>
                  <a:lnTo>
                    <a:pt x="16797" y="91526"/>
                  </a:lnTo>
                  <a:lnTo>
                    <a:pt x="16924" y="93706"/>
                  </a:lnTo>
                  <a:lnTo>
                    <a:pt x="17056" y="95792"/>
                  </a:lnTo>
                  <a:lnTo>
                    <a:pt x="17188" y="97796"/>
                  </a:lnTo>
                  <a:lnTo>
                    <a:pt x="17325" y="99707"/>
                  </a:lnTo>
                  <a:lnTo>
                    <a:pt x="29830" y="100152"/>
                  </a:lnTo>
                  <a:lnTo>
                    <a:pt x="30256" y="92885"/>
                  </a:lnTo>
                  <a:lnTo>
                    <a:pt x="30709" y="85127"/>
                  </a:lnTo>
                  <a:lnTo>
                    <a:pt x="31250" y="75785"/>
                  </a:lnTo>
                  <a:lnTo>
                    <a:pt x="31531" y="70792"/>
                  </a:lnTo>
                  <a:lnTo>
                    <a:pt x="31817" y="65741"/>
                  </a:lnTo>
                  <a:lnTo>
                    <a:pt x="32099" y="60736"/>
                  </a:lnTo>
                  <a:lnTo>
                    <a:pt x="32362" y="55884"/>
                  </a:lnTo>
                  <a:lnTo>
                    <a:pt x="32609" y="51301"/>
                  </a:lnTo>
                  <a:lnTo>
                    <a:pt x="32828" y="47094"/>
                  </a:lnTo>
                  <a:lnTo>
                    <a:pt x="33018" y="43367"/>
                  </a:lnTo>
                  <a:lnTo>
                    <a:pt x="33097" y="41726"/>
                  </a:lnTo>
                  <a:lnTo>
                    <a:pt x="33163" y="40249"/>
                  </a:lnTo>
                  <a:lnTo>
                    <a:pt x="33185" y="40425"/>
                  </a:lnTo>
                  <a:lnTo>
                    <a:pt x="33211" y="40601"/>
                  </a:lnTo>
                  <a:lnTo>
                    <a:pt x="33237" y="40776"/>
                  </a:lnTo>
                  <a:lnTo>
                    <a:pt x="33264" y="40940"/>
                  </a:lnTo>
                  <a:lnTo>
                    <a:pt x="33330" y="41269"/>
                  </a:lnTo>
                  <a:lnTo>
                    <a:pt x="33400" y="41585"/>
                  </a:lnTo>
                  <a:lnTo>
                    <a:pt x="33479" y="41878"/>
                  </a:lnTo>
                  <a:lnTo>
                    <a:pt x="33567" y="42148"/>
                  </a:lnTo>
                  <a:lnTo>
                    <a:pt x="33660" y="42417"/>
                  </a:lnTo>
                  <a:lnTo>
                    <a:pt x="33761" y="42663"/>
                  </a:lnTo>
                  <a:lnTo>
                    <a:pt x="33871" y="42886"/>
                  </a:lnTo>
                  <a:lnTo>
                    <a:pt x="33980" y="43097"/>
                  </a:lnTo>
                  <a:lnTo>
                    <a:pt x="34099" y="43296"/>
                  </a:lnTo>
                  <a:lnTo>
                    <a:pt x="34222" y="43472"/>
                  </a:lnTo>
                  <a:lnTo>
                    <a:pt x="34345" y="43636"/>
                  </a:lnTo>
                  <a:lnTo>
                    <a:pt x="34477" y="43777"/>
                  </a:lnTo>
                  <a:lnTo>
                    <a:pt x="34609" y="43906"/>
                  </a:lnTo>
                  <a:lnTo>
                    <a:pt x="34746" y="44011"/>
                  </a:lnTo>
                  <a:lnTo>
                    <a:pt x="34886" y="44093"/>
                  </a:lnTo>
                  <a:lnTo>
                    <a:pt x="35027" y="44164"/>
                  </a:lnTo>
                  <a:lnTo>
                    <a:pt x="35168" y="44222"/>
                  </a:lnTo>
                  <a:lnTo>
                    <a:pt x="35313" y="44257"/>
                  </a:lnTo>
                  <a:lnTo>
                    <a:pt x="35458" y="44269"/>
                  </a:lnTo>
                  <a:lnTo>
                    <a:pt x="35603" y="44269"/>
                  </a:lnTo>
                  <a:lnTo>
                    <a:pt x="35748" y="44257"/>
                  </a:lnTo>
                  <a:lnTo>
                    <a:pt x="35889" y="44210"/>
                  </a:lnTo>
                  <a:lnTo>
                    <a:pt x="36034" y="44152"/>
                  </a:lnTo>
                  <a:lnTo>
                    <a:pt x="36175" y="44070"/>
                  </a:lnTo>
                  <a:lnTo>
                    <a:pt x="36315" y="43976"/>
                  </a:lnTo>
                  <a:lnTo>
                    <a:pt x="36452" y="43859"/>
                  </a:lnTo>
                  <a:lnTo>
                    <a:pt x="36584" y="43718"/>
                  </a:lnTo>
                  <a:lnTo>
                    <a:pt x="36715" y="43566"/>
                  </a:lnTo>
                  <a:lnTo>
                    <a:pt x="36843" y="43390"/>
                  </a:lnTo>
                  <a:lnTo>
                    <a:pt x="36966" y="43191"/>
                  </a:lnTo>
                  <a:lnTo>
                    <a:pt x="37080" y="42980"/>
                  </a:lnTo>
                  <a:lnTo>
                    <a:pt x="37195" y="42745"/>
                  </a:lnTo>
                  <a:lnTo>
                    <a:pt x="37305" y="42511"/>
                  </a:lnTo>
                  <a:lnTo>
                    <a:pt x="37410" y="42253"/>
                  </a:lnTo>
                  <a:lnTo>
                    <a:pt x="37507" y="41995"/>
                  </a:lnTo>
                  <a:lnTo>
                    <a:pt x="37604" y="41714"/>
                  </a:lnTo>
                  <a:lnTo>
                    <a:pt x="37692" y="41433"/>
                  </a:lnTo>
                  <a:lnTo>
                    <a:pt x="37780" y="41140"/>
                  </a:lnTo>
                  <a:lnTo>
                    <a:pt x="37863" y="40835"/>
                  </a:lnTo>
                  <a:lnTo>
                    <a:pt x="37938" y="40518"/>
                  </a:lnTo>
                  <a:lnTo>
                    <a:pt x="38013" y="40202"/>
                  </a:lnTo>
                  <a:lnTo>
                    <a:pt x="38079" y="39874"/>
                  </a:lnTo>
                  <a:lnTo>
                    <a:pt x="38144" y="39534"/>
                  </a:lnTo>
                  <a:lnTo>
                    <a:pt x="38206" y="39194"/>
                  </a:lnTo>
                  <a:lnTo>
                    <a:pt x="38259" y="38842"/>
                  </a:lnTo>
                  <a:lnTo>
                    <a:pt x="38312" y="38491"/>
                  </a:lnTo>
                  <a:lnTo>
                    <a:pt x="38356" y="38128"/>
                  </a:lnTo>
                  <a:lnTo>
                    <a:pt x="38399" y="37752"/>
                  </a:lnTo>
                  <a:lnTo>
                    <a:pt x="38439" y="37389"/>
                  </a:lnTo>
                  <a:lnTo>
                    <a:pt x="38474" y="37014"/>
                  </a:lnTo>
                  <a:lnTo>
                    <a:pt x="38505" y="36639"/>
                  </a:lnTo>
                  <a:lnTo>
                    <a:pt x="38531" y="36252"/>
                  </a:lnTo>
                  <a:lnTo>
                    <a:pt x="38553" y="35877"/>
                  </a:lnTo>
                  <a:lnTo>
                    <a:pt x="38571" y="35490"/>
                  </a:lnTo>
                  <a:lnTo>
                    <a:pt x="38584" y="35104"/>
                  </a:lnTo>
                  <a:lnTo>
                    <a:pt x="38593" y="34717"/>
                  </a:lnTo>
                  <a:lnTo>
                    <a:pt x="38597" y="34330"/>
                  </a:lnTo>
                  <a:lnTo>
                    <a:pt x="38602" y="33943"/>
                  </a:lnTo>
                  <a:lnTo>
                    <a:pt x="38597" y="33557"/>
                  </a:lnTo>
                  <a:lnTo>
                    <a:pt x="38593" y="33170"/>
                  </a:lnTo>
                  <a:lnTo>
                    <a:pt x="38584" y="32783"/>
                  </a:lnTo>
                  <a:lnTo>
                    <a:pt x="38571" y="32408"/>
                  </a:lnTo>
                  <a:lnTo>
                    <a:pt x="38553" y="32033"/>
                  </a:lnTo>
                  <a:lnTo>
                    <a:pt x="38531" y="31658"/>
                  </a:lnTo>
                  <a:lnTo>
                    <a:pt x="38509" y="31283"/>
                  </a:lnTo>
                  <a:lnTo>
                    <a:pt x="38479" y="30908"/>
                  </a:lnTo>
                  <a:lnTo>
                    <a:pt x="38452" y="30533"/>
                  </a:lnTo>
                  <a:lnTo>
                    <a:pt x="38417" y="30169"/>
                  </a:lnTo>
                  <a:lnTo>
                    <a:pt x="38382" y="29794"/>
                  </a:lnTo>
                  <a:lnTo>
                    <a:pt x="38347" y="29431"/>
                  </a:lnTo>
                  <a:lnTo>
                    <a:pt x="38263" y="28704"/>
                  </a:lnTo>
                  <a:lnTo>
                    <a:pt x="38175" y="27989"/>
                  </a:lnTo>
                  <a:lnTo>
                    <a:pt x="38074" y="27274"/>
                  </a:lnTo>
                  <a:lnTo>
                    <a:pt x="37969" y="26559"/>
                  </a:lnTo>
                  <a:lnTo>
                    <a:pt x="37854" y="25856"/>
                  </a:lnTo>
                  <a:lnTo>
                    <a:pt x="37736" y="25165"/>
                  </a:lnTo>
                  <a:lnTo>
                    <a:pt x="37612" y="24473"/>
                  </a:lnTo>
                  <a:lnTo>
                    <a:pt x="37489" y="23782"/>
                  </a:lnTo>
                  <a:lnTo>
                    <a:pt x="37357" y="23090"/>
                  </a:lnTo>
                  <a:lnTo>
                    <a:pt x="37225" y="22410"/>
                  </a:lnTo>
                  <a:lnTo>
                    <a:pt x="37079" y="21654"/>
                  </a:lnTo>
                  <a:lnTo>
                    <a:pt x="37186" y="22141"/>
                  </a:lnTo>
                  <a:lnTo>
                    <a:pt x="37309" y="22668"/>
                  </a:lnTo>
                  <a:lnTo>
                    <a:pt x="37445" y="23161"/>
                  </a:lnTo>
                  <a:lnTo>
                    <a:pt x="37582" y="23653"/>
                  </a:lnTo>
                  <a:lnTo>
                    <a:pt x="37731" y="24122"/>
                  </a:lnTo>
                  <a:lnTo>
                    <a:pt x="37885" y="24567"/>
                  </a:lnTo>
                  <a:lnTo>
                    <a:pt x="38043" y="24989"/>
                  </a:lnTo>
                  <a:lnTo>
                    <a:pt x="38210" y="25399"/>
                  </a:lnTo>
                  <a:lnTo>
                    <a:pt x="38382" y="25786"/>
                  </a:lnTo>
                  <a:lnTo>
                    <a:pt x="38558" y="26149"/>
                  </a:lnTo>
                  <a:lnTo>
                    <a:pt x="38738" y="26501"/>
                  </a:lnTo>
                  <a:lnTo>
                    <a:pt x="38927" y="26829"/>
                  </a:lnTo>
                  <a:lnTo>
                    <a:pt x="39121" y="27134"/>
                  </a:lnTo>
                  <a:lnTo>
                    <a:pt x="39314" y="27415"/>
                  </a:lnTo>
                  <a:lnTo>
                    <a:pt x="39516" y="27673"/>
                  </a:lnTo>
                  <a:lnTo>
                    <a:pt x="39719" y="27907"/>
                  </a:lnTo>
                  <a:lnTo>
                    <a:pt x="39930" y="28130"/>
                  </a:lnTo>
                  <a:lnTo>
                    <a:pt x="40141" y="28317"/>
                  </a:lnTo>
                  <a:lnTo>
                    <a:pt x="40356" y="28493"/>
                  </a:lnTo>
                  <a:lnTo>
                    <a:pt x="40572" y="28634"/>
                  </a:lnTo>
                  <a:lnTo>
                    <a:pt x="40791" y="28751"/>
                  </a:lnTo>
                  <a:lnTo>
                    <a:pt x="41016" y="28857"/>
                  </a:lnTo>
                  <a:lnTo>
                    <a:pt x="41236" y="28927"/>
                  </a:lnTo>
                  <a:lnTo>
                    <a:pt x="41464" y="28974"/>
                  </a:lnTo>
                  <a:lnTo>
                    <a:pt x="41688" y="28997"/>
                  </a:lnTo>
                  <a:lnTo>
                    <a:pt x="41917" y="28986"/>
                  </a:lnTo>
                  <a:lnTo>
                    <a:pt x="42146" y="28962"/>
                  </a:lnTo>
                  <a:lnTo>
                    <a:pt x="42379" y="28904"/>
                  </a:lnTo>
                  <a:lnTo>
                    <a:pt x="42607" y="28810"/>
                  </a:lnTo>
                  <a:lnTo>
                    <a:pt x="42836" y="28704"/>
                  </a:lnTo>
                  <a:lnTo>
                    <a:pt x="43065" y="28564"/>
                  </a:lnTo>
                  <a:lnTo>
                    <a:pt x="43289" y="28364"/>
                  </a:lnTo>
                  <a:lnTo>
                    <a:pt x="43509" y="28142"/>
                  </a:lnTo>
                  <a:lnTo>
                    <a:pt x="43720" y="27896"/>
                  </a:lnTo>
                  <a:lnTo>
                    <a:pt x="43927" y="27626"/>
                  </a:lnTo>
                  <a:lnTo>
                    <a:pt x="44124" y="27333"/>
                  </a:lnTo>
                  <a:lnTo>
                    <a:pt x="44322" y="27017"/>
                  </a:lnTo>
                  <a:lnTo>
                    <a:pt x="44511" y="26677"/>
                  </a:lnTo>
                  <a:lnTo>
                    <a:pt x="44692" y="26325"/>
                  </a:lnTo>
                  <a:lnTo>
                    <a:pt x="44868" y="25950"/>
                  </a:lnTo>
                  <a:lnTo>
                    <a:pt x="45039" y="25551"/>
                  </a:lnTo>
                  <a:lnTo>
                    <a:pt x="45197" y="25141"/>
                  </a:lnTo>
                  <a:lnTo>
                    <a:pt x="45356" y="24708"/>
                  </a:lnTo>
                  <a:lnTo>
                    <a:pt x="45501" y="24262"/>
                  </a:lnTo>
                  <a:lnTo>
                    <a:pt x="45641" y="23805"/>
                  </a:lnTo>
                  <a:lnTo>
                    <a:pt x="45778" y="23325"/>
                  </a:lnTo>
                  <a:lnTo>
                    <a:pt x="45901" y="22832"/>
                  </a:lnTo>
                  <a:lnTo>
                    <a:pt x="46020" y="22328"/>
                  </a:lnTo>
                  <a:lnTo>
                    <a:pt x="46129" y="21813"/>
                  </a:lnTo>
                  <a:lnTo>
                    <a:pt x="46226" y="21285"/>
                  </a:lnTo>
                  <a:lnTo>
                    <a:pt x="46319" y="20734"/>
                  </a:lnTo>
                  <a:lnTo>
                    <a:pt x="46406" y="20184"/>
                  </a:lnTo>
                  <a:lnTo>
                    <a:pt x="46481" y="19621"/>
                  </a:lnTo>
                  <a:lnTo>
                    <a:pt x="46547" y="19047"/>
                  </a:lnTo>
                  <a:lnTo>
                    <a:pt x="46604" y="18472"/>
                  </a:lnTo>
                  <a:lnTo>
                    <a:pt x="46648" y="17886"/>
                  </a:lnTo>
                  <a:lnTo>
                    <a:pt x="46688" y="17289"/>
                  </a:lnTo>
                  <a:lnTo>
                    <a:pt x="46714" y="16679"/>
                  </a:lnTo>
                  <a:lnTo>
                    <a:pt x="46736" y="16070"/>
                  </a:lnTo>
                  <a:lnTo>
                    <a:pt x="46745" y="15460"/>
                  </a:lnTo>
                  <a:lnTo>
                    <a:pt x="46741" y="14839"/>
                  </a:lnTo>
                  <a:lnTo>
                    <a:pt x="46732" y="14218"/>
                  </a:lnTo>
                  <a:lnTo>
                    <a:pt x="46705" y="13597"/>
                  </a:lnTo>
                  <a:lnTo>
                    <a:pt x="46688" y="13280"/>
                  </a:lnTo>
                  <a:lnTo>
                    <a:pt x="46666" y="12975"/>
                  </a:lnTo>
                  <a:lnTo>
                    <a:pt x="46640" y="12671"/>
                  </a:lnTo>
                  <a:lnTo>
                    <a:pt x="46613" y="12366"/>
                  </a:lnTo>
                  <a:lnTo>
                    <a:pt x="46587" y="12061"/>
                  </a:lnTo>
                  <a:lnTo>
                    <a:pt x="46552" y="11757"/>
                  </a:lnTo>
                  <a:lnTo>
                    <a:pt x="46516" y="11463"/>
                  </a:lnTo>
                  <a:lnTo>
                    <a:pt x="46481" y="11170"/>
                  </a:lnTo>
                  <a:lnTo>
                    <a:pt x="46398" y="10584"/>
                  </a:lnTo>
                  <a:lnTo>
                    <a:pt x="46305" y="10022"/>
                  </a:lnTo>
                  <a:lnTo>
                    <a:pt x="46204" y="9459"/>
                  </a:lnTo>
                  <a:lnTo>
                    <a:pt x="46094" y="8920"/>
                  </a:lnTo>
                  <a:lnTo>
                    <a:pt x="45976" y="8381"/>
                  </a:lnTo>
                  <a:lnTo>
                    <a:pt x="45852" y="7865"/>
                  </a:lnTo>
                  <a:lnTo>
                    <a:pt x="45716" y="7350"/>
                  </a:lnTo>
                  <a:lnTo>
                    <a:pt x="45575" y="6857"/>
                  </a:lnTo>
                  <a:lnTo>
                    <a:pt x="45426" y="6377"/>
                  </a:lnTo>
                  <a:lnTo>
                    <a:pt x="45268" y="5908"/>
                  </a:lnTo>
                  <a:lnTo>
                    <a:pt x="45105" y="5451"/>
                  </a:lnTo>
                  <a:lnTo>
                    <a:pt x="44938" y="5006"/>
                  </a:lnTo>
                  <a:lnTo>
                    <a:pt x="44762" y="4572"/>
                  </a:lnTo>
                  <a:lnTo>
                    <a:pt x="44582" y="4162"/>
                  </a:lnTo>
                  <a:lnTo>
                    <a:pt x="44397" y="3763"/>
                  </a:lnTo>
                  <a:lnTo>
                    <a:pt x="44204" y="3376"/>
                  </a:lnTo>
                  <a:lnTo>
                    <a:pt x="44010" y="3001"/>
                  </a:lnTo>
                  <a:lnTo>
                    <a:pt x="43808" y="2650"/>
                  </a:lnTo>
                  <a:lnTo>
                    <a:pt x="43601" y="2310"/>
                  </a:lnTo>
                  <a:lnTo>
                    <a:pt x="43395" y="1982"/>
                  </a:lnTo>
                  <a:lnTo>
                    <a:pt x="43183" y="1677"/>
                  </a:lnTo>
                  <a:lnTo>
                    <a:pt x="42968" y="1384"/>
                  </a:lnTo>
                  <a:lnTo>
                    <a:pt x="42748" y="1114"/>
                  </a:lnTo>
                  <a:lnTo>
                    <a:pt x="42528" y="856"/>
                  </a:lnTo>
                  <a:lnTo>
                    <a:pt x="42308" y="610"/>
                  </a:lnTo>
                  <a:lnTo>
                    <a:pt x="42084" y="388"/>
                  </a:lnTo>
                  <a:lnTo>
                    <a:pt x="41856" y="188"/>
                  </a:lnTo>
                  <a:lnTo>
                    <a:pt x="41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fill="none" extrusionOk="0">
                  <a:moveTo>
                    <a:pt x="17325" y="99707"/>
                  </a:moveTo>
                  <a:lnTo>
                    <a:pt x="17325" y="99707"/>
                  </a:lnTo>
                  <a:lnTo>
                    <a:pt x="17188" y="97796"/>
                  </a:lnTo>
                  <a:lnTo>
                    <a:pt x="17056" y="95792"/>
                  </a:lnTo>
                  <a:lnTo>
                    <a:pt x="16924" y="93706"/>
                  </a:lnTo>
                  <a:lnTo>
                    <a:pt x="16797" y="91526"/>
                  </a:lnTo>
                  <a:lnTo>
                    <a:pt x="16665" y="89264"/>
                  </a:lnTo>
                  <a:lnTo>
                    <a:pt x="16538" y="86931"/>
                  </a:lnTo>
                  <a:lnTo>
                    <a:pt x="16410" y="84541"/>
                  </a:lnTo>
                  <a:lnTo>
                    <a:pt x="16282" y="82079"/>
                  </a:lnTo>
                  <a:lnTo>
                    <a:pt x="16159" y="79571"/>
                  </a:lnTo>
                  <a:lnTo>
                    <a:pt x="16032" y="77016"/>
                  </a:lnTo>
                  <a:lnTo>
                    <a:pt x="15786" y="71800"/>
                  </a:lnTo>
                  <a:lnTo>
                    <a:pt x="15539" y="66479"/>
                  </a:lnTo>
                  <a:lnTo>
                    <a:pt x="15293" y="61100"/>
                  </a:lnTo>
                  <a:lnTo>
                    <a:pt x="15047" y="55720"/>
                  </a:lnTo>
                  <a:lnTo>
                    <a:pt x="14796" y="50399"/>
                  </a:lnTo>
                  <a:lnTo>
                    <a:pt x="14550" y="45183"/>
                  </a:lnTo>
                  <a:lnTo>
                    <a:pt x="14423" y="42628"/>
                  </a:lnTo>
                  <a:lnTo>
                    <a:pt x="14295" y="40120"/>
                  </a:lnTo>
                  <a:lnTo>
                    <a:pt x="14168" y="37659"/>
                  </a:lnTo>
                  <a:lnTo>
                    <a:pt x="14040" y="35268"/>
                  </a:lnTo>
                  <a:lnTo>
                    <a:pt x="13912" y="32935"/>
                  </a:lnTo>
                  <a:lnTo>
                    <a:pt x="13781" y="30673"/>
                  </a:lnTo>
                  <a:lnTo>
                    <a:pt x="13649" y="28493"/>
                  </a:lnTo>
                  <a:lnTo>
                    <a:pt x="13517" y="26407"/>
                  </a:lnTo>
                  <a:lnTo>
                    <a:pt x="13380" y="24403"/>
                  </a:lnTo>
                  <a:lnTo>
                    <a:pt x="13244" y="22492"/>
                  </a:lnTo>
                  <a:lnTo>
                    <a:pt x="13244" y="22492"/>
                  </a:lnTo>
                  <a:lnTo>
                    <a:pt x="13297" y="22785"/>
                  </a:lnTo>
                  <a:lnTo>
                    <a:pt x="13345" y="23090"/>
                  </a:lnTo>
                  <a:lnTo>
                    <a:pt x="13385" y="23383"/>
                  </a:lnTo>
                  <a:lnTo>
                    <a:pt x="13424" y="23688"/>
                  </a:lnTo>
                  <a:lnTo>
                    <a:pt x="13455" y="23993"/>
                  </a:lnTo>
                  <a:lnTo>
                    <a:pt x="13486" y="24297"/>
                  </a:lnTo>
                  <a:lnTo>
                    <a:pt x="13508" y="24614"/>
                  </a:lnTo>
                  <a:lnTo>
                    <a:pt x="13530" y="24919"/>
                  </a:lnTo>
                  <a:lnTo>
                    <a:pt x="13543" y="25235"/>
                  </a:lnTo>
                  <a:lnTo>
                    <a:pt x="13556" y="25551"/>
                  </a:lnTo>
                  <a:lnTo>
                    <a:pt x="13565" y="25856"/>
                  </a:lnTo>
                  <a:lnTo>
                    <a:pt x="13570" y="26173"/>
                  </a:lnTo>
                  <a:lnTo>
                    <a:pt x="13570" y="26489"/>
                  </a:lnTo>
                  <a:lnTo>
                    <a:pt x="13565" y="26806"/>
                  </a:lnTo>
                  <a:lnTo>
                    <a:pt x="13556" y="27122"/>
                  </a:lnTo>
                  <a:lnTo>
                    <a:pt x="13543" y="27438"/>
                  </a:lnTo>
                  <a:lnTo>
                    <a:pt x="13530" y="27743"/>
                  </a:lnTo>
                  <a:lnTo>
                    <a:pt x="13508" y="28060"/>
                  </a:lnTo>
                  <a:lnTo>
                    <a:pt x="13486" y="28376"/>
                  </a:lnTo>
                  <a:lnTo>
                    <a:pt x="13460" y="28681"/>
                  </a:lnTo>
                  <a:lnTo>
                    <a:pt x="13429" y="28986"/>
                  </a:lnTo>
                  <a:lnTo>
                    <a:pt x="13398" y="29302"/>
                  </a:lnTo>
                  <a:lnTo>
                    <a:pt x="13363" y="29607"/>
                  </a:lnTo>
                  <a:lnTo>
                    <a:pt x="13323" y="29900"/>
                  </a:lnTo>
                  <a:lnTo>
                    <a:pt x="13279" y="30204"/>
                  </a:lnTo>
                  <a:lnTo>
                    <a:pt x="13231" y="30497"/>
                  </a:lnTo>
                  <a:lnTo>
                    <a:pt x="13183" y="30791"/>
                  </a:lnTo>
                  <a:lnTo>
                    <a:pt x="13130" y="31084"/>
                  </a:lnTo>
                  <a:lnTo>
                    <a:pt x="13077" y="31377"/>
                  </a:lnTo>
                  <a:lnTo>
                    <a:pt x="13020" y="31658"/>
                  </a:lnTo>
                  <a:lnTo>
                    <a:pt x="12958" y="31927"/>
                  </a:lnTo>
                  <a:lnTo>
                    <a:pt x="12892" y="32209"/>
                  </a:lnTo>
                  <a:lnTo>
                    <a:pt x="12826" y="32478"/>
                  </a:lnTo>
                  <a:lnTo>
                    <a:pt x="12756" y="32736"/>
                  </a:lnTo>
                  <a:lnTo>
                    <a:pt x="12686" y="32994"/>
                  </a:lnTo>
                  <a:lnTo>
                    <a:pt x="12611" y="33252"/>
                  </a:lnTo>
                  <a:lnTo>
                    <a:pt x="12536" y="33498"/>
                  </a:lnTo>
                  <a:lnTo>
                    <a:pt x="12457" y="33744"/>
                  </a:lnTo>
                  <a:lnTo>
                    <a:pt x="12374" y="33978"/>
                  </a:lnTo>
                  <a:lnTo>
                    <a:pt x="12290" y="34213"/>
                  </a:lnTo>
                  <a:lnTo>
                    <a:pt x="12202" y="34436"/>
                  </a:lnTo>
                  <a:lnTo>
                    <a:pt x="12114" y="34647"/>
                  </a:lnTo>
                  <a:lnTo>
                    <a:pt x="12026" y="34858"/>
                  </a:lnTo>
                  <a:lnTo>
                    <a:pt x="11929" y="35057"/>
                  </a:lnTo>
                  <a:lnTo>
                    <a:pt x="11837" y="35244"/>
                  </a:lnTo>
                  <a:lnTo>
                    <a:pt x="11740" y="35432"/>
                  </a:lnTo>
                  <a:lnTo>
                    <a:pt x="11644" y="35608"/>
                  </a:lnTo>
                  <a:lnTo>
                    <a:pt x="11542" y="35783"/>
                  </a:lnTo>
                  <a:lnTo>
                    <a:pt x="11437" y="35948"/>
                  </a:lnTo>
                  <a:lnTo>
                    <a:pt x="11336" y="36088"/>
                  </a:lnTo>
                  <a:lnTo>
                    <a:pt x="11230" y="36241"/>
                  </a:lnTo>
                  <a:lnTo>
                    <a:pt x="11120" y="36369"/>
                  </a:lnTo>
                  <a:lnTo>
                    <a:pt x="11015" y="36487"/>
                  </a:lnTo>
                  <a:lnTo>
                    <a:pt x="10905" y="36604"/>
                  </a:lnTo>
                  <a:lnTo>
                    <a:pt x="10791" y="36709"/>
                  </a:lnTo>
                  <a:lnTo>
                    <a:pt x="10681" y="36803"/>
                  </a:lnTo>
                  <a:lnTo>
                    <a:pt x="10566" y="36885"/>
                  </a:lnTo>
                  <a:lnTo>
                    <a:pt x="10448" y="36955"/>
                  </a:lnTo>
                  <a:lnTo>
                    <a:pt x="10333" y="37014"/>
                  </a:lnTo>
                  <a:lnTo>
                    <a:pt x="10215" y="37061"/>
                  </a:lnTo>
                  <a:lnTo>
                    <a:pt x="10096" y="37096"/>
                  </a:lnTo>
                  <a:lnTo>
                    <a:pt x="9977" y="37120"/>
                  </a:lnTo>
                  <a:lnTo>
                    <a:pt x="9854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12" y="37120"/>
                  </a:lnTo>
                  <a:lnTo>
                    <a:pt x="9493" y="37096"/>
                  </a:lnTo>
                  <a:lnTo>
                    <a:pt x="9370" y="37061"/>
                  </a:lnTo>
                  <a:lnTo>
                    <a:pt x="9256" y="37014"/>
                  </a:lnTo>
                  <a:lnTo>
                    <a:pt x="9137" y="36944"/>
                  </a:lnTo>
                  <a:lnTo>
                    <a:pt x="9023" y="36873"/>
                  </a:lnTo>
                  <a:lnTo>
                    <a:pt x="8909" y="36791"/>
                  </a:lnTo>
                  <a:lnTo>
                    <a:pt x="8794" y="36698"/>
                  </a:lnTo>
                  <a:lnTo>
                    <a:pt x="8684" y="36592"/>
                  </a:lnTo>
                  <a:lnTo>
                    <a:pt x="8575" y="36475"/>
                  </a:lnTo>
                  <a:lnTo>
                    <a:pt x="8465" y="36358"/>
                  </a:lnTo>
                  <a:lnTo>
                    <a:pt x="8359" y="36217"/>
                  </a:lnTo>
                  <a:lnTo>
                    <a:pt x="8254" y="36076"/>
                  </a:lnTo>
                  <a:lnTo>
                    <a:pt x="8148" y="35924"/>
                  </a:lnTo>
                  <a:lnTo>
                    <a:pt x="8047" y="35760"/>
                  </a:lnTo>
                  <a:lnTo>
                    <a:pt x="7950" y="35596"/>
                  </a:lnTo>
                  <a:lnTo>
                    <a:pt x="7849" y="35408"/>
                  </a:lnTo>
                  <a:lnTo>
                    <a:pt x="7752" y="35221"/>
                  </a:lnTo>
                  <a:lnTo>
                    <a:pt x="7660" y="35033"/>
                  </a:lnTo>
                  <a:lnTo>
                    <a:pt x="7568" y="34822"/>
                  </a:lnTo>
                  <a:lnTo>
                    <a:pt x="7480" y="34611"/>
                  </a:lnTo>
                  <a:lnTo>
                    <a:pt x="7392" y="34400"/>
                  </a:lnTo>
                  <a:lnTo>
                    <a:pt x="7308" y="34166"/>
                  </a:lnTo>
                  <a:lnTo>
                    <a:pt x="7225" y="33943"/>
                  </a:lnTo>
                  <a:lnTo>
                    <a:pt x="7141" y="33697"/>
                  </a:lnTo>
                  <a:lnTo>
                    <a:pt x="7066" y="33463"/>
                  </a:lnTo>
                  <a:lnTo>
                    <a:pt x="6992" y="33205"/>
                  </a:lnTo>
                  <a:lnTo>
                    <a:pt x="6917" y="32947"/>
                  </a:lnTo>
                  <a:lnTo>
                    <a:pt x="6846" y="32689"/>
                  </a:lnTo>
                  <a:lnTo>
                    <a:pt x="6776" y="32420"/>
                  </a:lnTo>
                  <a:lnTo>
                    <a:pt x="6715" y="32150"/>
                  </a:lnTo>
                  <a:lnTo>
                    <a:pt x="6649" y="31881"/>
                  </a:lnTo>
                  <a:lnTo>
                    <a:pt x="6591" y="31599"/>
                  </a:lnTo>
                  <a:lnTo>
                    <a:pt x="6534" y="31318"/>
                  </a:lnTo>
                  <a:lnTo>
                    <a:pt x="6482" y="31025"/>
                  </a:lnTo>
                  <a:lnTo>
                    <a:pt x="6429" y="30732"/>
                  </a:lnTo>
                  <a:lnTo>
                    <a:pt x="6380" y="30439"/>
                  </a:lnTo>
                  <a:lnTo>
                    <a:pt x="6336" y="30134"/>
                  </a:lnTo>
                  <a:lnTo>
                    <a:pt x="6292" y="29841"/>
                  </a:lnTo>
                  <a:lnTo>
                    <a:pt x="6257" y="29536"/>
                  </a:lnTo>
                  <a:lnTo>
                    <a:pt x="6222" y="29232"/>
                  </a:lnTo>
                  <a:lnTo>
                    <a:pt x="6187" y="28915"/>
                  </a:lnTo>
                  <a:lnTo>
                    <a:pt x="6161" y="28611"/>
                  </a:lnTo>
                  <a:lnTo>
                    <a:pt x="6134" y="28294"/>
                  </a:lnTo>
                  <a:lnTo>
                    <a:pt x="6112" y="27989"/>
                  </a:lnTo>
                  <a:lnTo>
                    <a:pt x="6095" y="27673"/>
                  </a:lnTo>
                  <a:lnTo>
                    <a:pt x="6081" y="27356"/>
                  </a:lnTo>
                  <a:lnTo>
                    <a:pt x="6068" y="27040"/>
                  </a:lnTo>
                  <a:lnTo>
                    <a:pt x="6064" y="26724"/>
                  </a:lnTo>
                  <a:lnTo>
                    <a:pt x="6059" y="26407"/>
                  </a:lnTo>
                  <a:lnTo>
                    <a:pt x="6059" y="26102"/>
                  </a:lnTo>
                  <a:lnTo>
                    <a:pt x="6064" y="25786"/>
                  </a:lnTo>
                  <a:lnTo>
                    <a:pt x="6073" y="25469"/>
                  </a:lnTo>
                  <a:lnTo>
                    <a:pt x="6086" y="25153"/>
                  </a:lnTo>
                  <a:lnTo>
                    <a:pt x="6099" y="24848"/>
                  </a:lnTo>
                  <a:lnTo>
                    <a:pt x="6121" y="24532"/>
                  </a:lnTo>
                  <a:lnTo>
                    <a:pt x="6147" y="24227"/>
                  </a:lnTo>
                  <a:lnTo>
                    <a:pt x="6174" y="23922"/>
                  </a:lnTo>
                  <a:lnTo>
                    <a:pt x="6209" y="23618"/>
                  </a:lnTo>
                  <a:lnTo>
                    <a:pt x="6244" y="23313"/>
                  </a:lnTo>
                  <a:lnTo>
                    <a:pt x="6288" y="23008"/>
                  </a:lnTo>
                  <a:lnTo>
                    <a:pt x="6332" y="22715"/>
                  </a:lnTo>
                  <a:lnTo>
                    <a:pt x="6385" y="22422"/>
                  </a:lnTo>
                  <a:lnTo>
                    <a:pt x="6438" y="22141"/>
                  </a:lnTo>
                  <a:lnTo>
                    <a:pt x="6438" y="22141"/>
                  </a:lnTo>
                  <a:lnTo>
                    <a:pt x="6416" y="22340"/>
                  </a:lnTo>
                  <a:lnTo>
                    <a:pt x="6394" y="22551"/>
                  </a:lnTo>
                  <a:lnTo>
                    <a:pt x="6367" y="22750"/>
                  </a:lnTo>
                  <a:lnTo>
                    <a:pt x="6341" y="22950"/>
                  </a:lnTo>
                  <a:lnTo>
                    <a:pt x="6310" y="23137"/>
                  </a:lnTo>
                  <a:lnTo>
                    <a:pt x="6275" y="23336"/>
                  </a:lnTo>
                  <a:lnTo>
                    <a:pt x="6240" y="23512"/>
                  </a:lnTo>
                  <a:lnTo>
                    <a:pt x="6200" y="23700"/>
                  </a:lnTo>
                  <a:lnTo>
                    <a:pt x="6161" y="23875"/>
                  </a:lnTo>
                  <a:lnTo>
                    <a:pt x="6117" y="24051"/>
                  </a:lnTo>
                  <a:lnTo>
                    <a:pt x="6029" y="24379"/>
                  </a:lnTo>
                  <a:lnTo>
                    <a:pt x="5927" y="24696"/>
                  </a:lnTo>
                  <a:lnTo>
                    <a:pt x="5818" y="25001"/>
                  </a:lnTo>
                  <a:lnTo>
                    <a:pt x="5703" y="25282"/>
                  </a:lnTo>
                  <a:lnTo>
                    <a:pt x="5585" y="25540"/>
                  </a:lnTo>
                  <a:lnTo>
                    <a:pt x="5457" y="25798"/>
                  </a:lnTo>
                  <a:lnTo>
                    <a:pt x="5321" y="26020"/>
                  </a:lnTo>
                  <a:lnTo>
                    <a:pt x="5184" y="26231"/>
                  </a:lnTo>
                  <a:lnTo>
                    <a:pt x="5039" y="26419"/>
                  </a:lnTo>
                  <a:lnTo>
                    <a:pt x="4894" y="26595"/>
                  </a:lnTo>
                  <a:lnTo>
                    <a:pt x="4740" y="26747"/>
                  </a:lnTo>
                  <a:lnTo>
                    <a:pt x="4586" y="26876"/>
                  </a:lnTo>
                  <a:lnTo>
                    <a:pt x="4428" y="26993"/>
                  </a:lnTo>
                  <a:lnTo>
                    <a:pt x="4270" y="27075"/>
                  </a:lnTo>
                  <a:lnTo>
                    <a:pt x="4107" y="27157"/>
                  </a:lnTo>
                  <a:lnTo>
                    <a:pt x="3944" y="27204"/>
                  </a:lnTo>
                  <a:lnTo>
                    <a:pt x="3782" y="27227"/>
                  </a:lnTo>
                  <a:lnTo>
                    <a:pt x="3619" y="27239"/>
                  </a:lnTo>
                  <a:lnTo>
                    <a:pt x="3452" y="27227"/>
                  </a:lnTo>
                  <a:lnTo>
                    <a:pt x="3289" y="27192"/>
                  </a:lnTo>
                  <a:lnTo>
                    <a:pt x="3127" y="27134"/>
                  </a:lnTo>
                  <a:lnTo>
                    <a:pt x="2968" y="27052"/>
                  </a:lnTo>
                  <a:lnTo>
                    <a:pt x="2810" y="26946"/>
                  </a:lnTo>
                  <a:lnTo>
                    <a:pt x="2652" y="26817"/>
                  </a:lnTo>
                  <a:lnTo>
                    <a:pt x="2502" y="26677"/>
                  </a:lnTo>
                  <a:lnTo>
                    <a:pt x="2353" y="26501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3" y="26079"/>
                  </a:lnTo>
                  <a:lnTo>
                    <a:pt x="1931" y="25844"/>
                  </a:lnTo>
                  <a:lnTo>
                    <a:pt x="1799" y="25598"/>
                  </a:lnTo>
                  <a:lnTo>
                    <a:pt x="1671" y="25340"/>
                  </a:lnTo>
                  <a:lnTo>
                    <a:pt x="1548" y="25059"/>
                  </a:lnTo>
                  <a:lnTo>
                    <a:pt x="1429" y="24778"/>
                  </a:lnTo>
                  <a:lnTo>
                    <a:pt x="1319" y="24473"/>
                  </a:lnTo>
                  <a:lnTo>
                    <a:pt x="1209" y="24157"/>
                  </a:lnTo>
                  <a:lnTo>
                    <a:pt x="1108" y="23829"/>
                  </a:lnTo>
                  <a:lnTo>
                    <a:pt x="1007" y="23500"/>
                  </a:lnTo>
                  <a:lnTo>
                    <a:pt x="915" y="23149"/>
                  </a:lnTo>
                  <a:lnTo>
                    <a:pt x="827" y="22797"/>
                  </a:lnTo>
                  <a:lnTo>
                    <a:pt x="739" y="22434"/>
                  </a:lnTo>
                  <a:lnTo>
                    <a:pt x="660" y="22059"/>
                  </a:lnTo>
                  <a:lnTo>
                    <a:pt x="585" y="21672"/>
                  </a:lnTo>
                  <a:lnTo>
                    <a:pt x="515" y="21285"/>
                  </a:lnTo>
                  <a:lnTo>
                    <a:pt x="449" y="20887"/>
                  </a:lnTo>
                  <a:lnTo>
                    <a:pt x="387" y="20488"/>
                  </a:lnTo>
                  <a:lnTo>
                    <a:pt x="330" y="20078"/>
                  </a:lnTo>
                  <a:lnTo>
                    <a:pt x="277" y="19668"/>
                  </a:lnTo>
                  <a:lnTo>
                    <a:pt x="229" y="19246"/>
                  </a:lnTo>
                  <a:lnTo>
                    <a:pt x="185" y="18824"/>
                  </a:lnTo>
                  <a:lnTo>
                    <a:pt x="145" y="18402"/>
                  </a:lnTo>
                  <a:lnTo>
                    <a:pt x="110" y="17968"/>
                  </a:lnTo>
                  <a:lnTo>
                    <a:pt x="84" y="17535"/>
                  </a:lnTo>
                  <a:lnTo>
                    <a:pt x="57" y="17101"/>
                  </a:lnTo>
                  <a:lnTo>
                    <a:pt x="35" y="16667"/>
                  </a:lnTo>
                  <a:lnTo>
                    <a:pt x="18" y="16234"/>
                  </a:lnTo>
                  <a:lnTo>
                    <a:pt x="9" y="15800"/>
                  </a:lnTo>
                  <a:lnTo>
                    <a:pt x="0" y="15366"/>
                  </a:lnTo>
                  <a:lnTo>
                    <a:pt x="0" y="14921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32" y="14218"/>
                  </a:lnTo>
                  <a:lnTo>
                    <a:pt x="46741" y="14839"/>
                  </a:lnTo>
                  <a:lnTo>
                    <a:pt x="46745" y="15460"/>
                  </a:lnTo>
                  <a:lnTo>
                    <a:pt x="46736" y="16070"/>
                  </a:lnTo>
                  <a:lnTo>
                    <a:pt x="46714" y="16679"/>
                  </a:lnTo>
                  <a:lnTo>
                    <a:pt x="46688" y="17289"/>
                  </a:lnTo>
                  <a:lnTo>
                    <a:pt x="46648" y="17886"/>
                  </a:lnTo>
                  <a:lnTo>
                    <a:pt x="46604" y="18472"/>
                  </a:lnTo>
                  <a:lnTo>
                    <a:pt x="46547" y="19047"/>
                  </a:lnTo>
                  <a:lnTo>
                    <a:pt x="46481" y="19621"/>
                  </a:lnTo>
                  <a:lnTo>
                    <a:pt x="46406" y="20184"/>
                  </a:lnTo>
                  <a:lnTo>
                    <a:pt x="46319" y="20734"/>
                  </a:lnTo>
                  <a:lnTo>
                    <a:pt x="46226" y="21285"/>
                  </a:lnTo>
                  <a:lnTo>
                    <a:pt x="46129" y="21813"/>
                  </a:lnTo>
                  <a:lnTo>
                    <a:pt x="46020" y="22328"/>
                  </a:lnTo>
                  <a:lnTo>
                    <a:pt x="45901" y="22832"/>
                  </a:lnTo>
                  <a:lnTo>
                    <a:pt x="45778" y="23325"/>
                  </a:lnTo>
                  <a:lnTo>
                    <a:pt x="45641" y="23805"/>
                  </a:lnTo>
                  <a:lnTo>
                    <a:pt x="45501" y="24262"/>
                  </a:lnTo>
                  <a:lnTo>
                    <a:pt x="45356" y="24708"/>
                  </a:lnTo>
                  <a:lnTo>
                    <a:pt x="45197" y="25141"/>
                  </a:lnTo>
                  <a:lnTo>
                    <a:pt x="45039" y="25551"/>
                  </a:lnTo>
                  <a:lnTo>
                    <a:pt x="44868" y="25950"/>
                  </a:lnTo>
                  <a:lnTo>
                    <a:pt x="44692" y="26325"/>
                  </a:lnTo>
                  <a:lnTo>
                    <a:pt x="44511" y="26677"/>
                  </a:lnTo>
                  <a:lnTo>
                    <a:pt x="44322" y="27017"/>
                  </a:lnTo>
                  <a:lnTo>
                    <a:pt x="44124" y="27333"/>
                  </a:lnTo>
                  <a:lnTo>
                    <a:pt x="43927" y="27626"/>
                  </a:lnTo>
                  <a:lnTo>
                    <a:pt x="43720" y="27896"/>
                  </a:lnTo>
                  <a:lnTo>
                    <a:pt x="43509" y="28142"/>
                  </a:lnTo>
                  <a:lnTo>
                    <a:pt x="43289" y="28364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836" y="28704"/>
                  </a:lnTo>
                  <a:lnTo>
                    <a:pt x="42607" y="28810"/>
                  </a:lnTo>
                  <a:lnTo>
                    <a:pt x="42379" y="28904"/>
                  </a:lnTo>
                  <a:lnTo>
                    <a:pt x="42146" y="28962"/>
                  </a:lnTo>
                  <a:lnTo>
                    <a:pt x="41917" y="28986"/>
                  </a:lnTo>
                  <a:lnTo>
                    <a:pt x="41688" y="28997"/>
                  </a:lnTo>
                  <a:lnTo>
                    <a:pt x="41464" y="28974"/>
                  </a:lnTo>
                  <a:lnTo>
                    <a:pt x="41236" y="28927"/>
                  </a:lnTo>
                  <a:lnTo>
                    <a:pt x="41016" y="28857"/>
                  </a:lnTo>
                  <a:lnTo>
                    <a:pt x="40791" y="28751"/>
                  </a:lnTo>
                  <a:lnTo>
                    <a:pt x="40572" y="28634"/>
                  </a:lnTo>
                  <a:lnTo>
                    <a:pt x="40356" y="28493"/>
                  </a:lnTo>
                  <a:lnTo>
                    <a:pt x="40141" y="28317"/>
                  </a:lnTo>
                  <a:lnTo>
                    <a:pt x="39930" y="28130"/>
                  </a:lnTo>
                  <a:lnTo>
                    <a:pt x="39719" y="27907"/>
                  </a:lnTo>
                  <a:lnTo>
                    <a:pt x="39516" y="27673"/>
                  </a:lnTo>
                  <a:lnTo>
                    <a:pt x="39314" y="27415"/>
                  </a:lnTo>
                  <a:lnTo>
                    <a:pt x="39121" y="27134"/>
                  </a:lnTo>
                  <a:lnTo>
                    <a:pt x="38927" y="26829"/>
                  </a:lnTo>
                  <a:lnTo>
                    <a:pt x="38738" y="26501"/>
                  </a:lnTo>
                  <a:lnTo>
                    <a:pt x="38558" y="26149"/>
                  </a:lnTo>
                  <a:lnTo>
                    <a:pt x="38382" y="25786"/>
                  </a:lnTo>
                  <a:lnTo>
                    <a:pt x="38210" y="25399"/>
                  </a:lnTo>
                  <a:lnTo>
                    <a:pt x="38043" y="24989"/>
                  </a:lnTo>
                  <a:lnTo>
                    <a:pt x="37885" y="24567"/>
                  </a:lnTo>
                  <a:lnTo>
                    <a:pt x="37731" y="24122"/>
                  </a:lnTo>
                  <a:lnTo>
                    <a:pt x="37582" y="23653"/>
                  </a:lnTo>
                  <a:lnTo>
                    <a:pt x="37445" y="23161"/>
                  </a:lnTo>
                  <a:lnTo>
                    <a:pt x="37309" y="22668"/>
                  </a:lnTo>
                  <a:lnTo>
                    <a:pt x="37186" y="22141"/>
                  </a:lnTo>
                  <a:lnTo>
                    <a:pt x="37067" y="21602"/>
                  </a:lnTo>
                  <a:lnTo>
                    <a:pt x="36962" y="21051"/>
                  </a:lnTo>
                  <a:lnTo>
                    <a:pt x="36962" y="21051"/>
                  </a:lnTo>
                  <a:lnTo>
                    <a:pt x="37225" y="22410"/>
                  </a:lnTo>
                  <a:lnTo>
                    <a:pt x="37357" y="23090"/>
                  </a:lnTo>
                  <a:lnTo>
                    <a:pt x="37489" y="23782"/>
                  </a:lnTo>
                  <a:lnTo>
                    <a:pt x="37612" y="24473"/>
                  </a:lnTo>
                  <a:lnTo>
                    <a:pt x="37736" y="25165"/>
                  </a:lnTo>
                  <a:lnTo>
                    <a:pt x="37854" y="25856"/>
                  </a:lnTo>
                  <a:lnTo>
                    <a:pt x="37969" y="26559"/>
                  </a:lnTo>
                  <a:lnTo>
                    <a:pt x="38074" y="27274"/>
                  </a:lnTo>
                  <a:lnTo>
                    <a:pt x="38175" y="27989"/>
                  </a:lnTo>
                  <a:lnTo>
                    <a:pt x="38263" y="28704"/>
                  </a:lnTo>
                  <a:lnTo>
                    <a:pt x="38347" y="29431"/>
                  </a:lnTo>
                  <a:lnTo>
                    <a:pt x="38382" y="29794"/>
                  </a:lnTo>
                  <a:lnTo>
                    <a:pt x="38417" y="30169"/>
                  </a:lnTo>
                  <a:lnTo>
                    <a:pt x="38452" y="30533"/>
                  </a:lnTo>
                  <a:lnTo>
                    <a:pt x="38479" y="30908"/>
                  </a:lnTo>
                  <a:lnTo>
                    <a:pt x="38509" y="31283"/>
                  </a:lnTo>
                  <a:lnTo>
                    <a:pt x="38531" y="31658"/>
                  </a:lnTo>
                  <a:lnTo>
                    <a:pt x="38553" y="32033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83"/>
                  </a:lnTo>
                  <a:lnTo>
                    <a:pt x="38593" y="33170"/>
                  </a:lnTo>
                  <a:lnTo>
                    <a:pt x="38597" y="33557"/>
                  </a:lnTo>
                  <a:lnTo>
                    <a:pt x="38602" y="33943"/>
                  </a:lnTo>
                  <a:lnTo>
                    <a:pt x="38597" y="34330"/>
                  </a:lnTo>
                  <a:lnTo>
                    <a:pt x="38593" y="34717"/>
                  </a:lnTo>
                  <a:lnTo>
                    <a:pt x="38584" y="35104"/>
                  </a:lnTo>
                  <a:lnTo>
                    <a:pt x="38571" y="35490"/>
                  </a:lnTo>
                  <a:lnTo>
                    <a:pt x="38553" y="35877"/>
                  </a:lnTo>
                  <a:lnTo>
                    <a:pt x="38531" y="36252"/>
                  </a:lnTo>
                  <a:lnTo>
                    <a:pt x="38505" y="36639"/>
                  </a:lnTo>
                  <a:lnTo>
                    <a:pt x="38474" y="37014"/>
                  </a:lnTo>
                  <a:lnTo>
                    <a:pt x="38439" y="37389"/>
                  </a:lnTo>
                  <a:lnTo>
                    <a:pt x="38399" y="37752"/>
                  </a:lnTo>
                  <a:lnTo>
                    <a:pt x="38356" y="38128"/>
                  </a:lnTo>
                  <a:lnTo>
                    <a:pt x="38312" y="38491"/>
                  </a:lnTo>
                  <a:lnTo>
                    <a:pt x="38259" y="38842"/>
                  </a:lnTo>
                  <a:lnTo>
                    <a:pt x="38206" y="39194"/>
                  </a:lnTo>
                  <a:lnTo>
                    <a:pt x="38144" y="39534"/>
                  </a:lnTo>
                  <a:lnTo>
                    <a:pt x="38079" y="39874"/>
                  </a:lnTo>
                  <a:lnTo>
                    <a:pt x="38013" y="40202"/>
                  </a:lnTo>
                  <a:lnTo>
                    <a:pt x="37938" y="40518"/>
                  </a:lnTo>
                  <a:lnTo>
                    <a:pt x="37863" y="40835"/>
                  </a:lnTo>
                  <a:lnTo>
                    <a:pt x="37780" y="41140"/>
                  </a:lnTo>
                  <a:lnTo>
                    <a:pt x="37692" y="41433"/>
                  </a:lnTo>
                  <a:lnTo>
                    <a:pt x="37604" y="41714"/>
                  </a:lnTo>
                  <a:lnTo>
                    <a:pt x="37507" y="41995"/>
                  </a:lnTo>
                  <a:lnTo>
                    <a:pt x="37410" y="42253"/>
                  </a:lnTo>
                  <a:lnTo>
                    <a:pt x="37305" y="42511"/>
                  </a:lnTo>
                  <a:lnTo>
                    <a:pt x="37195" y="42745"/>
                  </a:lnTo>
                  <a:lnTo>
                    <a:pt x="37080" y="42980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43" y="43390"/>
                  </a:lnTo>
                  <a:lnTo>
                    <a:pt x="36715" y="43566"/>
                  </a:lnTo>
                  <a:lnTo>
                    <a:pt x="36584" y="43718"/>
                  </a:lnTo>
                  <a:lnTo>
                    <a:pt x="36452" y="43859"/>
                  </a:lnTo>
                  <a:lnTo>
                    <a:pt x="36315" y="43976"/>
                  </a:lnTo>
                  <a:lnTo>
                    <a:pt x="36175" y="44070"/>
                  </a:lnTo>
                  <a:lnTo>
                    <a:pt x="36034" y="44152"/>
                  </a:lnTo>
                  <a:lnTo>
                    <a:pt x="35889" y="44210"/>
                  </a:lnTo>
                  <a:lnTo>
                    <a:pt x="35748" y="44257"/>
                  </a:lnTo>
                  <a:lnTo>
                    <a:pt x="35603" y="44269"/>
                  </a:lnTo>
                  <a:lnTo>
                    <a:pt x="35458" y="44269"/>
                  </a:lnTo>
                  <a:lnTo>
                    <a:pt x="35313" y="44257"/>
                  </a:lnTo>
                  <a:lnTo>
                    <a:pt x="35168" y="44222"/>
                  </a:lnTo>
                  <a:lnTo>
                    <a:pt x="35027" y="44164"/>
                  </a:lnTo>
                  <a:lnTo>
                    <a:pt x="34886" y="44093"/>
                  </a:lnTo>
                  <a:lnTo>
                    <a:pt x="34746" y="44011"/>
                  </a:lnTo>
                  <a:lnTo>
                    <a:pt x="34609" y="43906"/>
                  </a:lnTo>
                  <a:lnTo>
                    <a:pt x="34477" y="43777"/>
                  </a:lnTo>
                  <a:lnTo>
                    <a:pt x="34345" y="43636"/>
                  </a:lnTo>
                  <a:lnTo>
                    <a:pt x="34222" y="43472"/>
                  </a:lnTo>
                  <a:lnTo>
                    <a:pt x="34099" y="43296"/>
                  </a:lnTo>
                  <a:lnTo>
                    <a:pt x="33980" y="43097"/>
                  </a:lnTo>
                  <a:lnTo>
                    <a:pt x="33871" y="42886"/>
                  </a:lnTo>
                  <a:lnTo>
                    <a:pt x="33761" y="42663"/>
                  </a:lnTo>
                  <a:lnTo>
                    <a:pt x="33660" y="42417"/>
                  </a:lnTo>
                  <a:lnTo>
                    <a:pt x="33567" y="42148"/>
                  </a:lnTo>
                  <a:lnTo>
                    <a:pt x="33479" y="41878"/>
                  </a:lnTo>
                  <a:lnTo>
                    <a:pt x="33400" y="41585"/>
                  </a:lnTo>
                  <a:lnTo>
                    <a:pt x="33330" y="41269"/>
                  </a:lnTo>
                  <a:lnTo>
                    <a:pt x="33264" y="40940"/>
                  </a:lnTo>
                  <a:lnTo>
                    <a:pt x="33237" y="40776"/>
                  </a:lnTo>
                  <a:lnTo>
                    <a:pt x="33211" y="40601"/>
                  </a:lnTo>
                  <a:lnTo>
                    <a:pt x="33185" y="40425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  <a:lnTo>
                    <a:pt x="17325" y="997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fill="none" extrusionOk="0">
                  <a:moveTo>
                    <a:pt x="29830" y="100152"/>
                  </a:moveTo>
                  <a:lnTo>
                    <a:pt x="28563" y="100105"/>
                  </a:lnTo>
                  <a:lnTo>
                    <a:pt x="28563" y="100105"/>
                  </a:lnTo>
                  <a:lnTo>
                    <a:pt x="29073" y="95874"/>
                  </a:lnTo>
                  <a:lnTo>
                    <a:pt x="29320" y="93765"/>
                  </a:lnTo>
                  <a:lnTo>
                    <a:pt x="29566" y="91655"/>
                  </a:lnTo>
                  <a:lnTo>
                    <a:pt x="29803" y="89545"/>
                  </a:lnTo>
                  <a:lnTo>
                    <a:pt x="30032" y="87435"/>
                  </a:lnTo>
                  <a:lnTo>
                    <a:pt x="30142" y="86381"/>
                  </a:lnTo>
                  <a:lnTo>
                    <a:pt x="30252" y="85326"/>
                  </a:lnTo>
                  <a:lnTo>
                    <a:pt x="30357" y="84271"/>
                  </a:lnTo>
                  <a:lnTo>
                    <a:pt x="30458" y="83216"/>
                  </a:lnTo>
                  <a:lnTo>
                    <a:pt x="30560" y="82150"/>
                  </a:lnTo>
                  <a:lnTo>
                    <a:pt x="30656" y="81095"/>
                  </a:lnTo>
                  <a:lnTo>
                    <a:pt x="30749" y="80028"/>
                  </a:lnTo>
                  <a:lnTo>
                    <a:pt x="30837" y="78962"/>
                  </a:lnTo>
                  <a:lnTo>
                    <a:pt x="30920" y="77895"/>
                  </a:lnTo>
                  <a:lnTo>
                    <a:pt x="31004" y="76828"/>
                  </a:lnTo>
                  <a:lnTo>
                    <a:pt x="31078" y="75750"/>
                  </a:lnTo>
                  <a:lnTo>
                    <a:pt x="31153" y="74672"/>
                  </a:lnTo>
                  <a:lnTo>
                    <a:pt x="31219" y="73594"/>
                  </a:lnTo>
                  <a:lnTo>
                    <a:pt x="31281" y="72504"/>
                  </a:lnTo>
                  <a:lnTo>
                    <a:pt x="31338" y="71425"/>
                  </a:lnTo>
                  <a:lnTo>
                    <a:pt x="31391" y="70324"/>
                  </a:lnTo>
                  <a:lnTo>
                    <a:pt x="31439" y="69234"/>
                  </a:lnTo>
                  <a:lnTo>
                    <a:pt x="31479" y="68132"/>
                  </a:lnTo>
                  <a:lnTo>
                    <a:pt x="31514" y="67030"/>
                  </a:lnTo>
                  <a:lnTo>
                    <a:pt x="31545" y="65917"/>
                  </a:lnTo>
                  <a:lnTo>
                    <a:pt x="31545" y="65917"/>
                  </a:lnTo>
                  <a:lnTo>
                    <a:pt x="31558" y="64956"/>
                  </a:lnTo>
                  <a:lnTo>
                    <a:pt x="31562" y="63995"/>
                  </a:lnTo>
                  <a:lnTo>
                    <a:pt x="31562" y="63995"/>
                  </a:lnTo>
                  <a:lnTo>
                    <a:pt x="31562" y="63444"/>
                  </a:lnTo>
                  <a:lnTo>
                    <a:pt x="31558" y="62893"/>
                  </a:lnTo>
                  <a:lnTo>
                    <a:pt x="31549" y="62342"/>
                  </a:lnTo>
                  <a:lnTo>
                    <a:pt x="31540" y="61791"/>
                  </a:lnTo>
                  <a:lnTo>
                    <a:pt x="31523" y="61240"/>
                  </a:lnTo>
                  <a:lnTo>
                    <a:pt x="31509" y="60689"/>
                  </a:lnTo>
                  <a:lnTo>
                    <a:pt x="31487" y="60139"/>
                  </a:lnTo>
                  <a:lnTo>
                    <a:pt x="31465" y="59588"/>
                  </a:lnTo>
                  <a:lnTo>
                    <a:pt x="31439" y="59037"/>
                  </a:lnTo>
                  <a:lnTo>
                    <a:pt x="31408" y="58498"/>
                  </a:lnTo>
                  <a:lnTo>
                    <a:pt x="31377" y="57947"/>
                  </a:lnTo>
                  <a:lnTo>
                    <a:pt x="31342" y="57408"/>
                  </a:lnTo>
                  <a:lnTo>
                    <a:pt x="31303" y="56869"/>
                  </a:lnTo>
                  <a:lnTo>
                    <a:pt x="31263" y="56329"/>
                  </a:lnTo>
                  <a:lnTo>
                    <a:pt x="31219" y="55790"/>
                  </a:lnTo>
                  <a:lnTo>
                    <a:pt x="31171" y="55251"/>
                  </a:lnTo>
                  <a:lnTo>
                    <a:pt x="31122" y="54724"/>
                  </a:lnTo>
                  <a:lnTo>
                    <a:pt x="31070" y="54185"/>
                  </a:lnTo>
                  <a:lnTo>
                    <a:pt x="31012" y="53657"/>
                  </a:lnTo>
                  <a:lnTo>
                    <a:pt x="30955" y="53130"/>
                  </a:lnTo>
                  <a:lnTo>
                    <a:pt x="30894" y="52602"/>
                  </a:lnTo>
                  <a:lnTo>
                    <a:pt x="30828" y="52075"/>
                  </a:lnTo>
                  <a:lnTo>
                    <a:pt x="30762" y="51559"/>
                  </a:lnTo>
                  <a:lnTo>
                    <a:pt x="30692" y="51032"/>
                  </a:lnTo>
                  <a:lnTo>
                    <a:pt x="30617" y="50516"/>
                  </a:lnTo>
                  <a:lnTo>
                    <a:pt x="30542" y="50000"/>
                  </a:lnTo>
                  <a:lnTo>
                    <a:pt x="30463" y="49496"/>
                  </a:lnTo>
                  <a:lnTo>
                    <a:pt x="30379" y="48981"/>
                  </a:lnTo>
                  <a:lnTo>
                    <a:pt x="30296" y="48477"/>
                  </a:lnTo>
                  <a:lnTo>
                    <a:pt x="30208" y="47973"/>
                  </a:lnTo>
                  <a:lnTo>
                    <a:pt x="30116" y="47480"/>
                  </a:lnTo>
                  <a:lnTo>
                    <a:pt x="30023" y="46976"/>
                  </a:lnTo>
                  <a:lnTo>
                    <a:pt x="30023" y="46976"/>
                  </a:lnTo>
                  <a:lnTo>
                    <a:pt x="29944" y="46566"/>
                  </a:lnTo>
                  <a:lnTo>
                    <a:pt x="29856" y="46168"/>
                  </a:lnTo>
                  <a:lnTo>
                    <a:pt x="29764" y="45769"/>
                  </a:lnTo>
                  <a:lnTo>
                    <a:pt x="29667" y="45382"/>
                  </a:lnTo>
                  <a:lnTo>
                    <a:pt x="29566" y="45019"/>
                  </a:lnTo>
                  <a:lnTo>
                    <a:pt x="29460" y="44656"/>
                  </a:lnTo>
                  <a:lnTo>
                    <a:pt x="29346" y="44304"/>
                  </a:lnTo>
                  <a:lnTo>
                    <a:pt x="29227" y="43976"/>
                  </a:lnTo>
                  <a:lnTo>
                    <a:pt x="29104" y="43648"/>
                  </a:lnTo>
                  <a:lnTo>
                    <a:pt x="28977" y="43343"/>
                  </a:lnTo>
                  <a:lnTo>
                    <a:pt x="28845" y="43038"/>
                  </a:lnTo>
                  <a:lnTo>
                    <a:pt x="28708" y="42757"/>
                  </a:lnTo>
                  <a:lnTo>
                    <a:pt x="28568" y="42499"/>
                  </a:lnTo>
                  <a:lnTo>
                    <a:pt x="28423" y="42241"/>
                  </a:lnTo>
                  <a:lnTo>
                    <a:pt x="28273" y="42007"/>
                  </a:lnTo>
                  <a:lnTo>
                    <a:pt x="28119" y="41784"/>
                  </a:lnTo>
                  <a:lnTo>
                    <a:pt x="28119" y="41784"/>
                  </a:lnTo>
                  <a:lnTo>
                    <a:pt x="27996" y="41620"/>
                  </a:lnTo>
                  <a:lnTo>
                    <a:pt x="27877" y="41480"/>
                  </a:lnTo>
                  <a:lnTo>
                    <a:pt x="27759" y="41339"/>
                  </a:lnTo>
                  <a:lnTo>
                    <a:pt x="27636" y="41210"/>
                  </a:lnTo>
                  <a:lnTo>
                    <a:pt x="27512" y="41093"/>
                  </a:lnTo>
                  <a:lnTo>
                    <a:pt x="27389" y="40987"/>
                  </a:lnTo>
                  <a:lnTo>
                    <a:pt x="27266" y="40894"/>
                  </a:lnTo>
                  <a:lnTo>
                    <a:pt x="27139" y="40811"/>
                  </a:lnTo>
                  <a:lnTo>
                    <a:pt x="27016" y="40741"/>
                  </a:lnTo>
                  <a:lnTo>
                    <a:pt x="26892" y="40671"/>
                  </a:lnTo>
                  <a:lnTo>
                    <a:pt x="26765" y="40624"/>
                  </a:lnTo>
                  <a:lnTo>
                    <a:pt x="26642" y="40577"/>
                  </a:lnTo>
                  <a:lnTo>
                    <a:pt x="26514" y="40542"/>
                  </a:lnTo>
                  <a:lnTo>
                    <a:pt x="26387" y="40518"/>
                  </a:lnTo>
                  <a:lnTo>
                    <a:pt x="26264" y="40495"/>
                  </a:lnTo>
                  <a:lnTo>
                    <a:pt x="26136" y="40495"/>
                  </a:lnTo>
                  <a:lnTo>
                    <a:pt x="26136" y="40495"/>
                  </a:lnTo>
                  <a:lnTo>
                    <a:pt x="25991" y="40507"/>
                  </a:lnTo>
                  <a:lnTo>
                    <a:pt x="25846" y="40518"/>
                  </a:lnTo>
                  <a:lnTo>
                    <a:pt x="25701" y="40554"/>
                  </a:lnTo>
                  <a:lnTo>
                    <a:pt x="25556" y="40601"/>
                  </a:lnTo>
                  <a:lnTo>
                    <a:pt x="25411" y="40659"/>
                  </a:lnTo>
                  <a:lnTo>
                    <a:pt x="25266" y="40729"/>
                  </a:lnTo>
                  <a:lnTo>
                    <a:pt x="25125" y="40811"/>
                  </a:lnTo>
                  <a:lnTo>
                    <a:pt x="24984" y="40917"/>
                  </a:lnTo>
                  <a:lnTo>
                    <a:pt x="24843" y="41022"/>
                  </a:lnTo>
                  <a:lnTo>
                    <a:pt x="24707" y="41140"/>
                  </a:lnTo>
                  <a:lnTo>
                    <a:pt x="24571" y="41280"/>
                  </a:lnTo>
                  <a:lnTo>
                    <a:pt x="24435" y="41421"/>
                  </a:lnTo>
                  <a:lnTo>
                    <a:pt x="24303" y="41585"/>
                  </a:lnTo>
                  <a:lnTo>
                    <a:pt x="24171" y="41749"/>
                  </a:lnTo>
                  <a:lnTo>
                    <a:pt x="24043" y="41937"/>
                  </a:lnTo>
                  <a:lnTo>
                    <a:pt x="23916" y="42124"/>
                  </a:lnTo>
                  <a:lnTo>
                    <a:pt x="23793" y="42335"/>
                  </a:lnTo>
                  <a:lnTo>
                    <a:pt x="23669" y="42546"/>
                  </a:lnTo>
                  <a:lnTo>
                    <a:pt x="23551" y="42781"/>
                  </a:lnTo>
                  <a:lnTo>
                    <a:pt x="23432" y="43015"/>
                  </a:lnTo>
                  <a:lnTo>
                    <a:pt x="23318" y="43273"/>
                  </a:lnTo>
                  <a:lnTo>
                    <a:pt x="23208" y="43531"/>
                  </a:lnTo>
                  <a:lnTo>
                    <a:pt x="23102" y="43800"/>
                  </a:lnTo>
                  <a:lnTo>
                    <a:pt x="22997" y="44093"/>
                  </a:lnTo>
                  <a:lnTo>
                    <a:pt x="22896" y="44386"/>
                  </a:lnTo>
                  <a:lnTo>
                    <a:pt x="22799" y="44691"/>
                  </a:lnTo>
                  <a:lnTo>
                    <a:pt x="22702" y="45007"/>
                  </a:lnTo>
                  <a:lnTo>
                    <a:pt x="22614" y="45336"/>
                  </a:lnTo>
                  <a:lnTo>
                    <a:pt x="22526" y="45664"/>
                  </a:lnTo>
                  <a:lnTo>
                    <a:pt x="22443" y="46015"/>
                  </a:lnTo>
                  <a:lnTo>
                    <a:pt x="22368" y="46367"/>
                  </a:lnTo>
                  <a:lnTo>
                    <a:pt x="22293" y="46742"/>
                  </a:lnTo>
                  <a:lnTo>
                    <a:pt x="22293" y="46742"/>
                  </a:lnTo>
                  <a:lnTo>
                    <a:pt x="22201" y="47223"/>
                  </a:lnTo>
                  <a:lnTo>
                    <a:pt x="22113" y="47703"/>
                  </a:lnTo>
                  <a:lnTo>
                    <a:pt x="22029" y="48195"/>
                  </a:lnTo>
                  <a:lnTo>
                    <a:pt x="21950" y="48688"/>
                  </a:lnTo>
                  <a:lnTo>
                    <a:pt x="21871" y="49192"/>
                  </a:lnTo>
                  <a:lnTo>
                    <a:pt x="21796" y="49684"/>
                  </a:lnTo>
                  <a:lnTo>
                    <a:pt x="21722" y="50200"/>
                  </a:lnTo>
                  <a:lnTo>
                    <a:pt x="21656" y="50704"/>
                  </a:lnTo>
                  <a:lnTo>
                    <a:pt x="21590" y="51219"/>
                  </a:lnTo>
                  <a:lnTo>
                    <a:pt x="21524" y="51735"/>
                  </a:lnTo>
                  <a:lnTo>
                    <a:pt x="21462" y="52262"/>
                  </a:lnTo>
                  <a:lnTo>
                    <a:pt x="21405" y="52778"/>
                  </a:lnTo>
                  <a:lnTo>
                    <a:pt x="21352" y="53305"/>
                  </a:lnTo>
                  <a:lnTo>
                    <a:pt x="21299" y="53845"/>
                  </a:lnTo>
                  <a:lnTo>
                    <a:pt x="21251" y="54372"/>
                  </a:lnTo>
                  <a:lnTo>
                    <a:pt x="21207" y="54911"/>
                  </a:lnTo>
                  <a:lnTo>
                    <a:pt x="21163" y="55462"/>
                  </a:lnTo>
                  <a:lnTo>
                    <a:pt x="21124" y="56001"/>
                  </a:lnTo>
                  <a:lnTo>
                    <a:pt x="21088" y="56552"/>
                  </a:lnTo>
                  <a:lnTo>
                    <a:pt x="21053" y="57103"/>
                  </a:lnTo>
                  <a:lnTo>
                    <a:pt x="21022" y="57654"/>
                  </a:lnTo>
                  <a:lnTo>
                    <a:pt x="20992" y="58216"/>
                  </a:lnTo>
                  <a:lnTo>
                    <a:pt x="20965" y="58779"/>
                  </a:lnTo>
                  <a:lnTo>
                    <a:pt x="20943" y="59342"/>
                  </a:lnTo>
                  <a:lnTo>
                    <a:pt x="20921" y="59904"/>
                  </a:lnTo>
                  <a:lnTo>
                    <a:pt x="20904" y="60478"/>
                  </a:lnTo>
                  <a:lnTo>
                    <a:pt x="20891" y="61053"/>
                  </a:lnTo>
                  <a:lnTo>
                    <a:pt x="20877" y="61627"/>
                  </a:lnTo>
                  <a:lnTo>
                    <a:pt x="20869" y="62201"/>
                  </a:lnTo>
                  <a:lnTo>
                    <a:pt x="20860" y="62776"/>
                  </a:lnTo>
                  <a:lnTo>
                    <a:pt x="20855" y="63362"/>
                  </a:lnTo>
                  <a:lnTo>
                    <a:pt x="20855" y="63948"/>
                  </a:lnTo>
                  <a:lnTo>
                    <a:pt x="20855" y="63948"/>
                  </a:lnTo>
                  <a:lnTo>
                    <a:pt x="20860" y="64815"/>
                  </a:lnTo>
                  <a:lnTo>
                    <a:pt x="20869" y="65682"/>
                  </a:lnTo>
                  <a:lnTo>
                    <a:pt x="20882" y="66561"/>
                  </a:lnTo>
                  <a:lnTo>
                    <a:pt x="20899" y="67440"/>
                  </a:lnTo>
                  <a:lnTo>
                    <a:pt x="20899" y="67440"/>
                  </a:lnTo>
                  <a:lnTo>
                    <a:pt x="20882" y="67265"/>
                  </a:lnTo>
                  <a:lnTo>
                    <a:pt x="20860" y="67100"/>
                  </a:lnTo>
                  <a:lnTo>
                    <a:pt x="20833" y="66936"/>
                  </a:lnTo>
                  <a:lnTo>
                    <a:pt x="20807" y="66772"/>
                  </a:lnTo>
                  <a:lnTo>
                    <a:pt x="20772" y="66620"/>
                  </a:lnTo>
                  <a:lnTo>
                    <a:pt x="20737" y="66468"/>
                  </a:lnTo>
                  <a:lnTo>
                    <a:pt x="20701" y="66327"/>
                  </a:lnTo>
                  <a:lnTo>
                    <a:pt x="20658" y="66186"/>
                  </a:lnTo>
                  <a:lnTo>
                    <a:pt x="20614" y="66046"/>
                  </a:lnTo>
                  <a:lnTo>
                    <a:pt x="20570" y="65917"/>
                  </a:lnTo>
                  <a:lnTo>
                    <a:pt x="20521" y="65788"/>
                  </a:lnTo>
                  <a:lnTo>
                    <a:pt x="20468" y="65671"/>
                  </a:lnTo>
                  <a:lnTo>
                    <a:pt x="20416" y="65553"/>
                  </a:lnTo>
                  <a:lnTo>
                    <a:pt x="20359" y="65448"/>
                  </a:lnTo>
                  <a:lnTo>
                    <a:pt x="20301" y="65342"/>
                  </a:lnTo>
                  <a:lnTo>
                    <a:pt x="20240" y="65237"/>
                  </a:lnTo>
                  <a:lnTo>
                    <a:pt x="20178" y="65143"/>
                  </a:lnTo>
                  <a:lnTo>
                    <a:pt x="20117" y="65049"/>
                  </a:lnTo>
                  <a:lnTo>
                    <a:pt x="19985" y="64897"/>
                  </a:lnTo>
                  <a:lnTo>
                    <a:pt x="19844" y="64756"/>
                  </a:lnTo>
                  <a:lnTo>
                    <a:pt x="19703" y="64639"/>
                  </a:lnTo>
                  <a:lnTo>
                    <a:pt x="19558" y="64557"/>
                  </a:lnTo>
                  <a:lnTo>
                    <a:pt x="19409" y="64487"/>
                  </a:lnTo>
                  <a:lnTo>
                    <a:pt x="19259" y="64452"/>
                  </a:lnTo>
                  <a:lnTo>
                    <a:pt x="19110" y="64428"/>
                  </a:lnTo>
                  <a:lnTo>
                    <a:pt x="19110" y="64428"/>
                  </a:lnTo>
                  <a:lnTo>
                    <a:pt x="18956" y="64452"/>
                  </a:lnTo>
                  <a:lnTo>
                    <a:pt x="18881" y="64463"/>
                  </a:lnTo>
                  <a:lnTo>
                    <a:pt x="18806" y="64487"/>
                  </a:lnTo>
                  <a:lnTo>
                    <a:pt x="18732" y="64522"/>
                  </a:lnTo>
                  <a:lnTo>
                    <a:pt x="18657" y="64557"/>
                  </a:lnTo>
                  <a:lnTo>
                    <a:pt x="18582" y="64604"/>
                  </a:lnTo>
                  <a:lnTo>
                    <a:pt x="18512" y="64663"/>
                  </a:lnTo>
                  <a:lnTo>
                    <a:pt x="18437" y="64721"/>
                  </a:lnTo>
                  <a:lnTo>
                    <a:pt x="18367" y="64792"/>
                  </a:lnTo>
                  <a:lnTo>
                    <a:pt x="18296" y="64874"/>
                  </a:lnTo>
                  <a:lnTo>
                    <a:pt x="18230" y="64956"/>
                  </a:lnTo>
                  <a:lnTo>
                    <a:pt x="18164" y="65049"/>
                  </a:lnTo>
                  <a:lnTo>
                    <a:pt x="18098" y="65143"/>
                  </a:lnTo>
                  <a:lnTo>
                    <a:pt x="18032" y="65249"/>
                  </a:lnTo>
                  <a:lnTo>
                    <a:pt x="17971" y="65366"/>
                  </a:lnTo>
                  <a:lnTo>
                    <a:pt x="17971" y="65366"/>
                  </a:lnTo>
                  <a:lnTo>
                    <a:pt x="17874" y="65577"/>
                  </a:lnTo>
                  <a:lnTo>
                    <a:pt x="17782" y="65788"/>
                  </a:lnTo>
                  <a:lnTo>
                    <a:pt x="17690" y="66022"/>
                  </a:lnTo>
                  <a:lnTo>
                    <a:pt x="17606" y="66257"/>
                  </a:lnTo>
                  <a:lnTo>
                    <a:pt x="17527" y="66503"/>
                  </a:lnTo>
                  <a:lnTo>
                    <a:pt x="17452" y="66749"/>
                  </a:lnTo>
                  <a:lnTo>
                    <a:pt x="17377" y="67007"/>
                  </a:lnTo>
                  <a:lnTo>
                    <a:pt x="17311" y="67276"/>
                  </a:lnTo>
                  <a:lnTo>
                    <a:pt x="17245" y="67558"/>
                  </a:lnTo>
                  <a:lnTo>
                    <a:pt x="17184" y="67839"/>
                  </a:lnTo>
                  <a:lnTo>
                    <a:pt x="17127" y="68132"/>
                  </a:lnTo>
                  <a:lnTo>
                    <a:pt x="17074" y="68425"/>
                  </a:lnTo>
                  <a:lnTo>
                    <a:pt x="17026" y="68730"/>
                  </a:lnTo>
                  <a:lnTo>
                    <a:pt x="16977" y="69034"/>
                  </a:lnTo>
                  <a:lnTo>
                    <a:pt x="16938" y="69351"/>
                  </a:lnTo>
                  <a:lnTo>
                    <a:pt x="16894" y="69667"/>
                  </a:lnTo>
                  <a:lnTo>
                    <a:pt x="16858" y="69984"/>
                  </a:lnTo>
                  <a:lnTo>
                    <a:pt x="16823" y="70312"/>
                  </a:lnTo>
                  <a:lnTo>
                    <a:pt x="16793" y="70640"/>
                  </a:lnTo>
                  <a:lnTo>
                    <a:pt x="16766" y="70968"/>
                  </a:lnTo>
                  <a:lnTo>
                    <a:pt x="16713" y="71648"/>
                  </a:lnTo>
                  <a:lnTo>
                    <a:pt x="16674" y="72316"/>
                  </a:lnTo>
                  <a:lnTo>
                    <a:pt x="16643" y="73008"/>
                  </a:lnTo>
                  <a:lnTo>
                    <a:pt x="16617" y="73687"/>
                  </a:lnTo>
                  <a:lnTo>
                    <a:pt x="16599" y="74367"/>
                  </a:lnTo>
                  <a:lnTo>
                    <a:pt x="16590" y="75035"/>
                  </a:lnTo>
                  <a:lnTo>
                    <a:pt x="16590" y="75035"/>
                  </a:lnTo>
                  <a:lnTo>
                    <a:pt x="16581" y="75832"/>
                  </a:lnTo>
                  <a:lnTo>
                    <a:pt x="16581" y="76629"/>
                  </a:lnTo>
                  <a:lnTo>
                    <a:pt x="16581" y="76629"/>
                  </a:lnTo>
                  <a:lnTo>
                    <a:pt x="16581" y="77391"/>
                  </a:lnTo>
                  <a:lnTo>
                    <a:pt x="16590" y="78153"/>
                  </a:lnTo>
                  <a:lnTo>
                    <a:pt x="16599" y="78903"/>
                  </a:lnTo>
                  <a:lnTo>
                    <a:pt x="16617" y="79653"/>
                  </a:lnTo>
                  <a:lnTo>
                    <a:pt x="16634" y="80415"/>
                  </a:lnTo>
                  <a:lnTo>
                    <a:pt x="16661" y="81165"/>
                  </a:lnTo>
                  <a:lnTo>
                    <a:pt x="16691" y="81915"/>
                  </a:lnTo>
                  <a:lnTo>
                    <a:pt x="16722" y="82665"/>
                  </a:lnTo>
                  <a:lnTo>
                    <a:pt x="16762" y="83415"/>
                  </a:lnTo>
                  <a:lnTo>
                    <a:pt x="16806" y="84154"/>
                  </a:lnTo>
                  <a:lnTo>
                    <a:pt x="16854" y="84904"/>
                  </a:lnTo>
                  <a:lnTo>
                    <a:pt x="16902" y="85642"/>
                  </a:lnTo>
                  <a:lnTo>
                    <a:pt x="16960" y="86381"/>
                  </a:lnTo>
                  <a:lnTo>
                    <a:pt x="17021" y="87119"/>
                  </a:lnTo>
                  <a:lnTo>
                    <a:pt x="17087" y="87846"/>
                  </a:lnTo>
                  <a:lnTo>
                    <a:pt x="17153" y="88572"/>
                  </a:lnTo>
                  <a:lnTo>
                    <a:pt x="17228" y="89311"/>
                  </a:lnTo>
                  <a:lnTo>
                    <a:pt x="17307" y="90026"/>
                  </a:lnTo>
                  <a:lnTo>
                    <a:pt x="17391" y="90752"/>
                  </a:lnTo>
                  <a:lnTo>
                    <a:pt x="17474" y="91467"/>
                  </a:lnTo>
                  <a:lnTo>
                    <a:pt x="17566" y="92182"/>
                  </a:lnTo>
                  <a:lnTo>
                    <a:pt x="17663" y="92885"/>
                  </a:lnTo>
                  <a:lnTo>
                    <a:pt x="17760" y="93600"/>
                  </a:lnTo>
                  <a:lnTo>
                    <a:pt x="17865" y="94304"/>
                  </a:lnTo>
                  <a:lnTo>
                    <a:pt x="17971" y="94995"/>
                  </a:lnTo>
                  <a:lnTo>
                    <a:pt x="18085" y="95687"/>
                  </a:lnTo>
                  <a:lnTo>
                    <a:pt x="18200" y="96378"/>
                  </a:lnTo>
                  <a:lnTo>
                    <a:pt x="18323" y="97070"/>
                  </a:lnTo>
                  <a:lnTo>
                    <a:pt x="18446" y="97749"/>
                  </a:lnTo>
                  <a:lnTo>
                    <a:pt x="18573" y="98418"/>
                  </a:lnTo>
                  <a:lnTo>
                    <a:pt x="18710" y="99097"/>
                  </a:lnTo>
                  <a:lnTo>
                    <a:pt x="18846" y="99754"/>
                  </a:lnTo>
                  <a:lnTo>
                    <a:pt x="17325" y="99707"/>
                  </a:lnTo>
                  <a:lnTo>
                    <a:pt x="17325" y="99707"/>
                  </a:lnTo>
                  <a:lnTo>
                    <a:pt x="17201" y="97937"/>
                  </a:lnTo>
                  <a:lnTo>
                    <a:pt x="17078" y="96085"/>
                  </a:lnTo>
                  <a:lnTo>
                    <a:pt x="16955" y="94163"/>
                  </a:lnTo>
                  <a:lnTo>
                    <a:pt x="16832" y="92159"/>
                  </a:lnTo>
                  <a:lnTo>
                    <a:pt x="16713" y="90084"/>
                  </a:lnTo>
                  <a:lnTo>
                    <a:pt x="16595" y="87951"/>
                  </a:lnTo>
                  <a:lnTo>
                    <a:pt x="16476" y="85759"/>
                  </a:lnTo>
                  <a:lnTo>
                    <a:pt x="16357" y="83509"/>
                  </a:lnTo>
                  <a:lnTo>
                    <a:pt x="16239" y="81212"/>
                  </a:lnTo>
                  <a:lnTo>
                    <a:pt x="16124" y="78868"/>
                  </a:lnTo>
                  <a:lnTo>
                    <a:pt x="15891" y="74074"/>
                  </a:lnTo>
                  <a:lnTo>
                    <a:pt x="15662" y="69175"/>
                  </a:lnTo>
                  <a:lnTo>
                    <a:pt x="15434" y="64206"/>
                  </a:lnTo>
                  <a:lnTo>
                    <a:pt x="14977" y="54231"/>
                  </a:lnTo>
                  <a:lnTo>
                    <a:pt x="14748" y="49309"/>
                  </a:lnTo>
                  <a:lnTo>
                    <a:pt x="14515" y="44492"/>
                  </a:lnTo>
                  <a:lnTo>
                    <a:pt x="14396" y="42124"/>
                  </a:lnTo>
                  <a:lnTo>
                    <a:pt x="14282" y="39804"/>
                  </a:lnTo>
                  <a:lnTo>
                    <a:pt x="14163" y="37530"/>
                  </a:lnTo>
                  <a:lnTo>
                    <a:pt x="14044" y="35315"/>
                  </a:lnTo>
                  <a:lnTo>
                    <a:pt x="13926" y="33146"/>
                  </a:lnTo>
                  <a:lnTo>
                    <a:pt x="13803" y="31037"/>
                  </a:lnTo>
                  <a:lnTo>
                    <a:pt x="13679" y="29009"/>
                  </a:lnTo>
                  <a:lnTo>
                    <a:pt x="13556" y="27040"/>
                  </a:lnTo>
                  <a:lnTo>
                    <a:pt x="13556" y="27040"/>
                  </a:lnTo>
                  <a:lnTo>
                    <a:pt x="13539" y="27520"/>
                  </a:lnTo>
                  <a:lnTo>
                    <a:pt x="13512" y="27989"/>
                  </a:lnTo>
                  <a:lnTo>
                    <a:pt x="13477" y="28470"/>
                  </a:lnTo>
                  <a:lnTo>
                    <a:pt x="13438" y="28939"/>
                  </a:lnTo>
                  <a:lnTo>
                    <a:pt x="13385" y="29407"/>
                  </a:lnTo>
                  <a:lnTo>
                    <a:pt x="13328" y="29865"/>
                  </a:lnTo>
                  <a:lnTo>
                    <a:pt x="13262" y="30322"/>
                  </a:lnTo>
                  <a:lnTo>
                    <a:pt x="13187" y="30779"/>
                  </a:lnTo>
                  <a:lnTo>
                    <a:pt x="13108" y="31212"/>
                  </a:lnTo>
                  <a:lnTo>
                    <a:pt x="13020" y="31646"/>
                  </a:lnTo>
                  <a:lnTo>
                    <a:pt x="12928" y="32068"/>
                  </a:lnTo>
                  <a:lnTo>
                    <a:pt x="12826" y="32478"/>
                  </a:lnTo>
                  <a:lnTo>
                    <a:pt x="12721" y="32877"/>
                  </a:lnTo>
                  <a:lnTo>
                    <a:pt x="12607" y="33264"/>
                  </a:lnTo>
                  <a:lnTo>
                    <a:pt x="12488" y="33639"/>
                  </a:lnTo>
                  <a:lnTo>
                    <a:pt x="12365" y="34002"/>
                  </a:lnTo>
                  <a:lnTo>
                    <a:pt x="12233" y="34354"/>
                  </a:lnTo>
                  <a:lnTo>
                    <a:pt x="12101" y="34682"/>
                  </a:lnTo>
                  <a:lnTo>
                    <a:pt x="11960" y="34998"/>
                  </a:lnTo>
                  <a:lnTo>
                    <a:pt x="11815" y="35291"/>
                  </a:lnTo>
                  <a:lnTo>
                    <a:pt x="11670" y="35561"/>
                  </a:lnTo>
                  <a:lnTo>
                    <a:pt x="11516" y="35819"/>
                  </a:lnTo>
                  <a:lnTo>
                    <a:pt x="11358" y="36065"/>
                  </a:lnTo>
                  <a:lnTo>
                    <a:pt x="11200" y="36276"/>
                  </a:lnTo>
                  <a:lnTo>
                    <a:pt x="11032" y="36475"/>
                  </a:lnTo>
                  <a:lnTo>
                    <a:pt x="10865" y="36639"/>
                  </a:lnTo>
                  <a:lnTo>
                    <a:pt x="10694" y="36791"/>
                  </a:lnTo>
                  <a:lnTo>
                    <a:pt x="10522" y="36909"/>
                  </a:lnTo>
                  <a:lnTo>
                    <a:pt x="10342" y="37002"/>
                  </a:lnTo>
                  <a:lnTo>
                    <a:pt x="10162" y="37073"/>
                  </a:lnTo>
                  <a:lnTo>
                    <a:pt x="10074" y="37108"/>
                  </a:lnTo>
                  <a:lnTo>
                    <a:pt x="9982" y="37120"/>
                  </a:lnTo>
                  <a:lnTo>
                    <a:pt x="9889" y="37131"/>
                  </a:lnTo>
                  <a:lnTo>
                    <a:pt x="9797" y="37131"/>
                  </a:lnTo>
                  <a:lnTo>
                    <a:pt x="9797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39" y="37120"/>
                  </a:lnTo>
                  <a:lnTo>
                    <a:pt x="9542" y="37108"/>
                  </a:lnTo>
                  <a:lnTo>
                    <a:pt x="9450" y="37084"/>
                  </a:lnTo>
                  <a:lnTo>
                    <a:pt x="9353" y="37049"/>
                  </a:lnTo>
                  <a:lnTo>
                    <a:pt x="9260" y="37014"/>
                  </a:lnTo>
                  <a:lnTo>
                    <a:pt x="9168" y="36967"/>
                  </a:lnTo>
                  <a:lnTo>
                    <a:pt x="9080" y="36909"/>
                  </a:lnTo>
                  <a:lnTo>
                    <a:pt x="8988" y="36850"/>
                  </a:lnTo>
                  <a:lnTo>
                    <a:pt x="8900" y="36780"/>
                  </a:lnTo>
                  <a:lnTo>
                    <a:pt x="8808" y="36709"/>
                  </a:lnTo>
                  <a:lnTo>
                    <a:pt x="8632" y="36545"/>
                  </a:lnTo>
                  <a:lnTo>
                    <a:pt x="8465" y="36358"/>
                  </a:lnTo>
                  <a:lnTo>
                    <a:pt x="8293" y="36135"/>
                  </a:lnTo>
                  <a:lnTo>
                    <a:pt x="8130" y="35901"/>
                  </a:lnTo>
                  <a:lnTo>
                    <a:pt x="7972" y="35631"/>
                  </a:lnTo>
                  <a:lnTo>
                    <a:pt x="7818" y="35350"/>
                  </a:lnTo>
                  <a:lnTo>
                    <a:pt x="7669" y="35045"/>
                  </a:lnTo>
                  <a:lnTo>
                    <a:pt x="7528" y="34729"/>
                  </a:lnTo>
                  <a:lnTo>
                    <a:pt x="7387" y="34389"/>
                  </a:lnTo>
                  <a:lnTo>
                    <a:pt x="7255" y="34025"/>
                  </a:lnTo>
                  <a:lnTo>
                    <a:pt x="7128" y="33662"/>
                  </a:lnTo>
                  <a:lnTo>
                    <a:pt x="7009" y="33264"/>
                  </a:lnTo>
                  <a:lnTo>
                    <a:pt x="6890" y="32865"/>
                  </a:lnTo>
                  <a:lnTo>
                    <a:pt x="6785" y="32443"/>
                  </a:lnTo>
                  <a:lnTo>
                    <a:pt x="6684" y="32021"/>
                  </a:lnTo>
                  <a:lnTo>
                    <a:pt x="6587" y="31576"/>
                  </a:lnTo>
                  <a:lnTo>
                    <a:pt x="6499" y="31130"/>
                  </a:lnTo>
                  <a:lnTo>
                    <a:pt x="6420" y="30673"/>
                  </a:lnTo>
                  <a:lnTo>
                    <a:pt x="6345" y="30204"/>
                  </a:lnTo>
                  <a:lnTo>
                    <a:pt x="6279" y="29736"/>
                  </a:lnTo>
                  <a:lnTo>
                    <a:pt x="6222" y="29255"/>
                  </a:lnTo>
                  <a:lnTo>
                    <a:pt x="6174" y="28763"/>
                  </a:lnTo>
                  <a:lnTo>
                    <a:pt x="6134" y="28271"/>
                  </a:lnTo>
                  <a:lnTo>
                    <a:pt x="6103" y="27778"/>
                  </a:lnTo>
                  <a:lnTo>
                    <a:pt x="6077" y="27286"/>
                  </a:lnTo>
                  <a:lnTo>
                    <a:pt x="6064" y="26794"/>
                  </a:lnTo>
                  <a:lnTo>
                    <a:pt x="6059" y="26290"/>
                  </a:lnTo>
                  <a:lnTo>
                    <a:pt x="6059" y="26290"/>
                  </a:lnTo>
                  <a:lnTo>
                    <a:pt x="6059" y="25973"/>
                  </a:lnTo>
                  <a:lnTo>
                    <a:pt x="6068" y="25645"/>
                  </a:lnTo>
                  <a:lnTo>
                    <a:pt x="6077" y="25329"/>
                  </a:lnTo>
                  <a:lnTo>
                    <a:pt x="6090" y="25001"/>
                  </a:lnTo>
                  <a:lnTo>
                    <a:pt x="6112" y="24684"/>
                  </a:lnTo>
                  <a:lnTo>
                    <a:pt x="6134" y="24368"/>
                  </a:lnTo>
                  <a:lnTo>
                    <a:pt x="6161" y="24051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47" y="23934"/>
                  </a:lnTo>
                  <a:lnTo>
                    <a:pt x="6095" y="24145"/>
                  </a:lnTo>
                  <a:lnTo>
                    <a:pt x="6042" y="24333"/>
                  </a:lnTo>
                  <a:lnTo>
                    <a:pt x="5985" y="24520"/>
                  </a:lnTo>
                  <a:lnTo>
                    <a:pt x="5923" y="24708"/>
                  </a:lnTo>
                  <a:lnTo>
                    <a:pt x="5862" y="24883"/>
                  </a:lnTo>
                  <a:lnTo>
                    <a:pt x="5796" y="25059"/>
                  </a:lnTo>
                  <a:lnTo>
                    <a:pt x="5730" y="25223"/>
                  </a:lnTo>
                  <a:lnTo>
                    <a:pt x="5659" y="25387"/>
                  </a:lnTo>
                  <a:lnTo>
                    <a:pt x="5589" y="25540"/>
                  </a:lnTo>
                  <a:lnTo>
                    <a:pt x="5514" y="25680"/>
                  </a:lnTo>
                  <a:lnTo>
                    <a:pt x="5439" y="25821"/>
                  </a:lnTo>
                  <a:lnTo>
                    <a:pt x="5360" y="25962"/>
                  </a:lnTo>
                  <a:lnTo>
                    <a:pt x="5281" y="26091"/>
                  </a:lnTo>
                  <a:lnTo>
                    <a:pt x="5198" y="26208"/>
                  </a:lnTo>
                  <a:lnTo>
                    <a:pt x="5114" y="26325"/>
                  </a:lnTo>
                  <a:lnTo>
                    <a:pt x="5031" y="26430"/>
                  </a:lnTo>
                  <a:lnTo>
                    <a:pt x="4943" y="26536"/>
                  </a:lnTo>
                  <a:lnTo>
                    <a:pt x="4855" y="26630"/>
                  </a:lnTo>
                  <a:lnTo>
                    <a:pt x="4767" y="26724"/>
                  </a:lnTo>
                  <a:lnTo>
                    <a:pt x="4679" y="26806"/>
                  </a:lnTo>
                  <a:lnTo>
                    <a:pt x="4586" y="26876"/>
                  </a:lnTo>
                  <a:lnTo>
                    <a:pt x="4494" y="26946"/>
                  </a:lnTo>
                  <a:lnTo>
                    <a:pt x="4402" y="27005"/>
                  </a:lnTo>
                  <a:lnTo>
                    <a:pt x="4309" y="27063"/>
                  </a:lnTo>
                  <a:lnTo>
                    <a:pt x="4213" y="27110"/>
                  </a:lnTo>
                  <a:lnTo>
                    <a:pt x="4120" y="27145"/>
                  </a:lnTo>
                  <a:lnTo>
                    <a:pt x="4024" y="27181"/>
                  </a:lnTo>
                  <a:lnTo>
                    <a:pt x="3927" y="27204"/>
                  </a:lnTo>
                  <a:lnTo>
                    <a:pt x="3830" y="27227"/>
                  </a:lnTo>
                  <a:lnTo>
                    <a:pt x="3738" y="27239"/>
                  </a:lnTo>
                  <a:lnTo>
                    <a:pt x="3641" y="27239"/>
                  </a:lnTo>
                  <a:lnTo>
                    <a:pt x="3641" y="27239"/>
                  </a:lnTo>
                  <a:lnTo>
                    <a:pt x="3544" y="27239"/>
                  </a:lnTo>
                  <a:lnTo>
                    <a:pt x="3452" y="27227"/>
                  </a:lnTo>
                  <a:lnTo>
                    <a:pt x="3360" y="27204"/>
                  </a:lnTo>
                  <a:lnTo>
                    <a:pt x="3267" y="27181"/>
                  </a:lnTo>
                  <a:lnTo>
                    <a:pt x="3175" y="27145"/>
                  </a:lnTo>
                  <a:lnTo>
                    <a:pt x="3083" y="27110"/>
                  </a:lnTo>
                  <a:lnTo>
                    <a:pt x="2990" y="27063"/>
                  </a:lnTo>
                  <a:lnTo>
                    <a:pt x="2898" y="27005"/>
                  </a:lnTo>
                  <a:lnTo>
                    <a:pt x="2810" y="26946"/>
                  </a:lnTo>
                  <a:lnTo>
                    <a:pt x="2718" y="26876"/>
                  </a:lnTo>
                  <a:lnTo>
                    <a:pt x="2630" y="26806"/>
                  </a:lnTo>
                  <a:lnTo>
                    <a:pt x="2542" y="26712"/>
                  </a:lnTo>
                  <a:lnTo>
                    <a:pt x="2458" y="26618"/>
                  </a:lnTo>
                  <a:lnTo>
                    <a:pt x="2370" y="26524"/>
                  </a:lnTo>
                  <a:lnTo>
                    <a:pt x="2287" y="26419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7" y="26091"/>
                  </a:lnTo>
                  <a:lnTo>
                    <a:pt x="1935" y="25856"/>
                  </a:lnTo>
                  <a:lnTo>
                    <a:pt x="1807" y="25622"/>
                  </a:lnTo>
                  <a:lnTo>
                    <a:pt x="1684" y="25364"/>
                  </a:lnTo>
                  <a:lnTo>
                    <a:pt x="1566" y="25106"/>
                  </a:lnTo>
                  <a:lnTo>
                    <a:pt x="1451" y="24825"/>
                  </a:lnTo>
                  <a:lnTo>
                    <a:pt x="1341" y="24532"/>
                  </a:lnTo>
                  <a:lnTo>
                    <a:pt x="1231" y="24227"/>
                  </a:lnTo>
                  <a:lnTo>
                    <a:pt x="1130" y="23911"/>
                  </a:lnTo>
                  <a:lnTo>
                    <a:pt x="1034" y="23594"/>
                  </a:lnTo>
                  <a:lnTo>
                    <a:pt x="941" y="23254"/>
                  </a:lnTo>
                  <a:lnTo>
                    <a:pt x="853" y="22914"/>
                  </a:lnTo>
                  <a:lnTo>
                    <a:pt x="770" y="22563"/>
                  </a:lnTo>
                  <a:lnTo>
                    <a:pt x="691" y="22199"/>
                  </a:lnTo>
                  <a:lnTo>
                    <a:pt x="616" y="21836"/>
                  </a:lnTo>
                  <a:lnTo>
                    <a:pt x="546" y="21461"/>
                  </a:lnTo>
                  <a:lnTo>
                    <a:pt x="480" y="21074"/>
                  </a:lnTo>
                  <a:lnTo>
                    <a:pt x="414" y="20687"/>
                  </a:lnTo>
                  <a:lnTo>
                    <a:pt x="356" y="20289"/>
                  </a:lnTo>
                  <a:lnTo>
                    <a:pt x="304" y="19890"/>
                  </a:lnTo>
                  <a:lnTo>
                    <a:pt x="255" y="19492"/>
                  </a:lnTo>
                  <a:lnTo>
                    <a:pt x="211" y="19082"/>
                  </a:lnTo>
                  <a:lnTo>
                    <a:pt x="172" y="18672"/>
                  </a:lnTo>
                  <a:lnTo>
                    <a:pt x="132" y="18250"/>
                  </a:lnTo>
                  <a:lnTo>
                    <a:pt x="101" y="17839"/>
                  </a:lnTo>
                  <a:lnTo>
                    <a:pt x="75" y="17417"/>
                  </a:lnTo>
                  <a:lnTo>
                    <a:pt x="53" y="16996"/>
                  </a:lnTo>
                  <a:lnTo>
                    <a:pt x="31" y="16574"/>
                  </a:lnTo>
                  <a:lnTo>
                    <a:pt x="18" y="16140"/>
                  </a:lnTo>
                  <a:lnTo>
                    <a:pt x="5" y="15718"/>
                  </a:lnTo>
                  <a:lnTo>
                    <a:pt x="0" y="15296"/>
                  </a:lnTo>
                  <a:lnTo>
                    <a:pt x="0" y="14874"/>
                  </a:lnTo>
                  <a:lnTo>
                    <a:pt x="0" y="14874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23" y="14007"/>
                  </a:lnTo>
                  <a:lnTo>
                    <a:pt x="46736" y="14429"/>
                  </a:lnTo>
                  <a:lnTo>
                    <a:pt x="46741" y="14839"/>
                  </a:lnTo>
                  <a:lnTo>
                    <a:pt x="46745" y="15249"/>
                  </a:lnTo>
                  <a:lnTo>
                    <a:pt x="46745" y="15249"/>
                  </a:lnTo>
                  <a:lnTo>
                    <a:pt x="46741" y="15812"/>
                  </a:lnTo>
                  <a:lnTo>
                    <a:pt x="46727" y="16374"/>
                  </a:lnTo>
                  <a:lnTo>
                    <a:pt x="46705" y="16925"/>
                  </a:lnTo>
                  <a:lnTo>
                    <a:pt x="46675" y="17476"/>
                  </a:lnTo>
                  <a:lnTo>
                    <a:pt x="46640" y="18027"/>
                  </a:lnTo>
                  <a:lnTo>
                    <a:pt x="46596" y="18566"/>
                  </a:lnTo>
                  <a:lnTo>
                    <a:pt x="46543" y="19094"/>
                  </a:lnTo>
                  <a:lnTo>
                    <a:pt x="46481" y="19621"/>
                  </a:lnTo>
                  <a:lnTo>
                    <a:pt x="46411" y="20137"/>
                  </a:lnTo>
                  <a:lnTo>
                    <a:pt x="46336" y="20641"/>
                  </a:lnTo>
                  <a:lnTo>
                    <a:pt x="46253" y="21145"/>
                  </a:lnTo>
                  <a:lnTo>
                    <a:pt x="46165" y="21637"/>
                  </a:lnTo>
                  <a:lnTo>
                    <a:pt x="46063" y="22106"/>
                  </a:lnTo>
                  <a:lnTo>
                    <a:pt x="45962" y="22574"/>
                  </a:lnTo>
                  <a:lnTo>
                    <a:pt x="45852" y="23032"/>
                  </a:lnTo>
                  <a:lnTo>
                    <a:pt x="45734" y="23489"/>
                  </a:lnTo>
                  <a:lnTo>
                    <a:pt x="45611" y="23922"/>
                  </a:lnTo>
                  <a:lnTo>
                    <a:pt x="45479" y="24333"/>
                  </a:lnTo>
                  <a:lnTo>
                    <a:pt x="45342" y="24743"/>
                  </a:lnTo>
                  <a:lnTo>
                    <a:pt x="45202" y="25141"/>
                  </a:lnTo>
                  <a:lnTo>
                    <a:pt x="45052" y="25516"/>
                  </a:lnTo>
                  <a:lnTo>
                    <a:pt x="44898" y="25880"/>
                  </a:lnTo>
                  <a:lnTo>
                    <a:pt x="44736" y="26231"/>
                  </a:lnTo>
                  <a:lnTo>
                    <a:pt x="44573" y="26559"/>
                  </a:lnTo>
                  <a:lnTo>
                    <a:pt x="44401" y="26876"/>
                  </a:lnTo>
                  <a:lnTo>
                    <a:pt x="44226" y="27169"/>
                  </a:lnTo>
                  <a:lnTo>
                    <a:pt x="44045" y="27450"/>
                  </a:lnTo>
                  <a:lnTo>
                    <a:pt x="43856" y="27720"/>
                  </a:lnTo>
                  <a:lnTo>
                    <a:pt x="43667" y="27954"/>
                  </a:lnTo>
                  <a:lnTo>
                    <a:pt x="43469" y="28177"/>
                  </a:lnTo>
                  <a:lnTo>
                    <a:pt x="43271" y="28388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902" y="28669"/>
                  </a:lnTo>
                  <a:lnTo>
                    <a:pt x="42739" y="28751"/>
                  </a:lnTo>
                  <a:lnTo>
                    <a:pt x="42577" y="28833"/>
                  </a:lnTo>
                  <a:lnTo>
                    <a:pt x="42414" y="28892"/>
                  </a:lnTo>
                  <a:lnTo>
                    <a:pt x="42251" y="28939"/>
                  </a:lnTo>
                  <a:lnTo>
                    <a:pt x="42089" y="28962"/>
                  </a:lnTo>
                  <a:lnTo>
                    <a:pt x="41926" y="28986"/>
                  </a:lnTo>
                  <a:lnTo>
                    <a:pt x="41763" y="28997"/>
                  </a:lnTo>
                  <a:lnTo>
                    <a:pt x="41763" y="28997"/>
                  </a:lnTo>
                  <a:lnTo>
                    <a:pt x="41583" y="28986"/>
                  </a:lnTo>
                  <a:lnTo>
                    <a:pt x="41407" y="28962"/>
                  </a:lnTo>
                  <a:lnTo>
                    <a:pt x="41227" y="28915"/>
                  </a:lnTo>
                  <a:lnTo>
                    <a:pt x="41051" y="28868"/>
                  </a:lnTo>
                  <a:lnTo>
                    <a:pt x="40875" y="28798"/>
                  </a:lnTo>
                  <a:lnTo>
                    <a:pt x="40699" y="28704"/>
                  </a:lnTo>
                  <a:lnTo>
                    <a:pt x="40528" y="28611"/>
                  </a:lnTo>
                  <a:lnTo>
                    <a:pt x="40356" y="28493"/>
                  </a:lnTo>
                  <a:lnTo>
                    <a:pt x="40185" y="28353"/>
                  </a:lnTo>
                  <a:lnTo>
                    <a:pt x="40018" y="28212"/>
                  </a:lnTo>
                  <a:lnTo>
                    <a:pt x="39851" y="28048"/>
                  </a:lnTo>
                  <a:lnTo>
                    <a:pt x="39688" y="27872"/>
                  </a:lnTo>
                  <a:lnTo>
                    <a:pt x="39525" y="27685"/>
                  </a:lnTo>
                  <a:lnTo>
                    <a:pt x="39367" y="27485"/>
                  </a:lnTo>
                  <a:lnTo>
                    <a:pt x="39209" y="27263"/>
                  </a:lnTo>
                  <a:lnTo>
                    <a:pt x="39055" y="27028"/>
                  </a:lnTo>
                  <a:lnTo>
                    <a:pt x="38905" y="26794"/>
                  </a:lnTo>
                  <a:lnTo>
                    <a:pt x="38756" y="26536"/>
                  </a:lnTo>
                  <a:lnTo>
                    <a:pt x="38611" y="26255"/>
                  </a:lnTo>
                  <a:lnTo>
                    <a:pt x="38470" y="25973"/>
                  </a:lnTo>
                  <a:lnTo>
                    <a:pt x="38334" y="25680"/>
                  </a:lnTo>
                  <a:lnTo>
                    <a:pt x="38197" y="25364"/>
                  </a:lnTo>
                  <a:lnTo>
                    <a:pt x="38065" y="25047"/>
                  </a:lnTo>
                  <a:lnTo>
                    <a:pt x="37938" y="24719"/>
                  </a:lnTo>
                  <a:lnTo>
                    <a:pt x="37815" y="24368"/>
                  </a:lnTo>
                  <a:lnTo>
                    <a:pt x="37696" y="24004"/>
                  </a:lnTo>
                  <a:lnTo>
                    <a:pt x="37582" y="23641"/>
                  </a:lnTo>
                  <a:lnTo>
                    <a:pt x="37467" y="23254"/>
                  </a:lnTo>
                  <a:lnTo>
                    <a:pt x="37362" y="22867"/>
                  </a:lnTo>
                  <a:lnTo>
                    <a:pt x="37261" y="22457"/>
                  </a:lnTo>
                  <a:lnTo>
                    <a:pt x="37164" y="22047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322" y="22903"/>
                  </a:lnTo>
                  <a:lnTo>
                    <a:pt x="37445" y="23559"/>
                  </a:lnTo>
                  <a:lnTo>
                    <a:pt x="37568" y="24215"/>
                  </a:lnTo>
                  <a:lnTo>
                    <a:pt x="37687" y="24872"/>
                  </a:lnTo>
                  <a:lnTo>
                    <a:pt x="37801" y="25528"/>
                  </a:lnTo>
                  <a:lnTo>
                    <a:pt x="37907" y="26196"/>
                  </a:lnTo>
                  <a:lnTo>
                    <a:pt x="38013" y="26864"/>
                  </a:lnTo>
                  <a:lnTo>
                    <a:pt x="38109" y="27532"/>
                  </a:lnTo>
                  <a:lnTo>
                    <a:pt x="38202" y="28212"/>
                  </a:lnTo>
                  <a:lnTo>
                    <a:pt x="38285" y="28892"/>
                  </a:lnTo>
                  <a:lnTo>
                    <a:pt x="38364" y="29583"/>
                  </a:lnTo>
                  <a:lnTo>
                    <a:pt x="38430" y="30287"/>
                  </a:lnTo>
                  <a:lnTo>
                    <a:pt x="38487" y="30978"/>
                  </a:lnTo>
                  <a:lnTo>
                    <a:pt x="38509" y="31341"/>
                  </a:lnTo>
                  <a:lnTo>
                    <a:pt x="38531" y="31693"/>
                  </a:lnTo>
                  <a:lnTo>
                    <a:pt x="38553" y="32045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95"/>
                  </a:lnTo>
                  <a:lnTo>
                    <a:pt x="38593" y="33181"/>
                  </a:lnTo>
                  <a:lnTo>
                    <a:pt x="38597" y="33568"/>
                  </a:lnTo>
                  <a:lnTo>
                    <a:pt x="38602" y="33967"/>
                  </a:lnTo>
                  <a:lnTo>
                    <a:pt x="38602" y="33967"/>
                  </a:lnTo>
                  <a:lnTo>
                    <a:pt x="38597" y="34307"/>
                  </a:lnTo>
                  <a:lnTo>
                    <a:pt x="38593" y="34647"/>
                  </a:lnTo>
                  <a:lnTo>
                    <a:pt x="38589" y="34975"/>
                  </a:lnTo>
                  <a:lnTo>
                    <a:pt x="38575" y="35315"/>
                  </a:lnTo>
                  <a:lnTo>
                    <a:pt x="38562" y="35654"/>
                  </a:lnTo>
                  <a:lnTo>
                    <a:pt x="38545" y="35983"/>
                  </a:lnTo>
                  <a:lnTo>
                    <a:pt x="38527" y="36323"/>
                  </a:lnTo>
                  <a:lnTo>
                    <a:pt x="38501" y="36651"/>
                  </a:lnTo>
                  <a:lnTo>
                    <a:pt x="38474" y="36979"/>
                  </a:lnTo>
                  <a:lnTo>
                    <a:pt x="38448" y="37307"/>
                  </a:lnTo>
                  <a:lnTo>
                    <a:pt x="38413" y="37635"/>
                  </a:lnTo>
                  <a:lnTo>
                    <a:pt x="38378" y="37952"/>
                  </a:lnTo>
                  <a:lnTo>
                    <a:pt x="38338" y="38268"/>
                  </a:lnTo>
                  <a:lnTo>
                    <a:pt x="38298" y="38585"/>
                  </a:lnTo>
                  <a:lnTo>
                    <a:pt x="38250" y="38901"/>
                  </a:lnTo>
                  <a:lnTo>
                    <a:pt x="38202" y="39206"/>
                  </a:lnTo>
                  <a:lnTo>
                    <a:pt x="38149" y="39499"/>
                  </a:lnTo>
                  <a:lnTo>
                    <a:pt x="38096" y="39792"/>
                  </a:lnTo>
                  <a:lnTo>
                    <a:pt x="38035" y="40085"/>
                  </a:lnTo>
                  <a:lnTo>
                    <a:pt x="37973" y="40366"/>
                  </a:lnTo>
                  <a:lnTo>
                    <a:pt x="37907" y="40647"/>
                  </a:lnTo>
                  <a:lnTo>
                    <a:pt x="37841" y="40917"/>
                  </a:lnTo>
                  <a:lnTo>
                    <a:pt x="37766" y="41187"/>
                  </a:lnTo>
                  <a:lnTo>
                    <a:pt x="37692" y="41444"/>
                  </a:lnTo>
                  <a:lnTo>
                    <a:pt x="37612" y="41691"/>
                  </a:lnTo>
                  <a:lnTo>
                    <a:pt x="37533" y="41925"/>
                  </a:lnTo>
                  <a:lnTo>
                    <a:pt x="37445" y="42159"/>
                  </a:lnTo>
                  <a:lnTo>
                    <a:pt x="37357" y="42382"/>
                  </a:lnTo>
                  <a:lnTo>
                    <a:pt x="37265" y="42605"/>
                  </a:lnTo>
                  <a:lnTo>
                    <a:pt x="37168" y="42804"/>
                  </a:lnTo>
                  <a:lnTo>
                    <a:pt x="37067" y="43003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83" y="43320"/>
                  </a:lnTo>
                  <a:lnTo>
                    <a:pt x="36799" y="43449"/>
                  </a:lnTo>
                  <a:lnTo>
                    <a:pt x="36715" y="43566"/>
                  </a:lnTo>
                  <a:lnTo>
                    <a:pt x="36632" y="43671"/>
                  </a:lnTo>
                  <a:lnTo>
                    <a:pt x="36544" y="43765"/>
                  </a:lnTo>
                  <a:lnTo>
                    <a:pt x="36452" y="43859"/>
                  </a:lnTo>
                  <a:lnTo>
                    <a:pt x="36364" y="43941"/>
                  </a:lnTo>
                  <a:lnTo>
                    <a:pt x="36271" y="44011"/>
                  </a:lnTo>
                  <a:lnTo>
                    <a:pt x="36179" y="44070"/>
                  </a:lnTo>
                  <a:lnTo>
                    <a:pt x="36087" y="44128"/>
                  </a:lnTo>
                  <a:lnTo>
                    <a:pt x="35990" y="44175"/>
                  </a:lnTo>
                  <a:lnTo>
                    <a:pt x="35898" y="44210"/>
                  </a:lnTo>
                  <a:lnTo>
                    <a:pt x="35801" y="44234"/>
                  </a:lnTo>
                  <a:lnTo>
                    <a:pt x="35704" y="44257"/>
                  </a:lnTo>
                  <a:lnTo>
                    <a:pt x="35612" y="44269"/>
                  </a:lnTo>
                  <a:lnTo>
                    <a:pt x="35515" y="44281"/>
                  </a:lnTo>
                  <a:lnTo>
                    <a:pt x="35515" y="44281"/>
                  </a:lnTo>
                  <a:lnTo>
                    <a:pt x="35418" y="44269"/>
                  </a:lnTo>
                  <a:lnTo>
                    <a:pt x="35322" y="44257"/>
                  </a:lnTo>
                  <a:lnTo>
                    <a:pt x="35225" y="44234"/>
                  </a:lnTo>
                  <a:lnTo>
                    <a:pt x="35128" y="44210"/>
                  </a:lnTo>
                  <a:lnTo>
                    <a:pt x="35036" y="44175"/>
                  </a:lnTo>
                  <a:lnTo>
                    <a:pt x="34939" y="44128"/>
                  </a:lnTo>
                  <a:lnTo>
                    <a:pt x="34847" y="44070"/>
                  </a:lnTo>
                  <a:lnTo>
                    <a:pt x="34754" y="44011"/>
                  </a:lnTo>
                  <a:lnTo>
                    <a:pt x="34662" y="43941"/>
                  </a:lnTo>
                  <a:lnTo>
                    <a:pt x="34570" y="43871"/>
                  </a:lnTo>
                  <a:lnTo>
                    <a:pt x="34482" y="43777"/>
                  </a:lnTo>
                  <a:lnTo>
                    <a:pt x="34394" y="43683"/>
                  </a:lnTo>
                  <a:lnTo>
                    <a:pt x="34310" y="43589"/>
                  </a:lnTo>
                  <a:lnTo>
                    <a:pt x="34222" y="43472"/>
                  </a:lnTo>
                  <a:lnTo>
                    <a:pt x="34143" y="43355"/>
                  </a:lnTo>
                  <a:lnTo>
                    <a:pt x="34064" y="43238"/>
                  </a:lnTo>
                  <a:lnTo>
                    <a:pt x="33985" y="43109"/>
                  </a:lnTo>
                  <a:lnTo>
                    <a:pt x="33910" y="42968"/>
                  </a:lnTo>
                  <a:lnTo>
                    <a:pt x="33835" y="42816"/>
                  </a:lnTo>
                  <a:lnTo>
                    <a:pt x="33765" y="42663"/>
                  </a:lnTo>
                  <a:lnTo>
                    <a:pt x="33695" y="42499"/>
                  </a:lnTo>
                  <a:lnTo>
                    <a:pt x="33633" y="42335"/>
                  </a:lnTo>
                  <a:lnTo>
                    <a:pt x="33567" y="42159"/>
                  </a:lnTo>
                  <a:lnTo>
                    <a:pt x="33510" y="41972"/>
                  </a:lnTo>
                  <a:lnTo>
                    <a:pt x="33453" y="41784"/>
                  </a:lnTo>
                  <a:lnTo>
                    <a:pt x="33400" y="41585"/>
                  </a:lnTo>
                  <a:lnTo>
                    <a:pt x="33352" y="41374"/>
                  </a:lnTo>
                  <a:lnTo>
                    <a:pt x="33308" y="41163"/>
                  </a:lnTo>
                  <a:lnTo>
                    <a:pt x="33264" y="40940"/>
                  </a:lnTo>
                  <a:lnTo>
                    <a:pt x="33229" y="40718"/>
                  </a:lnTo>
                  <a:lnTo>
                    <a:pt x="33193" y="40483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extrusionOk="0">
                  <a:moveTo>
                    <a:pt x="9467" y="0"/>
                  </a:moveTo>
                  <a:lnTo>
                    <a:pt x="9256" y="23"/>
                  </a:lnTo>
                  <a:lnTo>
                    <a:pt x="9050" y="82"/>
                  </a:lnTo>
                  <a:lnTo>
                    <a:pt x="8843" y="164"/>
                  </a:lnTo>
                  <a:lnTo>
                    <a:pt x="8641" y="258"/>
                  </a:lnTo>
                  <a:lnTo>
                    <a:pt x="8438" y="399"/>
                  </a:lnTo>
                  <a:lnTo>
                    <a:pt x="8240" y="551"/>
                  </a:lnTo>
                  <a:lnTo>
                    <a:pt x="8043" y="727"/>
                  </a:lnTo>
                  <a:lnTo>
                    <a:pt x="7849" y="938"/>
                  </a:lnTo>
                  <a:lnTo>
                    <a:pt x="7660" y="1160"/>
                  </a:lnTo>
                  <a:lnTo>
                    <a:pt x="7475" y="1418"/>
                  </a:lnTo>
                  <a:lnTo>
                    <a:pt x="7295" y="1700"/>
                  </a:lnTo>
                  <a:lnTo>
                    <a:pt x="7119" y="2004"/>
                  </a:lnTo>
                  <a:lnTo>
                    <a:pt x="6948" y="2321"/>
                  </a:lnTo>
                  <a:lnTo>
                    <a:pt x="6785" y="2672"/>
                  </a:lnTo>
                  <a:lnTo>
                    <a:pt x="6627" y="3047"/>
                  </a:lnTo>
                  <a:lnTo>
                    <a:pt x="6473" y="3434"/>
                  </a:lnTo>
                  <a:lnTo>
                    <a:pt x="6398" y="3633"/>
                  </a:lnTo>
                  <a:lnTo>
                    <a:pt x="6328" y="3844"/>
                  </a:lnTo>
                  <a:lnTo>
                    <a:pt x="6257" y="4067"/>
                  </a:lnTo>
                  <a:lnTo>
                    <a:pt x="6187" y="4290"/>
                  </a:lnTo>
                  <a:lnTo>
                    <a:pt x="6121" y="4512"/>
                  </a:lnTo>
                  <a:lnTo>
                    <a:pt x="6060" y="4747"/>
                  </a:lnTo>
                  <a:lnTo>
                    <a:pt x="5994" y="4981"/>
                  </a:lnTo>
                  <a:lnTo>
                    <a:pt x="5932" y="5227"/>
                  </a:lnTo>
                  <a:lnTo>
                    <a:pt x="5875" y="5473"/>
                  </a:lnTo>
                  <a:lnTo>
                    <a:pt x="5818" y="5720"/>
                  </a:lnTo>
                  <a:lnTo>
                    <a:pt x="5765" y="5977"/>
                  </a:lnTo>
                  <a:lnTo>
                    <a:pt x="5712" y="6247"/>
                  </a:lnTo>
                  <a:lnTo>
                    <a:pt x="5598" y="6845"/>
                  </a:lnTo>
                  <a:lnTo>
                    <a:pt x="5492" y="7443"/>
                  </a:lnTo>
                  <a:lnTo>
                    <a:pt x="5391" y="8052"/>
                  </a:lnTo>
                  <a:lnTo>
                    <a:pt x="5294" y="8673"/>
                  </a:lnTo>
                  <a:lnTo>
                    <a:pt x="5202" y="9294"/>
                  </a:lnTo>
                  <a:lnTo>
                    <a:pt x="5110" y="9927"/>
                  </a:lnTo>
                  <a:lnTo>
                    <a:pt x="5026" y="10560"/>
                  </a:lnTo>
                  <a:lnTo>
                    <a:pt x="4947" y="11193"/>
                  </a:lnTo>
                  <a:lnTo>
                    <a:pt x="4872" y="11849"/>
                  </a:lnTo>
                  <a:lnTo>
                    <a:pt x="4802" y="12494"/>
                  </a:lnTo>
                  <a:lnTo>
                    <a:pt x="4740" y="13150"/>
                  </a:lnTo>
                  <a:lnTo>
                    <a:pt x="4679" y="13818"/>
                  </a:lnTo>
                  <a:lnTo>
                    <a:pt x="4622" y="14487"/>
                  </a:lnTo>
                  <a:lnTo>
                    <a:pt x="4569" y="15155"/>
                  </a:lnTo>
                  <a:lnTo>
                    <a:pt x="4521" y="15834"/>
                  </a:lnTo>
                  <a:lnTo>
                    <a:pt x="4477" y="16514"/>
                  </a:lnTo>
                  <a:lnTo>
                    <a:pt x="4437" y="17206"/>
                  </a:lnTo>
                  <a:lnTo>
                    <a:pt x="4402" y="17897"/>
                  </a:lnTo>
                  <a:lnTo>
                    <a:pt x="4371" y="18589"/>
                  </a:lnTo>
                  <a:lnTo>
                    <a:pt x="4345" y="19292"/>
                  </a:lnTo>
                  <a:lnTo>
                    <a:pt x="4323" y="19995"/>
                  </a:lnTo>
                  <a:lnTo>
                    <a:pt x="4305" y="20710"/>
                  </a:lnTo>
                  <a:lnTo>
                    <a:pt x="4292" y="21425"/>
                  </a:lnTo>
                  <a:lnTo>
                    <a:pt x="4283" y="22140"/>
                  </a:lnTo>
                  <a:lnTo>
                    <a:pt x="4274" y="22867"/>
                  </a:lnTo>
                  <a:lnTo>
                    <a:pt x="4274" y="23593"/>
                  </a:lnTo>
                  <a:lnTo>
                    <a:pt x="4279" y="24320"/>
                  </a:lnTo>
                  <a:lnTo>
                    <a:pt x="4283" y="25047"/>
                  </a:lnTo>
                  <a:lnTo>
                    <a:pt x="4296" y="25785"/>
                  </a:lnTo>
                  <a:lnTo>
                    <a:pt x="4310" y="26523"/>
                  </a:lnTo>
                  <a:lnTo>
                    <a:pt x="4319" y="26932"/>
                  </a:lnTo>
                  <a:lnTo>
                    <a:pt x="4318" y="26922"/>
                  </a:lnTo>
                  <a:lnTo>
                    <a:pt x="4301" y="26770"/>
                  </a:lnTo>
                  <a:lnTo>
                    <a:pt x="4283" y="26629"/>
                  </a:lnTo>
                  <a:lnTo>
                    <a:pt x="4261" y="26488"/>
                  </a:lnTo>
                  <a:lnTo>
                    <a:pt x="4213" y="26219"/>
                  </a:lnTo>
                  <a:lnTo>
                    <a:pt x="4156" y="25973"/>
                  </a:lnTo>
                  <a:lnTo>
                    <a:pt x="4090" y="25726"/>
                  </a:lnTo>
                  <a:lnTo>
                    <a:pt x="4015" y="25492"/>
                  </a:lnTo>
                  <a:lnTo>
                    <a:pt x="3931" y="25281"/>
                  </a:lnTo>
                  <a:lnTo>
                    <a:pt x="3843" y="25082"/>
                  </a:lnTo>
                  <a:lnTo>
                    <a:pt x="3751" y="24894"/>
                  </a:lnTo>
                  <a:lnTo>
                    <a:pt x="3650" y="24730"/>
                  </a:lnTo>
                  <a:lnTo>
                    <a:pt x="3544" y="24578"/>
                  </a:lnTo>
                  <a:lnTo>
                    <a:pt x="3435" y="24437"/>
                  </a:lnTo>
                  <a:lnTo>
                    <a:pt x="3320" y="24308"/>
                  </a:lnTo>
                  <a:lnTo>
                    <a:pt x="3202" y="24203"/>
                  </a:lnTo>
                  <a:lnTo>
                    <a:pt x="3078" y="24121"/>
                  </a:lnTo>
                  <a:lnTo>
                    <a:pt x="2955" y="24050"/>
                  </a:lnTo>
                  <a:lnTo>
                    <a:pt x="2832" y="23992"/>
                  </a:lnTo>
                  <a:lnTo>
                    <a:pt x="2705" y="23957"/>
                  </a:lnTo>
                  <a:lnTo>
                    <a:pt x="2577" y="23945"/>
                  </a:lnTo>
                  <a:lnTo>
                    <a:pt x="2450" y="23945"/>
                  </a:lnTo>
                  <a:lnTo>
                    <a:pt x="2326" y="23968"/>
                  </a:lnTo>
                  <a:lnTo>
                    <a:pt x="2199" y="24004"/>
                  </a:lnTo>
                  <a:lnTo>
                    <a:pt x="2076" y="24062"/>
                  </a:lnTo>
                  <a:lnTo>
                    <a:pt x="1953" y="24144"/>
                  </a:lnTo>
                  <a:lnTo>
                    <a:pt x="1834" y="24250"/>
                  </a:lnTo>
                  <a:lnTo>
                    <a:pt x="1715" y="24379"/>
                  </a:lnTo>
                  <a:lnTo>
                    <a:pt x="1605" y="24519"/>
                  </a:lnTo>
                  <a:lnTo>
                    <a:pt x="1495" y="24683"/>
                  </a:lnTo>
                  <a:lnTo>
                    <a:pt x="1390" y="24871"/>
                  </a:lnTo>
                  <a:lnTo>
                    <a:pt x="1293" y="25082"/>
                  </a:lnTo>
                  <a:lnTo>
                    <a:pt x="1201" y="25293"/>
                  </a:lnTo>
                  <a:lnTo>
                    <a:pt x="1109" y="25527"/>
                  </a:lnTo>
                  <a:lnTo>
                    <a:pt x="1025" y="25762"/>
                  </a:lnTo>
                  <a:lnTo>
                    <a:pt x="946" y="26008"/>
                  </a:lnTo>
                  <a:lnTo>
                    <a:pt x="871" y="26254"/>
                  </a:lnTo>
                  <a:lnTo>
                    <a:pt x="796" y="26512"/>
                  </a:lnTo>
                  <a:lnTo>
                    <a:pt x="730" y="26781"/>
                  </a:lnTo>
                  <a:lnTo>
                    <a:pt x="664" y="27063"/>
                  </a:lnTo>
                  <a:lnTo>
                    <a:pt x="603" y="27344"/>
                  </a:lnTo>
                  <a:lnTo>
                    <a:pt x="546" y="27637"/>
                  </a:lnTo>
                  <a:lnTo>
                    <a:pt x="493" y="27930"/>
                  </a:lnTo>
                  <a:lnTo>
                    <a:pt x="445" y="28235"/>
                  </a:lnTo>
                  <a:lnTo>
                    <a:pt x="396" y="28539"/>
                  </a:lnTo>
                  <a:lnTo>
                    <a:pt x="357" y="28856"/>
                  </a:lnTo>
                  <a:lnTo>
                    <a:pt x="313" y="29172"/>
                  </a:lnTo>
                  <a:lnTo>
                    <a:pt x="277" y="29489"/>
                  </a:lnTo>
                  <a:lnTo>
                    <a:pt x="242" y="29817"/>
                  </a:lnTo>
                  <a:lnTo>
                    <a:pt x="212" y="30145"/>
                  </a:lnTo>
                  <a:lnTo>
                    <a:pt x="185" y="30473"/>
                  </a:lnTo>
                  <a:lnTo>
                    <a:pt x="132" y="31153"/>
                  </a:lnTo>
                  <a:lnTo>
                    <a:pt x="93" y="31821"/>
                  </a:lnTo>
                  <a:lnTo>
                    <a:pt x="62" y="32513"/>
                  </a:lnTo>
                  <a:lnTo>
                    <a:pt x="36" y="33192"/>
                  </a:lnTo>
                  <a:lnTo>
                    <a:pt x="18" y="33872"/>
                  </a:lnTo>
                  <a:lnTo>
                    <a:pt x="9" y="34540"/>
                  </a:lnTo>
                  <a:lnTo>
                    <a:pt x="0" y="35361"/>
                  </a:lnTo>
                  <a:lnTo>
                    <a:pt x="0" y="36193"/>
                  </a:lnTo>
                  <a:lnTo>
                    <a:pt x="0" y="37013"/>
                  </a:lnTo>
                  <a:lnTo>
                    <a:pt x="9" y="37834"/>
                  </a:lnTo>
                  <a:lnTo>
                    <a:pt x="22" y="38642"/>
                  </a:lnTo>
                  <a:lnTo>
                    <a:pt x="40" y="39463"/>
                  </a:lnTo>
                  <a:lnTo>
                    <a:pt x="66" y="40283"/>
                  </a:lnTo>
                  <a:lnTo>
                    <a:pt x="97" y="41092"/>
                  </a:lnTo>
                  <a:lnTo>
                    <a:pt x="132" y="41901"/>
                  </a:lnTo>
                  <a:lnTo>
                    <a:pt x="172" y="42721"/>
                  </a:lnTo>
                  <a:lnTo>
                    <a:pt x="216" y="43518"/>
                  </a:lnTo>
                  <a:lnTo>
                    <a:pt x="264" y="44327"/>
                  </a:lnTo>
                  <a:lnTo>
                    <a:pt x="321" y="45136"/>
                  </a:lnTo>
                  <a:lnTo>
                    <a:pt x="383" y="45933"/>
                  </a:lnTo>
                  <a:lnTo>
                    <a:pt x="449" y="46729"/>
                  </a:lnTo>
                  <a:lnTo>
                    <a:pt x="519" y="47515"/>
                  </a:lnTo>
                  <a:lnTo>
                    <a:pt x="594" y="48312"/>
                  </a:lnTo>
                  <a:lnTo>
                    <a:pt x="678" y="49097"/>
                  </a:lnTo>
                  <a:lnTo>
                    <a:pt x="766" y="49882"/>
                  </a:lnTo>
                  <a:lnTo>
                    <a:pt x="853" y="50656"/>
                  </a:lnTo>
                  <a:lnTo>
                    <a:pt x="950" y="51429"/>
                  </a:lnTo>
                  <a:lnTo>
                    <a:pt x="1056" y="52203"/>
                  </a:lnTo>
                  <a:lnTo>
                    <a:pt x="1161" y="52965"/>
                  </a:lnTo>
                  <a:lnTo>
                    <a:pt x="1271" y="53727"/>
                  </a:lnTo>
                  <a:lnTo>
                    <a:pt x="1390" y="54488"/>
                  </a:lnTo>
                  <a:lnTo>
                    <a:pt x="1509" y="55239"/>
                  </a:lnTo>
                  <a:lnTo>
                    <a:pt x="1636" y="55989"/>
                  </a:lnTo>
                  <a:lnTo>
                    <a:pt x="1768" y="56727"/>
                  </a:lnTo>
                  <a:lnTo>
                    <a:pt x="1904" y="57454"/>
                  </a:lnTo>
                  <a:lnTo>
                    <a:pt x="2045" y="58192"/>
                  </a:lnTo>
                  <a:lnTo>
                    <a:pt x="2190" y="58907"/>
                  </a:lnTo>
                  <a:lnTo>
                    <a:pt x="2344" y="59634"/>
                  </a:lnTo>
                  <a:lnTo>
                    <a:pt x="2353" y="59552"/>
                  </a:lnTo>
                  <a:lnTo>
                    <a:pt x="11960" y="59798"/>
                  </a:lnTo>
                  <a:lnTo>
                    <a:pt x="12470" y="55543"/>
                  </a:lnTo>
                  <a:lnTo>
                    <a:pt x="12721" y="53422"/>
                  </a:lnTo>
                  <a:lnTo>
                    <a:pt x="12967" y="51300"/>
                  </a:lnTo>
                  <a:lnTo>
                    <a:pt x="13209" y="49179"/>
                  </a:lnTo>
                  <a:lnTo>
                    <a:pt x="13438" y="47058"/>
                  </a:lnTo>
                  <a:lnTo>
                    <a:pt x="13552" y="46003"/>
                  </a:lnTo>
                  <a:lnTo>
                    <a:pt x="13658" y="44936"/>
                  </a:lnTo>
                  <a:lnTo>
                    <a:pt x="13768" y="43881"/>
                  </a:lnTo>
                  <a:lnTo>
                    <a:pt x="13869" y="42815"/>
                  </a:lnTo>
                  <a:lnTo>
                    <a:pt x="13970" y="41748"/>
                  </a:lnTo>
                  <a:lnTo>
                    <a:pt x="14067" y="40682"/>
                  </a:lnTo>
                  <a:lnTo>
                    <a:pt x="14159" y="39615"/>
                  </a:lnTo>
                  <a:lnTo>
                    <a:pt x="14251" y="38537"/>
                  </a:lnTo>
                  <a:lnTo>
                    <a:pt x="14335" y="37459"/>
                  </a:lnTo>
                  <a:lnTo>
                    <a:pt x="14418" y="36392"/>
                  </a:lnTo>
                  <a:lnTo>
                    <a:pt x="14493" y="35302"/>
                  </a:lnTo>
                  <a:lnTo>
                    <a:pt x="14568" y="34224"/>
                  </a:lnTo>
                  <a:lnTo>
                    <a:pt x="14634" y="33134"/>
                  </a:lnTo>
                  <a:lnTo>
                    <a:pt x="14700" y="32044"/>
                  </a:lnTo>
                  <a:lnTo>
                    <a:pt x="14757" y="30954"/>
                  </a:lnTo>
                  <a:lnTo>
                    <a:pt x="14810" y="29864"/>
                  </a:lnTo>
                  <a:lnTo>
                    <a:pt x="14858" y="28762"/>
                  </a:lnTo>
                  <a:lnTo>
                    <a:pt x="14898" y="27649"/>
                  </a:lnTo>
                  <a:lnTo>
                    <a:pt x="14933" y="26535"/>
                  </a:lnTo>
                  <a:lnTo>
                    <a:pt x="14964" y="25422"/>
                  </a:lnTo>
                  <a:lnTo>
                    <a:pt x="14972" y="24812"/>
                  </a:lnTo>
                  <a:lnTo>
                    <a:pt x="14981" y="24191"/>
                  </a:lnTo>
                  <a:lnTo>
                    <a:pt x="14981" y="23582"/>
                  </a:lnTo>
                  <a:lnTo>
                    <a:pt x="14981" y="22972"/>
                  </a:lnTo>
                  <a:lnTo>
                    <a:pt x="14977" y="22351"/>
                  </a:lnTo>
                  <a:lnTo>
                    <a:pt x="14968" y="21741"/>
                  </a:lnTo>
                  <a:lnTo>
                    <a:pt x="14955" y="21132"/>
                  </a:lnTo>
                  <a:lnTo>
                    <a:pt x="14937" y="20523"/>
                  </a:lnTo>
                  <a:lnTo>
                    <a:pt x="14915" y="19913"/>
                  </a:lnTo>
                  <a:lnTo>
                    <a:pt x="14893" y="19304"/>
                  </a:lnTo>
                  <a:lnTo>
                    <a:pt x="14867" y="18694"/>
                  </a:lnTo>
                  <a:lnTo>
                    <a:pt x="14832" y="18096"/>
                  </a:lnTo>
                  <a:lnTo>
                    <a:pt x="14796" y="17487"/>
                  </a:lnTo>
                  <a:lnTo>
                    <a:pt x="14761" y="16889"/>
                  </a:lnTo>
                  <a:lnTo>
                    <a:pt x="14717" y="16291"/>
                  </a:lnTo>
                  <a:lnTo>
                    <a:pt x="14669" y="15694"/>
                  </a:lnTo>
                  <a:lnTo>
                    <a:pt x="14621" y="15096"/>
                  </a:lnTo>
                  <a:lnTo>
                    <a:pt x="14568" y="14498"/>
                  </a:lnTo>
                  <a:lnTo>
                    <a:pt x="14511" y="13912"/>
                  </a:lnTo>
                  <a:lnTo>
                    <a:pt x="14449" y="13314"/>
                  </a:lnTo>
                  <a:lnTo>
                    <a:pt x="14383" y="12728"/>
                  </a:lnTo>
                  <a:lnTo>
                    <a:pt x="14317" y="12142"/>
                  </a:lnTo>
                  <a:lnTo>
                    <a:pt x="14247" y="11568"/>
                  </a:lnTo>
                  <a:lnTo>
                    <a:pt x="14172" y="10994"/>
                  </a:lnTo>
                  <a:lnTo>
                    <a:pt x="14093" y="10420"/>
                  </a:lnTo>
                  <a:lnTo>
                    <a:pt x="14009" y="9845"/>
                  </a:lnTo>
                  <a:lnTo>
                    <a:pt x="13926" y="9271"/>
                  </a:lnTo>
                  <a:lnTo>
                    <a:pt x="13834" y="8708"/>
                  </a:lnTo>
                  <a:lnTo>
                    <a:pt x="13741" y="8146"/>
                  </a:lnTo>
                  <a:lnTo>
                    <a:pt x="13644" y="7595"/>
                  </a:lnTo>
                  <a:lnTo>
                    <a:pt x="13543" y="7032"/>
                  </a:lnTo>
                  <a:lnTo>
                    <a:pt x="13442" y="6481"/>
                  </a:lnTo>
                  <a:lnTo>
                    <a:pt x="13363" y="6071"/>
                  </a:lnTo>
                  <a:lnTo>
                    <a:pt x="13275" y="5673"/>
                  </a:lnTo>
                  <a:lnTo>
                    <a:pt x="13183" y="5274"/>
                  </a:lnTo>
                  <a:lnTo>
                    <a:pt x="13086" y="4887"/>
                  </a:lnTo>
                  <a:lnTo>
                    <a:pt x="12985" y="4524"/>
                  </a:lnTo>
                  <a:lnTo>
                    <a:pt x="12879" y="4161"/>
                  </a:lnTo>
                  <a:lnTo>
                    <a:pt x="12765" y="3809"/>
                  </a:lnTo>
                  <a:lnTo>
                    <a:pt x="12646" y="3481"/>
                  </a:lnTo>
                  <a:lnTo>
                    <a:pt x="12523" y="3153"/>
                  </a:lnTo>
                  <a:lnTo>
                    <a:pt x="12396" y="2848"/>
                  </a:lnTo>
                  <a:lnTo>
                    <a:pt x="12264" y="2543"/>
                  </a:lnTo>
                  <a:lnTo>
                    <a:pt x="12127" y="2262"/>
                  </a:lnTo>
                  <a:lnTo>
                    <a:pt x="11987" y="2004"/>
                  </a:lnTo>
                  <a:lnTo>
                    <a:pt x="11842" y="1746"/>
                  </a:lnTo>
                  <a:lnTo>
                    <a:pt x="11692" y="1512"/>
                  </a:lnTo>
                  <a:lnTo>
                    <a:pt x="11538" y="1289"/>
                  </a:lnTo>
                  <a:lnTo>
                    <a:pt x="11437" y="1149"/>
                  </a:lnTo>
                  <a:lnTo>
                    <a:pt x="11336" y="1031"/>
                  </a:lnTo>
                  <a:lnTo>
                    <a:pt x="11235" y="914"/>
                  </a:lnTo>
                  <a:lnTo>
                    <a:pt x="11134" y="797"/>
                  </a:lnTo>
                  <a:lnTo>
                    <a:pt x="11033" y="692"/>
                  </a:lnTo>
                  <a:lnTo>
                    <a:pt x="10927" y="598"/>
                  </a:lnTo>
                  <a:lnTo>
                    <a:pt x="10826" y="516"/>
                  </a:lnTo>
                  <a:lnTo>
                    <a:pt x="10720" y="434"/>
                  </a:lnTo>
                  <a:lnTo>
                    <a:pt x="10619" y="352"/>
                  </a:lnTo>
                  <a:lnTo>
                    <a:pt x="10514" y="293"/>
                  </a:lnTo>
                  <a:lnTo>
                    <a:pt x="10408" y="223"/>
                  </a:lnTo>
                  <a:lnTo>
                    <a:pt x="10303" y="176"/>
                  </a:lnTo>
                  <a:lnTo>
                    <a:pt x="10096" y="94"/>
                  </a:lnTo>
                  <a:lnTo>
                    <a:pt x="9885" y="35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fill="none" extrusionOk="0">
                  <a:moveTo>
                    <a:pt x="2344" y="59634"/>
                  </a:moveTo>
                  <a:lnTo>
                    <a:pt x="2344" y="59634"/>
                  </a:lnTo>
                  <a:lnTo>
                    <a:pt x="2190" y="58907"/>
                  </a:lnTo>
                  <a:lnTo>
                    <a:pt x="2045" y="58192"/>
                  </a:lnTo>
                  <a:lnTo>
                    <a:pt x="1904" y="57454"/>
                  </a:lnTo>
                  <a:lnTo>
                    <a:pt x="1768" y="56727"/>
                  </a:lnTo>
                  <a:lnTo>
                    <a:pt x="1636" y="55989"/>
                  </a:lnTo>
                  <a:lnTo>
                    <a:pt x="1509" y="55239"/>
                  </a:lnTo>
                  <a:lnTo>
                    <a:pt x="1390" y="54488"/>
                  </a:lnTo>
                  <a:lnTo>
                    <a:pt x="1271" y="53727"/>
                  </a:lnTo>
                  <a:lnTo>
                    <a:pt x="1161" y="52965"/>
                  </a:lnTo>
                  <a:lnTo>
                    <a:pt x="1056" y="52203"/>
                  </a:lnTo>
                  <a:lnTo>
                    <a:pt x="950" y="51429"/>
                  </a:lnTo>
                  <a:lnTo>
                    <a:pt x="853" y="50656"/>
                  </a:lnTo>
                  <a:lnTo>
                    <a:pt x="766" y="49882"/>
                  </a:lnTo>
                  <a:lnTo>
                    <a:pt x="678" y="49097"/>
                  </a:lnTo>
                  <a:lnTo>
                    <a:pt x="594" y="48312"/>
                  </a:lnTo>
                  <a:lnTo>
                    <a:pt x="519" y="47515"/>
                  </a:lnTo>
                  <a:lnTo>
                    <a:pt x="449" y="46729"/>
                  </a:lnTo>
                  <a:lnTo>
                    <a:pt x="383" y="45933"/>
                  </a:lnTo>
                  <a:lnTo>
                    <a:pt x="321" y="45136"/>
                  </a:lnTo>
                  <a:lnTo>
                    <a:pt x="264" y="44327"/>
                  </a:lnTo>
                  <a:lnTo>
                    <a:pt x="216" y="43518"/>
                  </a:lnTo>
                  <a:lnTo>
                    <a:pt x="172" y="42721"/>
                  </a:lnTo>
                  <a:lnTo>
                    <a:pt x="132" y="41901"/>
                  </a:lnTo>
                  <a:lnTo>
                    <a:pt x="97" y="41092"/>
                  </a:lnTo>
                  <a:lnTo>
                    <a:pt x="66" y="40283"/>
                  </a:lnTo>
                  <a:lnTo>
                    <a:pt x="40" y="39463"/>
                  </a:lnTo>
                  <a:lnTo>
                    <a:pt x="22" y="38642"/>
                  </a:lnTo>
                  <a:lnTo>
                    <a:pt x="9" y="37834"/>
                  </a:lnTo>
                  <a:lnTo>
                    <a:pt x="0" y="37013"/>
                  </a:lnTo>
                  <a:lnTo>
                    <a:pt x="0" y="36193"/>
                  </a:lnTo>
                  <a:lnTo>
                    <a:pt x="0" y="35361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95" y="24683"/>
                  </a:lnTo>
                  <a:lnTo>
                    <a:pt x="1605" y="24519"/>
                  </a:lnTo>
                  <a:lnTo>
                    <a:pt x="1715" y="24379"/>
                  </a:lnTo>
                  <a:lnTo>
                    <a:pt x="1834" y="24250"/>
                  </a:lnTo>
                  <a:lnTo>
                    <a:pt x="1953" y="24144"/>
                  </a:lnTo>
                  <a:lnTo>
                    <a:pt x="2076" y="24062"/>
                  </a:lnTo>
                  <a:lnTo>
                    <a:pt x="2199" y="24004"/>
                  </a:lnTo>
                  <a:lnTo>
                    <a:pt x="2326" y="23968"/>
                  </a:lnTo>
                  <a:lnTo>
                    <a:pt x="2450" y="23945"/>
                  </a:lnTo>
                  <a:lnTo>
                    <a:pt x="2577" y="23945"/>
                  </a:lnTo>
                  <a:lnTo>
                    <a:pt x="2705" y="23957"/>
                  </a:lnTo>
                  <a:lnTo>
                    <a:pt x="2832" y="23992"/>
                  </a:lnTo>
                  <a:lnTo>
                    <a:pt x="2955" y="24050"/>
                  </a:lnTo>
                  <a:lnTo>
                    <a:pt x="3078" y="24121"/>
                  </a:lnTo>
                  <a:lnTo>
                    <a:pt x="3202" y="24203"/>
                  </a:lnTo>
                  <a:lnTo>
                    <a:pt x="3320" y="24308"/>
                  </a:lnTo>
                  <a:lnTo>
                    <a:pt x="3435" y="24437"/>
                  </a:lnTo>
                  <a:lnTo>
                    <a:pt x="3544" y="24578"/>
                  </a:lnTo>
                  <a:lnTo>
                    <a:pt x="3650" y="24730"/>
                  </a:lnTo>
                  <a:lnTo>
                    <a:pt x="3751" y="24894"/>
                  </a:lnTo>
                  <a:lnTo>
                    <a:pt x="3843" y="25082"/>
                  </a:lnTo>
                  <a:lnTo>
                    <a:pt x="3931" y="25281"/>
                  </a:lnTo>
                  <a:lnTo>
                    <a:pt x="4015" y="25492"/>
                  </a:lnTo>
                  <a:lnTo>
                    <a:pt x="4090" y="25726"/>
                  </a:lnTo>
                  <a:lnTo>
                    <a:pt x="4156" y="25973"/>
                  </a:lnTo>
                  <a:lnTo>
                    <a:pt x="4213" y="26219"/>
                  </a:lnTo>
                  <a:lnTo>
                    <a:pt x="4261" y="26488"/>
                  </a:lnTo>
                  <a:lnTo>
                    <a:pt x="4283" y="26629"/>
                  </a:lnTo>
                  <a:lnTo>
                    <a:pt x="4301" y="26770"/>
                  </a:lnTo>
                  <a:lnTo>
                    <a:pt x="4318" y="26922"/>
                  </a:lnTo>
                  <a:lnTo>
                    <a:pt x="4332" y="27063"/>
                  </a:lnTo>
                  <a:lnTo>
                    <a:pt x="4340" y="27215"/>
                  </a:lnTo>
                  <a:lnTo>
                    <a:pt x="4349" y="27367"/>
                  </a:lnTo>
                  <a:lnTo>
                    <a:pt x="4354" y="27531"/>
                  </a:lnTo>
                  <a:lnTo>
                    <a:pt x="4358" y="27684"/>
                  </a:lnTo>
                  <a:lnTo>
                    <a:pt x="4354" y="27848"/>
                  </a:lnTo>
                  <a:lnTo>
                    <a:pt x="4354" y="28012"/>
                  </a:lnTo>
                  <a:lnTo>
                    <a:pt x="4354" y="28012"/>
                  </a:lnTo>
                  <a:lnTo>
                    <a:pt x="4327" y="27262"/>
                  </a:lnTo>
                  <a:lnTo>
                    <a:pt x="4310" y="26523"/>
                  </a:lnTo>
                  <a:lnTo>
                    <a:pt x="4296" y="25785"/>
                  </a:lnTo>
                  <a:lnTo>
                    <a:pt x="4283" y="25047"/>
                  </a:lnTo>
                  <a:lnTo>
                    <a:pt x="4279" y="24320"/>
                  </a:lnTo>
                  <a:lnTo>
                    <a:pt x="4274" y="23593"/>
                  </a:lnTo>
                  <a:lnTo>
                    <a:pt x="4274" y="22867"/>
                  </a:lnTo>
                  <a:lnTo>
                    <a:pt x="4283" y="22140"/>
                  </a:lnTo>
                  <a:lnTo>
                    <a:pt x="4292" y="21425"/>
                  </a:lnTo>
                  <a:lnTo>
                    <a:pt x="4305" y="20710"/>
                  </a:lnTo>
                  <a:lnTo>
                    <a:pt x="4323" y="19995"/>
                  </a:lnTo>
                  <a:lnTo>
                    <a:pt x="4345" y="19292"/>
                  </a:lnTo>
                  <a:lnTo>
                    <a:pt x="4371" y="18589"/>
                  </a:lnTo>
                  <a:lnTo>
                    <a:pt x="4402" y="17897"/>
                  </a:lnTo>
                  <a:lnTo>
                    <a:pt x="4437" y="17206"/>
                  </a:lnTo>
                  <a:lnTo>
                    <a:pt x="4477" y="16514"/>
                  </a:lnTo>
                  <a:lnTo>
                    <a:pt x="4521" y="15834"/>
                  </a:lnTo>
                  <a:lnTo>
                    <a:pt x="4569" y="15155"/>
                  </a:lnTo>
                  <a:lnTo>
                    <a:pt x="4622" y="14487"/>
                  </a:lnTo>
                  <a:lnTo>
                    <a:pt x="4679" y="13818"/>
                  </a:lnTo>
                  <a:lnTo>
                    <a:pt x="4740" y="13150"/>
                  </a:lnTo>
                  <a:lnTo>
                    <a:pt x="4802" y="12494"/>
                  </a:lnTo>
                  <a:lnTo>
                    <a:pt x="4872" y="11849"/>
                  </a:lnTo>
                  <a:lnTo>
                    <a:pt x="4947" y="11193"/>
                  </a:lnTo>
                  <a:lnTo>
                    <a:pt x="5026" y="10560"/>
                  </a:lnTo>
                  <a:lnTo>
                    <a:pt x="5110" y="9927"/>
                  </a:lnTo>
                  <a:lnTo>
                    <a:pt x="5202" y="9294"/>
                  </a:lnTo>
                  <a:lnTo>
                    <a:pt x="5294" y="8673"/>
                  </a:lnTo>
                  <a:lnTo>
                    <a:pt x="5391" y="8052"/>
                  </a:lnTo>
                  <a:lnTo>
                    <a:pt x="5492" y="7443"/>
                  </a:lnTo>
                  <a:lnTo>
                    <a:pt x="5598" y="6845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65" y="5977"/>
                  </a:lnTo>
                  <a:lnTo>
                    <a:pt x="5818" y="5720"/>
                  </a:lnTo>
                  <a:lnTo>
                    <a:pt x="5875" y="5473"/>
                  </a:lnTo>
                  <a:lnTo>
                    <a:pt x="5932" y="5227"/>
                  </a:lnTo>
                  <a:lnTo>
                    <a:pt x="5994" y="4981"/>
                  </a:lnTo>
                  <a:lnTo>
                    <a:pt x="6060" y="4747"/>
                  </a:lnTo>
                  <a:lnTo>
                    <a:pt x="6121" y="4512"/>
                  </a:lnTo>
                  <a:lnTo>
                    <a:pt x="6187" y="4290"/>
                  </a:lnTo>
                  <a:lnTo>
                    <a:pt x="6257" y="4067"/>
                  </a:lnTo>
                  <a:lnTo>
                    <a:pt x="6328" y="3844"/>
                  </a:lnTo>
                  <a:lnTo>
                    <a:pt x="6398" y="3633"/>
                  </a:lnTo>
                  <a:lnTo>
                    <a:pt x="6473" y="3434"/>
                  </a:lnTo>
                  <a:lnTo>
                    <a:pt x="6627" y="3047"/>
                  </a:lnTo>
                  <a:lnTo>
                    <a:pt x="6785" y="2672"/>
                  </a:lnTo>
                  <a:lnTo>
                    <a:pt x="6948" y="2321"/>
                  </a:lnTo>
                  <a:lnTo>
                    <a:pt x="7119" y="2004"/>
                  </a:lnTo>
                  <a:lnTo>
                    <a:pt x="7295" y="1700"/>
                  </a:lnTo>
                  <a:lnTo>
                    <a:pt x="7475" y="1418"/>
                  </a:lnTo>
                  <a:lnTo>
                    <a:pt x="7660" y="1160"/>
                  </a:lnTo>
                  <a:lnTo>
                    <a:pt x="7849" y="938"/>
                  </a:lnTo>
                  <a:lnTo>
                    <a:pt x="8043" y="727"/>
                  </a:lnTo>
                  <a:lnTo>
                    <a:pt x="8240" y="551"/>
                  </a:lnTo>
                  <a:lnTo>
                    <a:pt x="8438" y="399"/>
                  </a:lnTo>
                  <a:lnTo>
                    <a:pt x="8641" y="258"/>
                  </a:lnTo>
                  <a:lnTo>
                    <a:pt x="8843" y="164"/>
                  </a:lnTo>
                  <a:lnTo>
                    <a:pt x="9050" y="82"/>
                  </a:lnTo>
                  <a:lnTo>
                    <a:pt x="9256" y="23"/>
                  </a:lnTo>
                  <a:lnTo>
                    <a:pt x="9467" y="0"/>
                  </a:lnTo>
                  <a:lnTo>
                    <a:pt x="9674" y="0"/>
                  </a:lnTo>
                  <a:lnTo>
                    <a:pt x="9885" y="35"/>
                  </a:lnTo>
                  <a:lnTo>
                    <a:pt x="10096" y="94"/>
                  </a:lnTo>
                  <a:lnTo>
                    <a:pt x="10303" y="176"/>
                  </a:lnTo>
                  <a:lnTo>
                    <a:pt x="10408" y="223"/>
                  </a:lnTo>
                  <a:lnTo>
                    <a:pt x="10514" y="293"/>
                  </a:lnTo>
                  <a:lnTo>
                    <a:pt x="10619" y="352"/>
                  </a:lnTo>
                  <a:lnTo>
                    <a:pt x="10720" y="434"/>
                  </a:lnTo>
                  <a:lnTo>
                    <a:pt x="10826" y="516"/>
                  </a:lnTo>
                  <a:lnTo>
                    <a:pt x="10927" y="598"/>
                  </a:lnTo>
                  <a:lnTo>
                    <a:pt x="11033" y="692"/>
                  </a:lnTo>
                  <a:lnTo>
                    <a:pt x="11134" y="797"/>
                  </a:lnTo>
                  <a:lnTo>
                    <a:pt x="11235" y="914"/>
                  </a:lnTo>
                  <a:lnTo>
                    <a:pt x="11336" y="1031"/>
                  </a:lnTo>
                  <a:lnTo>
                    <a:pt x="11437" y="1149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43" y="7032"/>
                  </a:lnTo>
                  <a:lnTo>
                    <a:pt x="13644" y="7595"/>
                  </a:lnTo>
                  <a:lnTo>
                    <a:pt x="13741" y="8146"/>
                  </a:lnTo>
                  <a:lnTo>
                    <a:pt x="13834" y="8708"/>
                  </a:lnTo>
                  <a:lnTo>
                    <a:pt x="13926" y="9271"/>
                  </a:lnTo>
                  <a:lnTo>
                    <a:pt x="14009" y="9845"/>
                  </a:lnTo>
                  <a:lnTo>
                    <a:pt x="14093" y="10420"/>
                  </a:lnTo>
                  <a:lnTo>
                    <a:pt x="14172" y="10994"/>
                  </a:lnTo>
                  <a:lnTo>
                    <a:pt x="14247" y="11568"/>
                  </a:lnTo>
                  <a:lnTo>
                    <a:pt x="14317" y="12142"/>
                  </a:lnTo>
                  <a:lnTo>
                    <a:pt x="14383" y="12728"/>
                  </a:lnTo>
                  <a:lnTo>
                    <a:pt x="14449" y="13314"/>
                  </a:lnTo>
                  <a:lnTo>
                    <a:pt x="14511" y="13912"/>
                  </a:lnTo>
                  <a:lnTo>
                    <a:pt x="14568" y="14498"/>
                  </a:lnTo>
                  <a:lnTo>
                    <a:pt x="14621" y="15096"/>
                  </a:lnTo>
                  <a:lnTo>
                    <a:pt x="14669" y="15694"/>
                  </a:lnTo>
                  <a:lnTo>
                    <a:pt x="14717" y="16291"/>
                  </a:lnTo>
                  <a:lnTo>
                    <a:pt x="14761" y="16889"/>
                  </a:lnTo>
                  <a:lnTo>
                    <a:pt x="14796" y="17487"/>
                  </a:lnTo>
                  <a:lnTo>
                    <a:pt x="14832" y="18096"/>
                  </a:lnTo>
                  <a:lnTo>
                    <a:pt x="14867" y="18694"/>
                  </a:lnTo>
                  <a:lnTo>
                    <a:pt x="14893" y="19304"/>
                  </a:lnTo>
                  <a:lnTo>
                    <a:pt x="14915" y="19913"/>
                  </a:lnTo>
                  <a:lnTo>
                    <a:pt x="14937" y="20523"/>
                  </a:lnTo>
                  <a:lnTo>
                    <a:pt x="14955" y="21132"/>
                  </a:lnTo>
                  <a:lnTo>
                    <a:pt x="14968" y="21741"/>
                  </a:lnTo>
                  <a:lnTo>
                    <a:pt x="14977" y="22351"/>
                  </a:lnTo>
                  <a:lnTo>
                    <a:pt x="14981" y="22972"/>
                  </a:lnTo>
                  <a:lnTo>
                    <a:pt x="14981" y="23582"/>
                  </a:lnTo>
                  <a:lnTo>
                    <a:pt x="14981" y="24191"/>
                  </a:lnTo>
                  <a:lnTo>
                    <a:pt x="14972" y="24812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49"/>
                  </a:lnTo>
                  <a:lnTo>
                    <a:pt x="14858" y="28762"/>
                  </a:lnTo>
                  <a:lnTo>
                    <a:pt x="14810" y="29864"/>
                  </a:lnTo>
                  <a:lnTo>
                    <a:pt x="14757" y="30954"/>
                  </a:lnTo>
                  <a:lnTo>
                    <a:pt x="14700" y="32044"/>
                  </a:lnTo>
                  <a:lnTo>
                    <a:pt x="14634" y="33134"/>
                  </a:lnTo>
                  <a:lnTo>
                    <a:pt x="14568" y="34224"/>
                  </a:lnTo>
                  <a:lnTo>
                    <a:pt x="14493" y="35302"/>
                  </a:lnTo>
                  <a:lnTo>
                    <a:pt x="14418" y="36392"/>
                  </a:lnTo>
                  <a:lnTo>
                    <a:pt x="14335" y="37459"/>
                  </a:lnTo>
                  <a:lnTo>
                    <a:pt x="14251" y="38537"/>
                  </a:lnTo>
                  <a:lnTo>
                    <a:pt x="14159" y="39615"/>
                  </a:lnTo>
                  <a:lnTo>
                    <a:pt x="14067" y="40682"/>
                  </a:lnTo>
                  <a:lnTo>
                    <a:pt x="13970" y="41748"/>
                  </a:lnTo>
                  <a:lnTo>
                    <a:pt x="13869" y="42815"/>
                  </a:lnTo>
                  <a:lnTo>
                    <a:pt x="13768" y="43881"/>
                  </a:lnTo>
                  <a:lnTo>
                    <a:pt x="13658" y="44936"/>
                  </a:lnTo>
                  <a:lnTo>
                    <a:pt x="13552" y="46003"/>
                  </a:lnTo>
                  <a:lnTo>
                    <a:pt x="13438" y="47058"/>
                  </a:lnTo>
                  <a:lnTo>
                    <a:pt x="13209" y="49179"/>
                  </a:lnTo>
                  <a:lnTo>
                    <a:pt x="12967" y="51300"/>
                  </a:lnTo>
                  <a:lnTo>
                    <a:pt x="12721" y="53422"/>
                  </a:lnTo>
                  <a:lnTo>
                    <a:pt x="12470" y="55543"/>
                  </a:lnTo>
                  <a:lnTo>
                    <a:pt x="11960" y="59798"/>
                  </a:lnTo>
                  <a:lnTo>
                    <a:pt x="2353" y="59552"/>
                  </a:lnTo>
                  <a:lnTo>
                    <a:pt x="2344" y="59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fill="none" extrusionOk="0">
                  <a:moveTo>
                    <a:pt x="11960" y="59798"/>
                  </a:moveTo>
                  <a:lnTo>
                    <a:pt x="9621" y="59739"/>
                  </a:lnTo>
                  <a:lnTo>
                    <a:pt x="9621" y="59739"/>
                  </a:lnTo>
                  <a:lnTo>
                    <a:pt x="9815" y="58497"/>
                  </a:lnTo>
                  <a:lnTo>
                    <a:pt x="9999" y="57266"/>
                  </a:lnTo>
                  <a:lnTo>
                    <a:pt x="10180" y="56059"/>
                  </a:lnTo>
                  <a:lnTo>
                    <a:pt x="10355" y="54863"/>
                  </a:lnTo>
                  <a:lnTo>
                    <a:pt x="10518" y="53680"/>
                  </a:lnTo>
                  <a:lnTo>
                    <a:pt x="10672" y="52496"/>
                  </a:lnTo>
                  <a:lnTo>
                    <a:pt x="10747" y="51898"/>
                  </a:lnTo>
                  <a:lnTo>
                    <a:pt x="10817" y="51312"/>
                  </a:lnTo>
                  <a:lnTo>
                    <a:pt x="10883" y="50714"/>
                  </a:lnTo>
                  <a:lnTo>
                    <a:pt x="10949" y="50117"/>
                  </a:lnTo>
                  <a:lnTo>
                    <a:pt x="11011" y="49531"/>
                  </a:lnTo>
                  <a:lnTo>
                    <a:pt x="11072" y="48933"/>
                  </a:lnTo>
                  <a:lnTo>
                    <a:pt x="11125" y="48335"/>
                  </a:lnTo>
                  <a:lnTo>
                    <a:pt x="11178" y="47726"/>
                  </a:lnTo>
                  <a:lnTo>
                    <a:pt x="11226" y="47128"/>
                  </a:lnTo>
                  <a:lnTo>
                    <a:pt x="11270" y="46519"/>
                  </a:lnTo>
                  <a:lnTo>
                    <a:pt x="11314" y="45897"/>
                  </a:lnTo>
                  <a:lnTo>
                    <a:pt x="11349" y="45288"/>
                  </a:lnTo>
                  <a:lnTo>
                    <a:pt x="11384" y="44667"/>
                  </a:lnTo>
                  <a:lnTo>
                    <a:pt x="11415" y="44034"/>
                  </a:lnTo>
                  <a:lnTo>
                    <a:pt x="11437" y="43401"/>
                  </a:lnTo>
                  <a:lnTo>
                    <a:pt x="11459" y="42756"/>
                  </a:lnTo>
                  <a:lnTo>
                    <a:pt x="11477" y="42112"/>
                  </a:lnTo>
                  <a:lnTo>
                    <a:pt x="11485" y="41455"/>
                  </a:lnTo>
                  <a:lnTo>
                    <a:pt x="11494" y="40799"/>
                  </a:lnTo>
                  <a:lnTo>
                    <a:pt x="11494" y="40119"/>
                  </a:lnTo>
                  <a:lnTo>
                    <a:pt x="11494" y="40119"/>
                  </a:lnTo>
                  <a:lnTo>
                    <a:pt x="11494" y="39779"/>
                  </a:lnTo>
                  <a:lnTo>
                    <a:pt x="11494" y="39779"/>
                  </a:lnTo>
                  <a:lnTo>
                    <a:pt x="11490" y="39170"/>
                  </a:lnTo>
                  <a:lnTo>
                    <a:pt x="11477" y="38560"/>
                  </a:lnTo>
                  <a:lnTo>
                    <a:pt x="11459" y="37951"/>
                  </a:lnTo>
                  <a:lnTo>
                    <a:pt x="11437" y="37341"/>
                  </a:lnTo>
                  <a:lnTo>
                    <a:pt x="11402" y="36732"/>
                  </a:lnTo>
                  <a:lnTo>
                    <a:pt x="11362" y="36134"/>
                  </a:lnTo>
                  <a:lnTo>
                    <a:pt x="11314" y="35536"/>
                  </a:lnTo>
                  <a:lnTo>
                    <a:pt x="11252" y="34962"/>
                  </a:lnTo>
                  <a:lnTo>
                    <a:pt x="11222" y="34669"/>
                  </a:lnTo>
                  <a:lnTo>
                    <a:pt x="11186" y="34388"/>
                  </a:lnTo>
                  <a:lnTo>
                    <a:pt x="11147" y="34107"/>
                  </a:lnTo>
                  <a:lnTo>
                    <a:pt x="11107" y="33825"/>
                  </a:lnTo>
                  <a:lnTo>
                    <a:pt x="11063" y="33544"/>
                  </a:lnTo>
                  <a:lnTo>
                    <a:pt x="11019" y="33274"/>
                  </a:lnTo>
                  <a:lnTo>
                    <a:pt x="10971" y="33005"/>
                  </a:lnTo>
                  <a:lnTo>
                    <a:pt x="10918" y="32747"/>
                  </a:lnTo>
                  <a:lnTo>
                    <a:pt x="10866" y="32489"/>
                  </a:lnTo>
                  <a:lnTo>
                    <a:pt x="10808" y="32231"/>
                  </a:lnTo>
                  <a:lnTo>
                    <a:pt x="10747" y="31985"/>
                  </a:lnTo>
                  <a:lnTo>
                    <a:pt x="10685" y="31739"/>
                  </a:lnTo>
                  <a:lnTo>
                    <a:pt x="10619" y="31505"/>
                  </a:lnTo>
                  <a:lnTo>
                    <a:pt x="10549" y="31270"/>
                  </a:lnTo>
                  <a:lnTo>
                    <a:pt x="10474" y="31036"/>
                  </a:lnTo>
                  <a:lnTo>
                    <a:pt x="10399" y="30813"/>
                  </a:lnTo>
                  <a:lnTo>
                    <a:pt x="10399" y="30813"/>
                  </a:lnTo>
                  <a:lnTo>
                    <a:pt x="10307" y="30567"/>
                  </a:lnTo>
                  <a:lnTo>
                    <a:pt x="10206" y="30333"/>
                  </a:lnTo>
                  <a:lnTo>
                    <a:pt x="10105" y="30110"/>
                  </a:lnTo>
                  <a:lnTo>
                    <a:pt x="9995" y="29899"/>
                  </a:lnTo>
                  <a:lnTo>
                    <a:pt x="9881" y="29711"/>
                  </a:lnTo>
                  <a:lnTo>
                    <a:pt x="9766" y="29524"/>
                  </a:lnTo>
                  <a:lnTo>
                    <a:pt x="9648" y="29360"/>
                  </a:lnTo>
                  <a:lnTo>
                    <a:pt x="9524" y="29219"/>
                  </a:lnTo>
                  <a:lnTo>
                    <a:pt x="9401" y="29078"/>
                  </a:lnTo>
                  <a:lnTo>
                    <a:pt x="9274" y="28961"/>
                  </a:lnTo>
                  <a:lnTo>
                    <a:pt x="9146" y="28868"/>
                  </a:lnTo>
                  <a:lnTo>
                    <a:pt x="9019" y="28785"/>
                  </a:lnTo>
                  <a:lnTo>
                    <a:pt x="8887" y="28715"/>
                  </a:lnTo>
                  <a:lnTo>
                    <a:pt x="8755" y="28668"/>
                  </a:lnTo>
                  <a:lnTo>
                    <a:pt x="8627" y="28645"/>
                  </a:lnTo>
                  <a:lnTo>
                    <a:pt x="8496" y="28633"/>
                  </a:lnTo>
                  <a:lnTo>
                    <a:pt x="8496" y="28633"/>
                  </a:lnTo>
                  <a:lnTo>
                    <a:pt x="8403" y="28645"/>
                  </a:lnTo>
                  <a:lnTo>
                    <a:pt x="8311" y="28657"/>
                  </a:lnTo>
                  <a:lnTo>
                    <a:pt x="8223" y="28680"/>
                  </a:lnTo>
                  <a:lnTo>
                    <a:pt x="8131" y="28715"/>
                  </a:lnTo>
                  <a:lnTo>
                    <a:pt x="8043" y="28762"/>
                  </a:lnTo>
                  <a:lnTo>
                    <a:pt x="7955" y="28809"/>
                  </a:lnTo>
                  <a:lnTo>
                    <a:pt x="7867" y="28879"/>
                  </a:lnTo>
                  <a:lnTo>
                    <a:pt x="7783" y="28950"/>
                  </a:lnTo>
                  <a:lnTo>
                    <a:pt x="7700" y="29043"/>
                  </a:lnTo>
                  <a:lnTo>
                    <a:pt x="7616" y="29137"/>
                  </a:lnTo>
                  <a:lnTo>
                    <a:pt x="7537" y="29243"/>
                  </a:lnTo>
                  <a:lnTo>
                    <a:pt x="7458" y="29371"/>
                  </a:lnTo>
                  <a:lnTo>
                    <a:pt x="7383" y="29500"/>
                  </a:lnTo>
                  <a:lnTo>
                    <a:pt x="7308" y="29641"/>
                  </a:lnTo>
                  <a:lnTo>
                    <a:pt x="7238" y="29793"/>
                  </a:lnTo>
                  <a:lnTo>
                    <a:pt x="7168" y="29958"/>
                  </a:lnTo>
                  <a:lnTo>
                    <a:pt x="7168" y="29958"/>
                  </a:lnTo>
                  <a:lnTo>
                    <a:pt x="7110" y="30110"/>
                  </a:lnTo>
                  <a:lnTo>
                    <a:pt x="7058" y="30262"/>
                  </a:lnTo>
                  <a:lnTo>
                    <a:pt x="7005" y="30426"/>
                  </a:lnTo>
                  <a:lnTo>
                    <a:pt x="6957" y="30590"/>
                  </a:lnTo>
                  <a:lnTo>
                    <a:pt x="6913" y="30755"/>
                  </a:lnTo>
                  <a:lnTo>
                    <a:pt x="6869" y="30930"/>
                  </a:lnTo>
                  <a:lnTo>
                    <a:pt x="6825" y="31106"/>
                  </a:lnTo>
                  <a:lnTo>
                    <a:pt x="6789" y="31282"/>
                  </a:lnTo>
                  <a:lnTo>
                    <a:pt x="6754" y="31469"/>
                  </a:lnTo>
                  <a:lnTo>
                    <a:pt x="6719" y="31657"/>
                  </a:lnTo>
                  <a:lnTo>
                    <a:pt x="6658" y="32044"/>
                  </a:lnTo>
                  <a:lnTo>
                    <a:pt x="6609" y="32431"/>
                  </a:lnTo>
                  <a:lnTo>
                    <a:pt x="6565" y="32841"/>
                  </a:lnTo>
                  <a:lnTo>
                    <a:pt x="6526" y="33263"/>
                  </a:lnTo>
                  <a:lnTo>
                    <a:pt x="6495" y="33685"/>
                  </a:lnTo>
                  <a:lnTo>
                    <a:pt x="6473" y="34107"/>
                  </a:lnTo>
                  <a:lnTo>
                    <a:pt x="6455" y="34540"/>
                  </a:lnTo>
                  <a:lnTo>
                    <a:pt x="6442" y="34986"/>
                  </a:lnTo>
                  <a:lnTo>
                    <a:pt x="6433" y="35419"/>
                  </a:lnTo>
                  <a:lnTo>
                    <a:pt x="6429" y="35865"/>
                  </a:lnTo>
                  <a:lnTo>
                    <a:pt x="6425" y="36298"/>
                  </a:lnTo>
                  <a:lnTo>
                    <a:pt x="6425" y="36298"/>
                  </a:lnTo>
                  <a:lnTo>
                    <a:pt x="6429" y="36767"/>
                  </a:lnTo>
                  <a:lnTo>
                    <a:pt x="6433" y="37236"/>
                  </a:lnTo>
                  <a:lnTo>
                    <a:pt x="6433" y="37236"/>
                  </a:lnTo>
                  <a:lnTo>
                    <a:pt x="6447" y="38361"/>
                  </a:lnTo>
                  <a:lnTo>
                    <a:pt x="6451" y="38924"/>
                  </a:lnTo>
                  <a:lnTo>
                    <a:pt x="6451" y="39486"/>
                  </a:lnTo>
                  <a:lnTo>
                    <a:pt x="6451" y="39486"/>
                  </a:lnTo>
                  <a:lnTo>
                    <a:pt x="6447" y="40189"/>
                  </a:lnTo>
                  <a:lnTo>
                    <a:pt x="6442" y="40541"/>
                  </a:lnTo>
                  <a:lnTo>
                    <a:pt x="6433" y="40893"/>
                  </a:lnTo>
                  <a:lnTo>
                    <a:pt x="6425" y="41233"/>
                  </a:lnTo>
                  <a:lnTo>
                    <a:pt x="6407" y="41572"/>
                  </a:lnTo>
                  <a:lnTo>
                    <a:pt x="6389" y="41912"/>
                  </a:lnTo>
                  <a:lnTo>
                    <a:pt x="6367" y="42252"/>
                  </a:lnTo>
                  <a:lnTo>
                    <a:pt x="6337" y="42580"/>
                  </a:lnTo>
                  <a:lnTo>
                    <a:pt x="6306" y="42909"/>
                  </a:lnTo>
                  <a:lnTo>
                    <a:pt x="6266" y="43237"/>
                  </a:lnTo>
                  <a:lnTo>
                    <a:pt x="6222" y="43553"/>
                  </a:lnTo>
                  <a:lnTo>
                    <a:pt x="6169" y="43858"/>
                  </a:lnTo>
                  <a:lnTo>
                    <a:pt x="6112" y="44174"/>
                  </a:lnTo>
                  <a:lnTo>
                    <a:pt x="6051" y="44467"/>
                  </a:lnTo>
                  <a:lnTo>
                    <a:pt x="5980" y="44760"/>
                  </a:lnTo>
                  <a:lnTo>
                    <a:pt x="5980" y="44760"/>
                  </a:lnTo>
                  <a:lnTo>
                    <a:pt x="5928" y="44960"/>
                  </a:lnTo>
                  <a:lnTo>
                    <a:pt x="5870" y="45159"/>
                  </a:lnTo>
                  <a:lnTo>
                    <a:pt x="5809" y="45346"/>
                  </a:lnTo>
                  <a:lnTo>
                    <a:pt x="5752" y="45522"/>
                  </a:lnTo>
                  <a:lnTo>
                    <a:pt x="5686" y="45698"/>
                  </a:lnTo>
                  <a:lnTo>
                    <a:pt x="5620" y="45874"/>
                  </a:lnTo>
                  <a:lnTo>
                    <a:pt x="5484" y="46202"/>
                  </a:lnTo>
                  <a:lnTo>
                    <a:pt x="5343" y="46519"/>
                  </a:lnTo>
                  <a:lnTo>
                    <a:pt x="5198" y="46823"/>
                  </a:lnTo>
                  <a:lnTo>
                    <a:pt x="4903" y="47433"/>
                  </a:lnTo>
                  <a:lnTo>
                    <a:pt x="4754" y="47737"/>
                  </a:lnTo>
                  <a:lnTo>
                    <a:pt x="4609" y="48042"/>
                  </a:lnTo>
                  <a:lnTo>
                    <a:pt x="4468" y="48359"/>
                  </a:lnTo>
                  <a:lnTo>
                    <a:pt x="4332" y="48687"/>
                  </a:lnTo>
                  <a:lnTo>
                    <a:pt x="4270" y="48863"/>
                  </a:lnTo>
                  <a:lnTo>
                    <a:pt x="4204" y="49038"/>
                  </a:lnTo>
                  <a:lnTo>
                    <a:pt x="4142" y="49214"/>
                  </a:lnTo>
                  <a:lnTo>
                    <a:pt x="4085" y="49402"/>
                  </a:lnTo>
                  <a:lnTo>
                    <a:pt x="4028" y="49601"/>
                  </a:lnTo>
                  <a:lnTo>
                    <a:pt x="3975" y="49800"/>
                  </a:lnTo>
                  <a:lnTo>
                    <a:pt x="3927" y="49999"/>
                  </a:lnTo>
                  <a:lnTo>
                    <a:pt x="3879" y="50222"/>
                  </a:lnTo>
                  <a:lnTo>
                    <a:pt x="3879" y="50222"/>
                  </a:lnTo>
                  <a:lnTo>
                    <a:pt x="3821" y="50539"/>
                  </a:lnTo>
                  <a:lnTo>
                    <a:pt x="3773" y="50867"/>
                  </a:lnTo>
                  <a:lnTo>
                    <a:pt x="3734" y="51195"/>
                  </a:lnTo>
                  <a:lnTo>
                    <a:pt x="3698" y="51535"/>
                  </a:lnTo>
                  <a:lnTo>
                    <a:pt x="3672" y="51886"/>
                  </a:lnTo>
                  <a:lnTo>
                    <a:pt x="3654" y="52226"/>
                  </a:lnTo>
                  <a:lnTo>
                    <a:pt x="3646" y="52578"/>
                  </a:lnTo>
                  <a:lnTo>
                    <a:pt x="3641" y="52930"/>
                  </a:lnTo>
                  <a:lnTo>
                    <a:pt x="3641" y="52930"/>
                  </a:lnTo>
                  <a:lnTo>
                    <a:pt x="3646" y="53352"/>
                  </a:lnTo>
                  <a:lnTo>
                    <a:pt x="3659" y="53773"/>
                  </a:lnTo>
                  <a:lnTo>
                    <a:pt x="3681" y="54195"/>
                  </a:lnTo>
                  <a:lnTo>
                    <a:pt x="3712" y="54617"/>
                  </a:lnTo>
                  <a:lnTo>
                    <a:pt x="3747" y="55039"/>
                  </a:lnTo>
                  <a:lnTo>
                    <a:pt x="3786" y="55461"/>
                  </a:lnTo>
                  <a:lnTo>
                    <a:pt x="3835" y="55883"/>
                  </a:lnTo>
                  <a:lnTo>
                    <a:pt x="3892" y="56305"/>
                  </a:lnTo>
                  <a:lnTo>
                    <a:pt x="3949" y="56715"/>
                  </a:lnTo>
                  <a:lnTo>
                    <a:pt x="4011" y="57126"/>
                  </a:lnTo>
                  <a:lnTo>
                    <a:pt x="4077" y="57536"/>
                  </a:lnTo>
                  <a:lnTo>
                    <a:pt x="4147" y="57934"/>
                  </a:lnTo>
                  <a:lnTo>
                    <a:pt x="4222" y="58333"/>
                  </a:lnTo>
                  <a:lnTo>
                    <a:pt x="4296" y="58720"/>
                  </a:lnTo>
                  <a:lnTo>
                    <a:pt x="4376" y="59095"/>
                  </a:lnTo>
                  <a:lnTo>
                    <a:pt x="4450" y="59458"/>
                  </a:lnTo>
                  <a:lnTo>
                    <a:pt x="8957" y="59716"/>
                  </a:lnTo>
                  <a:lnTo>
                    <a:pt x="2353" y="59552"/>
                  </a:lnTo>
                  <a:lnTo>
                    <a:pt x="2344" y="59634"/>
                  </a:lnTo>
                  <a:lnTo>
                    <a:pt x="2344" y="59634"/>
                  </a:lnTo>
                  <a:lnTo>
                    <a:pt x="2203" y="58954"/>
                  </a:lnTo>
                  <a:lnTo>
                    <a:pt x="2063" y="58274"/>
                  </a:lnTo>
                  <a:lnTo>
                    <a:pt x="1931" y="57594"/>
                  </a:lnTo>
                  <a:lnTo>
                    <a:pt x="1799" y="56903"/>
                  </a:lnTo>
                  <a:lnTo>
                    <a:pt x="1676" y="56211"/>
                  </a:lnTo>
                  <a:lnTo>
                    <a:pt x="1557" y="55508"/>
                  </a:lnTo>
                  <a:lnTo>
                    <a:pt x="1438" y="54805"/>
                  </a:lnTo>
                  <a:lnTo>
                    <a:pt x="1328" y="54102"/>
                  </a:lnTo>
                  <a:lnTo>
                    <a:pt x="1218" y="53387"/>
                  </a:lnTo>
                  <a:lnTo>
                    <a:pt x="1117" y="52672"/>
                  </a:lnTo>
                  <a:lnTo>
                    <a:pt x="1021" y="51945"/>
                  </a:lnTo>
                  <a:lnTo>
                    <a:pt x="924" y="51218"/>
                  </a:lnTo>
                  <a:lnTo>
                    <a:pt x="836" y="50492"/>
                  </a:lnTo>
                  <a:lnTo>
                    <a:pt x="752" y="49765"/>
                  </a:lnTo>
                  <a:lnTo>
                    <a:pt x="669" y="49027"/>
                  </a:lnTo>
                  <a:lnTo>
                    <a:pt x="594" y="48288"/>
                  </a:lnTo>
                  <a:lnTo>
                    <a:pt x="524" y="47538"/>
                  </a:lnTo>
                  <a:lnTo>
                    <a:pt x="453" y="46800"/>
                  </a:lnTo>
                  <a:lnTo>
                    <a:pt x="392" y="46050"/>
                  </a:lnTo>
                  <a:lnTo>
                    <a:pt x="335" y="45300"/>
                  </a:lnTo>
                  <a:lnTo>
                    <a:pt x="282" y="44549"/>
                  </a:lnTo>
                  <a:lnTo>
                    <a:pt x="234" y="43788"/>
                  </a:lnTo>
                  <a:lnTo>
                    <a:pt x="190" y="43038"/>
                  </a:lnTo>
                  <a:lnTo>
                    <a:pt x="150" y="42276"/>
                  </a:lnTo>
                  <a:lnTo>
                    <a:pt x="115" y="41514"/>
                  </a:lnTo>
                  <a:lnTo>
                    <a:pt x="84" y="40752"/>
                  </a:lnTo>
                  <a:lnTo>
                    <a:pt x="58" y="39979"/>
                  </a:lnTo>
                  <a:lnTo>
                    <a:pt x="36" y="39217"/>
                  </a:lnTo>
                  <a:lnTo>
                    <a:pt x="18" y="38443"/>
                  </a:lnTo>
                  <a:lnTo>
                    <a:pt x="9" y="37681"/>
                  </a:lnTo>
                  <a:lnTo>
                    <a:pt x="0" y="36908"/>
                  </a:lnTo>
                  <a:lnTo>
                    <a:pt x="0" y="36134"/>
                  </a:lnTo>
                  <a:lnTo>
                    <a:pt x="0" y="36134"/>
                  </a:lnTo>
                  <a:lnTo>
                    <a:pt x="0" y="35337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51" y="24754"/>
                  </a:lnTo>
                  <a:lnTo>
                    <a:pt x="1517" y="24648"/>
                  </a:lnTo>
                  <a:lnTo>
                    <a:pt x="1583" y="24554"/>
                  </a:lnTo>
                  <a:lnTo>
                    <a:pt x="1649" y="24461"/>
                  </a:lnTo>
                  <a:lnTo>
                    <a:pt x="1715" y="24379"/>
                  </a:lnTo>
                  <a:lnTo>
                    <a:pt x="1786" y="24297"/>
                  </a:lnTo>
                  <a:lnTo>
                    <a:pt x="1856" y="24226"/>
                  </a:lnTo>
                  <a:lnTo>
                    <a:pt x="1931" y="24168"/>
                  </a:lnTo>
                  <a:lnTo>
                    <a:pt x="2001" y="24109"/>
                  </a:lnTo>
                  <a:lnTo>
                    <a:pt x="2076" y="24062"/>
                  </a:lnTo>
                  <a:lnTo>
                    <a:pt x="2151" y="24027"/>
                  </a:lnTo>
                  <a:lnTo>
                    <a:pt x="2225" y="23992"/>
                  </a:lnTo>
                  <a:lnTo>
                    <a:pt x="2300" y="23968"/>
                  </a:lnTo>
                  <a:lnTo>
                    <a:pt x="2375" y="23957"/>
                  </a:lnTo>
                  <a:lnTo>
                    <a:pt x="2529" y="23933"/>
                  </a:lnTo>
                  <a:lnTo>
                    <a:pt x="2529" y="23933"/>
                  </a:lnTo>
                  <a:lnTo>
                    <a:pt x="2678" y="23957"/>
                  </a:lnTo>
                  <a:lnTo>
                    <a:pt x="2828" y="23992"/>
                  </a:lnTo>
                  <a:lnTo>
                    <a:pt x="2977" y="24062"/>
                  </a:lnTo>
                  <a:lnTo>
                    <a:pt x="3122" y="24144"/>
                  </a:lnTo>
                  <a:lnTo>
                    <a:pt x="3263" y="24261"/>
                  </a:lnTo>
                  <a:lnTo>
                    <a:pt x="3404" y="24402"/>
                  </a:lnTo>
                  <a:lnTo>
                    <a:pt x="3536" y="24554"/>
                  </a:lnTo>
                  <a:lnTo>
                    <a:pt x="3597" y="24648"/>
                  </a:lnTo>
                  <a:lnTo>
                    <a:pt x="3659" y="24742"/>
                  </a:lnTo>
                  <a:lnTo>
                    <a:pt x="3720" y="24847"/>
                  </a:lnTo>
                  <a:lnTo>
                    <a:pt x="3778" y="24953"/>
                  </a:lnTo>
                  <a:lnTo>
                    <a:pt x="3835" y="25058"/>
                  </a:lnTo>
                  <a:lnTo>
                    <a:pt x="3887" y="25176"/>
                  </a:lnTo>
                  <a:lnTo>
                    <a:pt x="3940" y="25293"/>
                  </a:lnTo>
                  <a:lnTo>
                    <a:pt x="3989" y="25422"/>
                  </a:lnTo>
                  <a:lnTo>
                    <a:pt x="4033" y="25551"/>
                  </a:lnTo>
                  <a:lnTo>
                    <a:pt x="4077" y="25691"/>
                  </a:lnTo>
                  <a:lnTo>
                    <a:pt x="4120" y="25832"/>
                  </a:lnTo>
                  <a:lnTo>
                    <a:pt x="4156" y="25973"/>
                  </a:lnTo>
                  <a:lnTo>
                    <a:pt x="4191" y="26125"/>
                  </a:lnTo>
                  <a:lnTo>
                    <a:pt x="4226" y="26277"/>
                  </a:lnTo>
                  <a:lnTo>
                    <a:pt x="4252" y="26441"/>
                  </a:lnTo>
                  <a:lnTo>
                    <a:pt x="4279" y="26605"/>
                  </a:lnTo>
                  <a:lnTo>
                    <a:pt x="4301" y="26770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01" y="26066"/>
                  </a:lnTo>
                  <a:lnTo>
                    <a:pt x="4288" y="25187"/>
                  </a:lnTo>
                  <a:lnTo>
                    <a:pt x="4279" y="24320"/>
                  </a:lnTo>
                  <a:lnTo>
                    <a:pt x="4274" y="23453"/>
                  </a:lnTo>
                  <a:lnTo>
                    <a:pt x="4274" y="23453"/>
                  </a:lnTo>
                  <a:lnTo>
                    <a:pt x="4274" y="22867"/>
                  </a:lnTo>
                  <a:lnTo>
                    <a:pt x="4279" y="22281"/>
                  </a:lnTo>
                  <a:lnTo>
                    <a:pt x="4288" y="21706"/>
                  </a:lnTo>
                  <a:lnTo>
                    <a:pt x="4296" y="21132"/>
                  </a:lnTo>
                  <a:lnTo>
                    <a:pt x="4310" y="20558"/>
                  </a:lnTo>
                  <a:lnTo>
                    <a:pt x="4323" y="19983"/>
                  </a:lnTo>
                  <a:lnTo>
                    <a:pt x="4340" y="19409"/>
                  </a:lnTo>
                  <a:lnTo>
                    <a:pt x="4362" y="18847"/>
                  </a:lnTo>
                  <a:lnTo>
                    <a:pt x="4384" y="18284"/>
                  </a:lnTo>
                  <a:lnTo>
                    <a:pt x="4411" y="17721"/>
                  </a:lnTo>
                  <a:lnTo>
                    <a:pt x="4441" y="17159"/>
                  </a:lnTo>
                  <a:lnTo>
                    <a:pt x="4472" y="16608"/>
                  </a:lnTo>
                  <a:lnTo>
                    <a:pt x="4507" y="16057"/>
                  </a:lnTo>
                  <a:lnTo>
                    <a:pt x="4543" y="15506"/>
                  </a:lnTo>
                  <a:lnTo>
                    <a:pt x="4582" y="14967"/>
                  </a:lnTo>
                  <a:lnTo>
                    <a:pt x="4626" y="14416"/>
                  </a:lnTo>
                  <a:lnTo>
                    <a:pt x="4670" y="13877"/>
                  </a:lnTo>
                  <a:lnTo>
                    <a:pt x="4718" y="13350"/>
                  </a:lnTo>
                  <a:lnTo>
                    <a:pt x="4771" y="12810"/>
                  </a:lnTo>
                  <a:lnTo>
                    <a:pt x="4824" y="12283"/>
                  </a:lnTo>
                  <a:lnTo>
                    <a:pt x="4881" y="11767"/>
                  </a:lnTo>
                  <a:lnTo>
                    <a:pt x="4943" y="11240"/>
                  </a:lnTo>
                  <a:lnTo>
                    <a:pt x="5009" y="10724"/>
                  </a:lnTo>
                  <a:lnTo>
                    <a:pt x="5075" y="10209"/>
                  </a:lnTo>
                  <a:lnTo>
                    <a:pt x="5141" y="9705"/>
                  </a:lnTo>
                  <a:lnTo>
                    <a:pt x="5215" y="9189"/>
                  </a:lnTo>
                  <a:lnTo>
                    <a:pt x="5290" y="8697"/>
                  </a:lnTo>
                  <a:lnTo>
                    <a:pt x="5369" y="8193"/>
                  </a:lnTo>
                  <a:lnTo>
                    <a:pt x="5448" y="7700"/>
                  </a:lnTo>
                  <a:lnTo>
                    <a:pt x="5532" y="7208"/>
                  </a:lnTo>
                  <a:lnTo>
                    <a:pt x="5620" y="6728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87" y="5872"/>
                  </a:lnTo>
                  <a:lnTo>
                    <a:pt x="5862" y="5520"/>
                  </a:lnTo>
                  <a:lnTo>
                    <a:pt x="5945" y="5169"/>
                  </a:lnTo>
                  <a:lnTo>
                    <a:pt x="6033" y="4841"/>
                  </a:lnTo>
                  <a:lnTo>
                    <a:pt x="6121" y="4512"/>
                  </a:lnTo>
                  <a:lnTo>
                    <a:pt x="6218" y="4196"/>
                  </a:lnTo>
                  <a:lnTo>
                    <a:pt x="6315" y="3891"/>
                  </a:lnTo>
                  <a:lnTo>
                    <a:pt x="6416" y="3598"/>
                  </a:lnTo>
                  <a:lnTo>
                    <a:pt x="6521" y="3305"/>
                  </a:lnTo>
                  <a:lnTo>
                    <a:pt x="6627" y="3036"/>
                  </a:lnTo>
                  <a:lnTo>
                    <a:pt x="6737" y="2778"/>
                  </a:lnTo>
                  <a:lnTo>
                    <a:pt x="6851" y="2520"/>
                  </a:lnTo>
                  <a:lnTo>
                    <a:pt x="6970" y="2286"/>
                  </a:lnTo>
                  <a:lnTo>
                    <a:pt x="7088" y="2051"/>
                  </a:lnTo>
                  <a:lnTo>
                    <a:pt x="7212" y="1840"/>
                  </a:lnTo>
                  <a:lnTo>
                    <a:pt x="7335" y="1629"/>
                  </a:lnTo>
                  <a:lnTo>
                    <a:pt x="7462" y="1442"/>
                  </a:lnTo>
                  <a:lnTo>
                    <a:pt x="7590" y="1254"/>
                  </a:lnTo>
                  <a:lnTo>
                    <a:pt x="7722" y="1090"/>
                  </a:lnTo>
                  <a:lnTo>
                    <a:pt x="7854" y="926"/>
                  </a:lnTo>
                  <a:lnTo>
                    <a:pt x="7990" y="785"/>
                  </a:lnTo>
                  <a:lnTo>
                    <a:pt x="8126" y="645"/>
                  </a:lnTo>
                  <a:lnTo>
                    <a:pt x="8262" y="527"/>
                  </a:lnTo>
                  <a:lnTo>
                    <a:pt x="8403" y="422"/>
                  </a:lnTo>
                  <a:lnTo>
                    <a:pt x="8544" y="316"/>
                  </a:lnTo>
                  <a:lnTo>
                    <a:pt x="8685" y="234"/>
                  </a:lnTo>
                  <a:lnTo>
                    <a:pt x="8830" y="164"/>
                  </a:lnTo>
                  <a:lnTo>
                    <a:pt x="8975" y="106"/>
                  </a:lnTo>
                  <a:lnTo>
                    <a:pt x="9120" y="59"/>
                  </a:lnTo>
                  <a:lnTo>
                    <a:pt x="9265" y="23"/>
                  </a:lnTo>
                  <a:lnTo>
                    <a:pt x="9410" y="12"/>
                  </a:lnTo>
                  <a:lnTo>
                    <a:pt x="9555" y="0"/>
                  </a:lnTo>
                  <a:lnTo>
                    <a:pt x="9555" y="0"/>
                  </a:lnTo>
                  <a:lnTo>
                    <a:pt x="9683" y="0"/>
                  </a:lnTo>
                  <a:lnTo>
                    <a:pt x="9806" y="23"/>
                  </a:lnTo>
                  <a:lnTo>
                    <a:pt x="9933" y="47"/>
                  </a:lnTo>
                  <a:lnTo>
                    <a:pt x="10061" y="82"/>
                  </a:lnTo>
                  <a:lnTo>
                    <a:pt x="10184" y="129"/>
                  </a:lnTo>
                  <a:lnTo>
                    <a:pt x="10311" y="176"/>
                  </a:lnTo>
                  <a:lnTo>
                    <a:pt x="10435" y="246"/>
                  </a:lnTo>
                  <a:lnTo>
                    <a:pt x="10558" y="316"/>
                  </a:lnTo>
                  <a:lnTo>
                    <a:pt x="10685" y="399"/>
                  </a:lnTo>
                  <a:lnTo>
                    <a:pt x="10808" y="492"/>
                  </a:lnTo>
                  <a:lnTo>
                    <a:pt x="10931" y="598"/>
                  </a:lnTo>
                  <a:lnTo>
                    <a:pt x="11055" y="715"/>
                  </a:lnTo>
                  <a:lnTo>
                    <a:pt x="11178" y="844"/>
                  </a:lnTo>
                  <a:lnTo>
                    <a:pt x="11296" y="985"/>
                  </a:lnTo>
                  <a:lnTo>
                    <a:pt x="11415" y="1125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35" y="6985"/>
                  </a:lnTo>
                  <a:lnTo>
                    <a:pt x="13627" y="7478"/>
                  </a:lnTo>
                  <a:lnTo>
                    <a:pt x="13715" y="7982"/>
                  </a:lnTo>
                  <a:lnTo>
                    <a:pt x="13798" y="8486"/>
                  </a:lnTo>
                  <a:lnTo>
                    <a:pt x="13882" y="9001"/>
                  </a:lnTo>
                  <a:lnTo>
                    <a:pt x="13961" y="9505"/>
                  </a:lnTo>
                  <a:lnTo>
                    <a:pt x="14036" y="10021"/>
                  </a:lnTo>
                  <a:lnTo>
                    <a:pt x="14111" y="10537"/>
                  </a:lnTo>
                  <a:lnTo>
                    <a:pt x="14181" y="11064"/>
                  </a:lnTo>
                  <a:lnTo>
                    <a:pt x="14247" y="11580"/>
                  </a:lnTo>
                  <a:lnTo>
                    <a:pt x="14313" y="12107"/>
                  </a:lnTo>
                  <a:lnTo>
                    <a:pt x="14374" y="12635"/>
                  </a:lnTo>
                  <a:lnTo>
                    <a:pt x="14431" y="13162"/>
                  </a:lnTo>
                  <a:lnTo>
                    <a:pt x="14489" y="13690"/>
                  </a:lnTo>
                  <a:lnTo>
                    <a:pt x="14541" y="14229"/>
                  </a:lnTo>
                  <a:lnTo>
                    <a:pt x="14590" y="14756"/>
                  </a:lnTo>
                  <a:lnTo>
                    <a:pt x="14638" y="15295"/>
                  </a:lnTo>
                  <a:lnTo>
                    <a:pt x="14682" y="15834"/>
                  </a:lnTo>
                  <a:lnTo>
                    <a:pt x="14722" y="16374"/>
                  </a:lnTo>
                  <a:lnTo>
                    <a:pt x="14761" y="16913"/>
                  </a:lnTo>
                  <a:lnTo>
                    <a:pt x="14796" y="17452"/>
                  </a:lnTo>
                  <a:lnTo>
                    <a:pt x="14827" y="18003"/>
                  </a:lnTo>
                  <a:lnTo>
                    <a:pt x="14858" y="18542"/>
                  </a:lnTo>
                  <a:lnTo>
                    <a:pt x="14884" y="19093"/>
                  </a:lnTo>
                  <a:lnTo>
                    <a:pt x="14906" y="19644"/>
                  </a:lnTo>
                  <a:lnTo>
                    <a:pt x="14928" y="20194"/>
                  </a:lnTo>
                  <a:lnTo>
                    <a:pt x="14942" y="20745"/>
                  </a:lnTo>
                  <a:lnTo>
                    <a:pt x="14959" y="21296"/>
                  </a:lnTo>
                  <a:lnTo>
                    <a:pt x="14968" y="21847"/>
                  </a:lnTo>
                  <a:lnTo>
                    <a:pt x="14977" y="22398"/>
                  </a:lnTo>
                  <a:lnTo>
                    <a:pt x="14981" y="22949"/>
                  </a:lnTo>
                  <a:lnTo>
                    <a:pt x="14981" y="23500"/>
                  </a:lnTo>
                  <a:lnTo>
                    <a:pt x="14981" y="23500"/>
                  </a:lnTo>
                  <a:lnTo>
                    <a:pt x="14977" y="24461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37"/>
                  </a:lnTo>
                  <a:lnTo>
                    <a:pt x="14858" y="28739"/>
                  </a:lnTo>
                  <a:lnTo>
                    <a:pt x="14810" y="29829"/>
                  </a:lnTo>
                  <a:lnTo>
                    <a:pt x="14757" y="30930"/>
                  </a:lnTo>
                  <a:lnTo>
                    <a:pt x="14700" y="32009"/>
                  </a:lnTo>
                  <a:lnTo>
                    <a:pt x="14638" y="33099"/>
                  </a:lnTo>
                  <a:lnTo>
                    <a:pt x="14572" y="34177"/>
                  </a:lnTo>
                  <a:lnTo>
                    <a:pt x="14497" y="35255"/>
                  </a:lnTo>
                  <a:lnTo>
                    <a:pt x="14423" y="36333"/>
                  </a:lnTo>
                  <a:lnTo>
                    <a:pt x="14339" y="37400"/>
                  </a:lnTo>
                  <a:lnTo>
                    <a:pt x="14256" y="38467"/>
                  </a:lnTo>
                  <a:lnTo>
                    <a:pt x="14168" y="39533"/>
                  </a:lnTo>
                  <a:lnTo>
                    <a:pt x="14075" y="40600"/>
                  </a:lnTo>
                  <a:lnTo>
                    <a:pt x="13979" y="41655"/>
                  </a:lnTo>
                  <a:lnTo>
                    <a:pt x="13877" y="42721"/>
                  </a:lnTo>
                  <a:lnTo>
                    <a:pt x="13776" y="43776"/>
                  </a:lnTo>
                  <a:lnTo>
                    <a:pt x="13671" y="44831"/>
                  </a:lnTo>
                  <a:lnTo>
                    <a:pt x="13561" y="45886"/>
                  </a:lnTo>
                  <a:lnTo>
                    <a:pt x="13451" y="46940"/>
                  </a:lnTo>
                  <a:lnTo>
                    <a:pt x="13222" y="49050"/>
                  </a:lnTo>
                  <a:lnTo>
                    <a:pt x="12985" y="51160"/>
                  </a:lnTo>
                  <a:lnTo>
                    <a:pt x="12739" y="53270"/>
                  </a:lnTo>
                  <a:lnTo>
                    <a:pt x="12492" y="55379"/>
                  </a:lnTo>
                  <a:lnTo>
                    <a:pt x="11982" y="59610"/>
                  </a:lnTo>
                  <a:lnTo>
                    <a:pt x="11982" y="59610"/>
                  </a:lnTo>
                  <a:lnTo>
                    <a:pt x="11960" y="59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extrusionOk="0">
                  <a:moveTo>
                    <a:pt x="4824" y="0"/>
                  </a:moveTo>
                  <a:lnTo>
                    <a:pt x="4714" y="12"/>
                  </a:lnTo>
                  <a:lnTo>
                    <a:pt x="4604" y="35"/>
                  </a:lnTo>
                  <a:lnTo>
                    <a:pt x="4494" y="82"/>
                  </a:lnTo>
                  <a:lnTo>
                    <a:pt x="4388" y="129"/>
                  </a:lnTo>
                  <a:lnTo>
                    <a:pt x="4283" y="199"/>
                  </a:lnTo>
                  <a:lnTo>
                    <a:pt x="4177" y="281"/>
                  </a:lnTo>
                  <a:lnTo>
                    <a:pt x="4076" y="387"/>
                  </a:lnTo>
                  <a:lnTo>
                    <a:pt x="3980" y="504"/>
                  </a:lnTo>
                  <a:lnTo>
                    <a:pt x="3883" y="633"/>
                  </a:lnTo>
                  <a:lnTo>
                    <a:pt x="3786" y="785"/>
                  </a:lnTo>
                  <a:lnTo>
                    <a:pt x="3698" y="949"/>
                  </a:lnTo>
                  <a:lnTo>
                    <a:pt x="3610" y="1125"/>
                  </a:lnTo>
                  <a:lnTo>
                    <a:pt x="3527" y="1325"/>
                  </a:lnTo>
                  <a:lnTo>
                    <a:pt x="3461" y="1500"/>
                  </a:lnTo>
                  <a:lnTo>
                    <a:pt x="3399" y="1676"/>
                  </a:lnTo>
                  <a:lnTo>
                    <a:pt x="3342" y="1852"/>
                  </a:lnTo>
                  <a:lnTo>
                    <a:pt x="3289" y="2039"/>
                  </a:lnTo>
                  <a:lnTo>
                    <a:pt x="3241" y="2239"/>
                  </a:lnTo>
                  <a:lnTo>
                    <a:pt x="3192" y="2438"/>
                  </a:lnTo>
                  <a:lnTo>
                    <a:pt x="3148" y="2637"/>
                  </a:lnTo>
                  <a:lnTo>
                    <a:pt x="3109" y="2848"/>
                  </a:lnTo>
                  <a:lnTo>
                    <a:pt x="3069" y="3059"/>
                  </a:lnTo>
                  <a:lnTo>
                    <a:pt x="3039" y="3282"/>
                  </a:lnTo>
                  <a:lnTo>
                    <a:pt x="3003" y="3505"/>
                  </a:lnTo>
                  <a:lnTo>
                    <a:pt x="2977" y="3727"/>
                  </a:lnTo>
                  <a:lnTo>
                    <a:pt x="2951" y="3962"/>
                  </a:lnTo>
                  <a:lnTo>
                    <a:pt x="2924" y="4184"/>
                  </a:lnTo>
                  <a:lnTo>
                    <a:pt x="2885" y="4665"/>
                  </a:lnTo>
                  <a:lnTo>
                    <a:pt x="2849" y="5145"/>
                  </a:lnTo>
                  <a:lnTo>
                    <a:pt x="2823" y="5626"/>
                  </a:lnTo>
                  <a:lnTo>
                    <a:pt x="2806" y="6130"/>
                  </a:lnTo>
                  <a:lnTo>
                    <a:pt x="2792" y="6622"/>
                  </a:lnTo>
                  <a:lnTo>
                    <a:pt x="2788" y="7114"/>
                  </a:lnTo>
                  <a:lnTo>
                    <a:pt x="2784" y="7618"/>
                  </a:lnTo>
                  <a:lnTo>
                    <a:pt x="2788" y="8111"/>
                  </a:lnTo>
                  <a:lnTo>
                    <a:pt x="2792" y="8603"/>
                  </a:lnTo>
                  <a:lnTo>
                    <a:pt x="2801" y="9576"/>
                  </a:lnTo>
                  <a:lnTo>
                    <a:pt x="2810" y="10560"/>
                  </a:lnTo>
                  <a:lnTo>
                    <a:pt x="2810" y="11052"/>
                  </a:lnTo>
                  <a:lnTo>
                    <a:pt x="2806" y="11545"/>
                  </a:lnTo>
                  <a:lnTo>
                    <a:pt x="2801" y="12037"/>
                  </a:lnTo>
                  <a:lnTo>
                    <a:pt x="2784" y="12518"/>
                  </a:lnTo>
                  <a:lnTo>
                    <a:pt x="2762" y="12998"/>
                  </a:lnTo>
                  <a:lnTo>
                    <a:pt x="2735" y="13479"/>
                  </a:lnTo>
                  <a:lnTo>
                    <a:pt x="2696" y="13947"/>
                  </a:lnTo>
                  <a:lnTo>
                    <a:pt x="2674" y="14170"/>
                  </a:lnTo>
                  <a:lnTo>
                    <a:pt x="2647" y="14405"/>
                  </a:lnTo>
                  <a:lnTo>
                    <a:pt x="2621" y="14627"/>
                  </a:lnTo>
                  <a:lnTo>
                    <a:pt x="2590" y="14850"/>
                  </a:lnTo>
                  <a:lnTo>
                    <a:pt x="2555" y="15073"/>
                  </a:lnTo>
                  <a:lnTo>
                    <a:pt x="2520" y="15295"/>
                  </a:lnTo>
                  <a:lnTo>
                    <a:pt x="2480" y="15506"/>
                  </a:lnTo>
                  <a:lnTo>
                    <a:pt x="2436" y="15717"/>
                  </a:lnTo>
                  <a:lnTo>
                    <a:pt x="2388" y="15928"/>
                  </a:lnTo>
                  <a:lnTo>
                    <a:pt x="2339" y="16127"/>
                  </a:lnTo>
                  <a:lnTo>
                    <a:pt x="2287" y="16327"/>
                  </a:lnTo>
                  <a:lnTo>
                    <a:pt x="2229" y="16526"/>
                  </a:lnTo>
                  <a:lnTo>
                    <a:pt x="2168" y="16713"/>
                  </a:lnTo>
                  <a:lnTo>
                    <a:pt x="2111" y="16889"/>
                  </a:lnTo>
                  <a:lnTo>
                    <a:pt x="2045" y="17065"/>
                  </a:lnTo>
                  <a:lnTo>
                    <a:pt x="1979" y="17241"/>
                  </a:lnTo>
                  <a:lnTo>
                    <a:pt x="1843" y="17569"/>
                  </a:lnTo>
                  <a:lnTo>
                    <a:pt x="1702" y="17886"/>
                  </a:lnTo>
                  <a:lnTo>
                    <a:pt x="1557" y="18190"/>
                  </a:lnTo>
                  <a:lnTo>
                    <a:pt x="1262" y="18800"/>
                  </a:lnTo>
                  <a:lnTo>
                    <a:pt x="1113" y="19104"/>
                  </a:lnTo>
                  <a:lnTo>
                    <a:pt x="968" y="19409"/>
                  </a:lnTo>
                  <a:lnTo>
                    <a:pt x="827" y="19726"/>
                  </a:lnTo>
                  <a:lnTo>
                    <a:pt x="691" y="20054"/>
                  </a:lnTo>
                  <a:lnTo>
                    <a:pt x="629" y="20230"/>
                  </a:lnTo>
                  <a:lnTo>
                    <a:pt x="563" y="20405"/>
                  </a:lnTo>
                  <a:lnTo>
                    <a:pt x="501" y="20581"/>
                  </a:lnTo>
                  <a:lnTo>
                    <a:pt x="444" y="20769"/>
                  </a:lnTo>
                  <a:lnTo>
                    <a:pt x="387" y="20968"/>
                  </a:lnTo>
                  <a:lnTo>
                    <a:pt x="334" y="21167"/>
                  </a:lnTo>
                  <a:lnTo>
                    <a:pt x="286" y="21366"/>
                  </a:lnTo>
                  <a:lnTo>
                    <a:pt x="238" y="21589"/>
                  </a:lnTo>
                  <a:lnTo>
                    <a:pt x="189" y="21859"/>
                  </a:lnTo>
                  <a:lnTo>
                    <a:pt x="145" y="22128"/>
                  </a:lnTo>
                  <a:lnTo>
                    <a:pt x="110" y="22398"/>
                  </a:lnTo>
                  <a:lnTo>
                    <a:pt x="79" y="22679"/>
                  </a:lnTo>
                  <a:lnTo>
                    <a:pt x="53" y="22972"/>
                  </a:lnTo>
                  <a:lnTo>
                    <a:pt x="31" y="23253"/>
                  </a:lnTo>
                  <a:lnTo>
                    <a:pt x="18" y="23547"/>
                  </a:lnTo>
                  <a:lnTo>
                    <a:pt x="9" y="23840"/>
                  </a:lnTo>
                  <a:lnTo>
                    <a:pt x="5" y="24133"/>
                  </a:lnTo>
                  <a:lnTo>
                    <a:pt x="0" y="24426"/>
                  </a:lnTo>
                  <a:lnTo>
                    <a:pt x="5" y="24730"/>
                  </a:lnTo>
                  <a:lnTo>
                    <a:pt x="13" y="25023"/>
                  </a:lnTo>
                  <a:lnTo>
                    <a:pt x="27" y="25328"/>
                  </a:lnTo>
                  <a:lnTo>
                    <a:pt x="44" y="25633"/>
                  </a:lnTo>
                  <a:lnTo>
                    <a:pt x="66" y="25926"/>
                  </a:lnTo>
                  <a:lnTo>
                    <a:pt x="88" y="26230"/>
                  </a:lnTo>
                  <a:lnTo>
                    <a:pt x="119" y="26535"/>
                  </a:lnTo>
                  <a:lnTo>
                    <a:pt x="150" y="26840"/>
                  </a:lnTo>
                  <a:lnTo>
                    <a:pt x="180" y="27133"/>
                  </a:lnTo>
                  <a:lnTo>
                    <a:pt x="220" y="27438"/>
                  </a:lnTo>
                  <a:lnTo>
                    <a:pt x="299" y="28024"/>
                  </a:lnTo>
                  <a:lnTo>
                    <a:pt x="392" y="28610"/>
                  </a:lnTo>
                  <a:lnTo>
                    <a:pt x="488" y="29184"/>
                  </a:lnTo>
                  <a:lnTo>
                    <a:pt x="589" y="29747"/>
                  </a:lnTo>
                  <a:lnTo>
                    <a:pt x="699" y="30297"/>
                  </a:lnTo>
                  <a:lnTo>
                    <a:pt x="809" y="30825"/>
                  </a:lnTo>
                  <a:lnTo>
                    <a:pt x="5976" y="31130"/>
                  </a:lnTo>
                  <a:lnTo>
                    <a:pt x="6174" y="29864"/>
                  </a:lnTo>
                  <a:lnTo>
                    <a:pt x="6363" y="28621"/>
                  </a:lnTo>
                  <a:lnTo>
                    <a:pt x="6547" y="27391"/>
                  </a:lnTo>
                  <a:lnTo>
                    <a:pt x="6723" y="26172"/>
                  </a:lnTo>
                  <a:lnTo>
                    <a:pt x="6886" y="24965"/>
                  </a:lnTo>
                  <a:lnTo>
                    <a:pt x="7044" y="23757"/>
                  </a:lnTo>
                  <a:lnTo>
                    <a:pt x="7119" y="23160"/>
                  </a:lnTo>
                  <a:lnTo>
                    <a:pt x="7189" y="22550"/>
                  </a:lnTo>
                  <a:lnTo>
                    <a:pt x="7260" y="21953"/>
                  </a:lnTo>
                  <a:lnTo>
                    <a:pt x="7326" y="21343"/>
                  </a:lnTo>
                  <a:lnTo>
                    <a:pt x="7387" y="20745"/>
                  </a:lnTo>
                  <a:lnTo>
                    <a:pt x="7444" y="20136"/>
                  </a:lnTo>
                  <a:lnTo>
                    <a:pt x="7502" y="19526"/>
                  </a:lnTo>
                  <a:lnTo>
                    <a:pt x="7554" y="18917"/>
                  </a:lnTo>
                  <a:lnTo>
                    <a:pt x="7603" y="18296"/>
                  </a:lnTo>
                  <a:lnTo>
                    <a:pt x="7647" y="17675"/>
                  </a:lnTo>
                  <a:lnTo>
                    <a:pt x="7686" y="17053"/>
                  </a:lnTo>
                  <a:lnTo>
                    <a:pt x="7721" y="16420"/>
                  </a:lnTo>
                  <a:lnTo>
                    <a:pt x="7757" y="15788"/>
                  </a:lnTo>
                  <a:lnTo>
                    <a:pt x="7783" y="15143"/>
                  </a:lnTo>
                  <a:lnTo>
                    <a:pt x="7805" y="14498"/>
                  </a:lnTo>
                  <a:lnTo>
                    <a:pt x="7827" y="13842"/>
                  </a:lnTo>
                  <a:lnTo>
                    <a:pt x="7840" y="13186"/>
                  </a:lnTo>
                  <a:lnTo>
                    <a:pt x="7849" y="12506"/>
                  </a:lnTo>
                  <a:lnTo>
                    <a:pt x="7853" y="11838"/>
                  </a:lnTo>
                  <a:lnTo>
                    <a:pt x="7853" y="11146"/>
                  </a:lnTo>
                  <a:lnTo>
                    <a:pt x="7849" y="10537"/>
                  </a:lnTo>
                  <a:lnTo>
                    <a:pt x="7836" y="9927"/>
                  </a:lnTo>
                  <a:lnTo>
                    <a:pt x="7818" y="9318"/>
                  </a:lnTo>
                  <a:lnTo>
                    <a:pt x="7796" y="8708"/>
                  </a:lnTo>
                  <a:lnTo>
                    <a:pt x="7761" y="8099"/>
                  </a:lnTo>
                  <a:lnTo>
                    <a:pt x="7721" y="7501"/>
                  </a:lnTo>
                  <a:lnTo>
                    <a:pt x="7673" y="6903"/>
                  </a:lnTo>
                  <a:lnTo>
                    <a:pt x="7611" y="6329"/>
                  </a:lnTo>
                  <a:lnTo>
                    <a:pt x="7581" y="6036"/>
                  </a:lnTo>
                  <a:lnTo>
                    <a:pt x="7545" y="5755"/>
                  </a:lnTo>
                  <a:lnTo>
                    <a:pt x="7506" y="5474"/>
                  </a:lnTo>
                  <a:lnTo>
                    <a:pt x="7466" y="5192"/>
                  </a:lnTo>
                  <a:lnTo>
                    <a:pt x="7422" y="4911"/>
                  </a:lnTo>
                  <a:lnTo>
                    <a:pt x="7378" y="4641"/>
                  </a:lnTo>
                  <a:lnTo>
                    <a:pt x="7330" y="4372"/>
                  </a:lnTo>
                  <a:lnTo>
                    <a:pt x="7277" y="4114"/>
                  </a:lnTo>
                  <a:lnTo>
                    <a:pt x="7225" y="3856"/>
                  </a:lnTo>
                  <a:lnTo>
                    <a:pt x="7167" y="3598"/>
                  </a:lnTo>
                  <a:lnTo>
                    <a:pt x="7106" y="3352"/>
                  </a:lnTo>
                  <a:lnTo>
                    <a:pt x="7044" y="3106"/>
                  </a:lnTo>
                  <a:lnTo>
                    <a:pt x="6978" y="2872"/>
                  </a:lnTo>
                  <a:lnTo>
                    <a:pt x="6908" y="2637"/>
                  </a:lnTo>
                  <a:lnTo>
                    <a:pt x="6833" y="2403"/>
                  </a:lnTo>
                  <a:lnTo>
                    <a:pt x="6758" y="2180"/>
                  </a:lnTo>
                  <a:lnTo>
                    <a:pt x="6679" y="1969"/>
                  </a:lnTo>
                  <a:lnTo>
                    <a:pt x="6596" y="1770"/>
                  </a:lnTo>
                  <a:lnTo>
                    <a:pt x="6508" y="1571"/>
                  </a:lnTo>
                  <a:lnTo>
                    <a:pt x="6415" y="1383"/>
                  </a:lnTo>
                  <a:lnTo>
                    <a:pt x="6323" y="1219"/>
                  </a:lnTo>
                  <a:lnTo>
                    <a:pt x="6226" y="1055"/>
                  </a:lnTo>
                  <a:lnTo>
                    <a:pt x="6130" y="903"/>
                  </a:lnTo>
                  <a:lnTo>
                    <a:pt x="6024" y="762"/>
                  </a:lnTo>
                  <a:lnTo>
                    <a:pt x="5923" y="621"/>
                  </a:lnTo>
                  <a:lnTo>
                    <a:pt x="5817" y="504"/>
                  </a:lnTo>
                  <a:lnTo>
                    <a:pt x="5712" y="399"/>
                  </a:lnTo>
                  <a:lnTo>
                    <a:pt x="5602" y="305"/>
                  </a:lnTo>
                  <a:lnTo>
                    <a:pt x="5492" y="223"/>
                  </a:lnTo>
                  <a:lnTo>
                    <a:pt x="5382" y="152"/>
                  </a:lnTo>
                  <a:lnTo>
                    <a:pt x="5272" y="94"/>
                  </a:lnTo>
                  <a:lnTo>
                    <a:pt x="5158" y="59"/>
                  </a:lnTo>
                  <a:lnTo>
                    <a:pt x="5048" y="24"/>
                  </a:lnTo>
                  <a:lnTo>
                    <a:pt x="4934" y="1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fill="none" extrusionOk="0">
                  <a:moveTo>
                    <a:pt x="809" y="30825"/>
                  </a:moveTo>
                  <a:lnTo>
                    <a:pt x="809" y="30825"/>
                  </a:lnTo>
                  <a:lnTo>
                    <a:pt x="699" y="30297"/>
                  </a:lnTo>
                  <a:lnTo>
                    <a:pt x="589" y="29747"/>
                  </a:lnTo>
                  <a:lnTo>
                    <a:pt x="488" y="29184"/>
                  </a:lnTo>
                  <a:lnTo>
                    <a:pt x="392" y="28610"/>
                  </a:lnTo>
                  <a:lnTo>
                    <a:pt x="299" y="28024"/>
                  </a:lnTo>
                  <a:lnTo>
                    <a:pt x="220" y="27438"/>
                  </a:lnTo>
                  <a:lnTo>
                    <a:pt x="180" y="27133"/>
                  </a:lnTo>
                  <a:lnTo>
                    <a:pt x="150" y="26840"/>
                  </a:lnTo>
                  <a:lnTo>
                    <a:pt x="119" y="26535"/>
                  </a:lnTo>
                  <a:lnTo>
                    <a:pt x="88" y="26230"/>
                  </a:lnTo>
                  <a:lnTo>
                    <a:pt x="66" y="25926"/>
                  </a:lnTo>
                  <a:lnTo>
                    <a:pt x="44" y="25633"/>
                  </a:lnTo>
                  <a:lnTo>
                    <a:pt x="27" y="25328"/>
                  </a:lnTo>
                  <a:lnTo>
                    <a:pt x="13" y="25023"/>
                  </a:lnTo>
                  <a:lnTo>
                    <a:pt x="5" y="24730"/>
                  </a:lnTo>
                  <a:lnTo>
                    <a:pt x="0" y="24426"/>
                  </a:lnTo>
                  <a:lnTo>
                    <a:pt x="5" y="24133"/>
                  </a:lnTo>
                  <a:lnTo>
                    <a:pt x="9" y="23840"/>
                  </a:lnTo>
                  <a:lnTo>
                    <a:pt x="18" y="23547"/>
                  </a:lnTo>
                  <a:lnTo>
                    <a:pt x="31" y="23253"/>
                  </a:lnTo>
                  <a:lnTo>
                    <a:pt x="53" y="22972"/>
                  </a:lnTo>
                  <a:lnTo>
                    <a:pt x="79" y="22679"/>
                  </a:lnTo>
                  <a:lnTo>
                    <a:pt x="110" y="22398"/>
                  </a:lnTo>
                  <a:lnTo>
                    <a:pt x="145" y="22128"/>
                  </a:lnTo>
                  <a:lnTo>
                    <a:pt x="189" y="21859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388" y="15928"/>
                  </a:lnTo>
                  <a:lnTo>
                    <a:pt x="2436" y="15717"/>
                  </a:lnTo>
                  <a:lnTo>
                    <a:pt x="2480" y="15506"/>
                  </a:lnTo>
                  <a:lnTo>
                    <a:pt x="2520" y="15295"/>
                  </a:lnTo>
                  <a:lnTo>
                    <a:pt x="2555" y="15073"/>
                  </a:lnTo>
                  <a:lnTo>
                    <a:pt x="2590" y="14850"/>
                  </a:lnTo>
                  <a:lnTo>
                    <a:pt x="2621" y="14627"/>
                  </a:lnTo>
                  <a:lnTo>
                    <a:pt x="2647" y="14405"/>
                  </a:lnTo>
                  <a:lnTo>
                    <a:pt x="2674" y="14170"/>
                  </a:lnTo>
                  <a:lnTo>
                    <a:pt x="2696" y="13947"/>
                  </a:lnTo>
                  <a:lnTo>
                    <a:pt x="2735" y="13479"/>
                  </a:lnTo>
                  <a:lnTo>
                    <a:pt x="2762" y="12998"/>
                  </a:lnTo>
                  <a:lnTo>
                    <a:pt x="2784" y="12518"/>
                  </a:lnTo>
                  <a:lnTo>
                    <a:pt x="2801" y="12037"/>
                  </a:lnTo>
                  <a:lnTo>
                    <a:pt x="2806" y="11545"/>
                  </a:lnTo>
                  <a:lnTo>
                    <a:pt x="2810" y="11052"/>
                  </a:lnTo>
                  <a:lnTo>
                    <a:pt x="2810" y="10560"/>
                  </a:lnTo>
                  <a:lnTo>
                    <a:pt x="2801" y="9576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11"/>
                  </a:lnTo>
                  <a:lnTo>
                    <a:pt x="2784" y="7618"/>
                  </a:lnTo>
                  <a:lnTo>
                    <a:pt x="2788" y="7114"/>
                  </a:lnTo>
                  <a:lnTo>
                    <a:pt x="2792" y="6622"/>
                  </a:lnTo>
                  <a:lnTo>
                    <a:pt x="2806" y="6130"/>
                  </a:lnTo>
                  <a:lnTo>
                    <a:pt x="2823" y="5626"/>
                  </a:lnTo>
                  <a:lnTo>
                    <a:pt x="2849" y="5145"/>
                  </a:lnTo>
                  <a:lnTo>
                    <a:pt x="2885" y="4665"/>
                  </a:lnTo>
                  <a:lnTo>
                    <a:pt x="2924" y="4184"/>
                  </a:lnTo>
                  <a:lnTo>
                    <a:pt x="2951" y="3962"/>
                  </a:lnTo>
                  <a:lnTo>
                    <a:pt x="2977" y="3727"/>
                  </a:lnTo>
                  <a:lnTo>
                    <a:pt x="3003" y="3505"/>
                  </a:lnTo>
                  <a:lnTo>
                    <a:pt x="3039" y="3282"/>
                  </a:lnTo>
                  <a:lnTo>
                    <a:pt x="3069" y="3059"/>
                  </a:lnTo>
                  <a:lnTo>
                    <a:pt x="3109" y="2848"/>
                  </a:lnTo>
                  <a:lnTo>
                    <a:pt x="3148" y="2637"/>
                  </a:lnTo>
                  <a:lnTo>
                    <a:pt x="3192" y="2438"/>
                  </a:lnTo>
                  <a:lnTo>
                    <a:pt x="3241" y="2239"/>
                  </a:lnTo>
                  <a:lnTo>
                    <a:pt x="3289" y="2039"/>
                  </a:lnTo>
                  <a:lnTo>
                    <a:pt x="3342" y="1852"/>
                  </a:lnTo>
                  <a:lnTo>
                    <a:pt x="3399" y="1676"/>
                  </a:lnTo>
                  <a:lnTo>
                    <a:pt x="3461" y="1500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610" y="1125"/>
                  </a:lnTo>
                  <a:lnTo>
                    <a:pt x="3698" y="949"/>
                  </a:lnTo>
                  <a:lnTo>
                    <a:pt x="3786" y="785"/>
                  </a:lnTo>
                  <a:lnTo>
                    <a:pt x="3883" y="633"/>
                  </a:lnTo>
                  <a:lnTo>
                    <a:pt x="3980" y="504"/>
                  </a:lnTo>
                  <a:lnTo>
                    <a:pt x="4076" y="387"/>
                  </a:lnTo>
                  <a:lnTo>
                    <a:pt x="4177" y="281"/>
                  </a:lnTo>
                  <a:lnTo>
                    <a:pt x="4283" y="199"/>
                  </a:lnTo>
                  <a:lnTo>
                    <a:pt x="4388" y="129"/>
                  </a:lnTo>
                  <a:lnTo>
                    <a:pt x="4494" y="82"/>
                  </a:lnTo>
                  <a:lnTo>
                    <a:pt x="4604" y="35"/>
                  </a:lnTo>
                  <a:lnTo>
                    <a:pt x="4714" y="12"/>
                  </a:lnTo>
                  <a:lnTo>
                    <a:pt x="4824" y="0"/>
                  </a:lnTo>
                  <a:lnTo>
                    <a:pt x="4934" y="12"/>
                  </a:lnTo>
                  <a:lnTo>
                    <a:pt x="5048" y="24"/>
                  </a:lnTo>
                  <a:lnTo>
                    <a:pt x="5158" y="59"/>
                  </a:lnTo>
                  <a:lnTo>
                    <a:pt x="5272" y="94"/>
                  </a:lnTo>
                  <a:lnTo>
                    <a:pt x="5382" y="152"/>
                  </a:lnTo>
                  <a:lnTo>
                    <a:pt x="5492" y="223"/>
                  </a:lnTo>
                  <a:lnTo>
                    <a:pt x="5602" y="305"/>
                  </a:lnTo>
                  <a:lnTo>
                    <a:pt x="5712" y="399"/>
                  </a:lnTo>
                  <a:lnTo>
                    <a:pt x="5817" y="504"/>
                  </a:lnTo>
                  <a:lnTo>
                    <a:pt x="5923" y="621"/>
                  </a:lnTo>
                  <a:lnTo>
                    <a:pt x="6024" y="762"/>
                  </a:lnTo>
                  <a:lnTo>
                    <a:pt x="6130" y="903"/>
                  </a:lnTo>
                  <a:lnTo>
                    <a:pt x="6226" y="1055"/>
                  </a:lnTo>
                  <a:lnTo>
                    <a:pt x="6323" y="1219"/>
                  </a:lnTo>
                  <a:lnTo>
                    <a:pt x="6415" y="1383"/>
                  </a:lnTo>
                  <a:lnTo>
                    <a:pt x="6508" y="1571"/>
                  </a:lnTo>
                  <a:lnTo>
                    <a:pt x="6596" y="1770"/>
                  </a:lnTo>
                  <a:lnTo>
                    <a:pt x="6679" y="1969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838"/>
                  </a:lnTo>
                  <a:lnTo>
                    <a:pt x="7849" y="12506"/>
                  </a:lnTo>
                  <a:lnTo>
                    <a:pt x="7840" y="13186"/>
                  </a:lnTo>
                  <a:lnTo>
                    <a:pt x="7827" y="13842"/>
                  </a:lnTo>
                  <a:lnTo>
                    <a:pt x="7805" y="14498"/>
                  </a:lnTo>
                  <a:lnTo>
                    <a:pt x="7783" y="15143"/>
                  </a:lnTo>
                  <a:lnTo>
                    <a:pt x="7757" y="15788"/>
                  </a:lnTo>
                  <a:lnTo>
                    <a:pt x="7721" y="16420"/>
                  </a:lnTo>
                  <a:lnTo>
                    <a:pt x="7686" y="17053"/>
                  </a:lnTo>
                  <a:lnTo>
                    <a:pt x="7647" y="17675"/>
                  </a:lnTo>
                  <a:lnTo>
                    <a:pt x="7603" y="18296"/>
                  </a:lnTo>
                  <a:lnTo>
                    <a:pt x="7554" y="18917"/>
                  </a:lnTo>
                  <a:lnTo>
                    <a:pt x="7502" y="19526"/>
                  </a:lnTo>
                  <a:lnTo>
                    <a:pt x="7444" y="20136"/>
                  </a:lnTo>
                  <a:lnTo>
                    <a:pt x="7387" y="20745"/>
                  </a:lnTo>
                  <a:lnTo>
                    <a:pt x="7326" y="21343"/>
                  </a:lnTo>
                  <a:lnTo>
                    <a:pt x="7260" y="21953"/>
                  </a:lnTo>
                  <a:lnTo>
                    <a:pt x="7189" y="22550"/>
                  </a:lnTo>
                  <a:lnTo>
                    <a:pt x="7119" y="23160"/>
                  </a:lnTo>
                  <a:lnTo>
                    <a:pt x="7044" y="23757"/>
                  </a:lnTo>
                  <a:lnTo>
                    <a:pt x="6886" y="24965"/>
                  </a:lnTo>
                  <a:lnTo>
                    <a:pt x="6723" y="26172"/>
                  </a:lnTo>
                  <a:lnTo>
                    <a:pt x="6547" y="27391"/>
                  </a:lnTo>
                  <a:lnTo>
                    <a:pt x="6363" y="28621"/>
                  </a:lnTo>
                  <a:lnTo>
                    <a:pt x="6174" y="29864"/>
                  </a:lnTo>
                  <a:lnTo>
                    <a:pt x="5976" y="31130"/>
                  </a:lnTo>
                  <a:lnTo>
                    <a:pt x="809" y="308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fill="none" extrusionOk="0">
                  <a:moveTo>
                    <a:pt x="5976" y="31130"/>
                  </a:moveTo>
                  <a:lnTo>
                    <a:pt x="809" y="30825"/>
                  </a:lnTo>
                  <a:lnTo>
                    <a:pt x="809" y="30825"/>
                  </a:lnTo>
                  <a:lnTo>
                    <a:pt x="735" y="30462"/>
                  </a:lnTo>
                  <a:lnTo>
                    <a:pt x="655" y="30087"/>
                  </a:lnTo>
                  <a:lnTo>
                    <a:pt x="581" y="29700"/>
                  </a:lnTo>
                  <a:lnTo>
                    <a:pt x="506" y="29301"/>
                  </a:lnTo>
                  <a:lnTo>
                    <a:pt x="436" y="28903"/>
                  </a:lnTo>
                  <a:lnTo>
                    <a:pt x="370" y="28493"/>
                  </a:lnTo>
                  <a:lnTo>
                    <a:pt x="308" y="28082"/>
                  </a:lnTo>
                  <a:lnTo>
                    <a:pt x="251" y="27672"/>
                  </a:lnTo>
                  <a:lnTo>
                    <a:pt x="194" y="27250"/>
                  </a:lnTo>
                  <a:lnTo>
                    <a:pt x="145" y="26828"/>
                  </a:lnTo>
                  <a:lnTo>
                    <a:pt x="106" y="26406"/>
                  </a:lnTo>
                  <a:lnTo>
                    <a:pt x="71" y="25984"/>
                  </a:lnTo>
                  <a:lnTo>
                    <a:pt x="40" y="25562"/>
                  </a:lnTo>
                  <a:lnTo>
                    <a:pt x="18" y="25140"/>
                  </a:lnTo>
                  <a:lnTo>
                    <a:pt x="5" y="24719"/>
                  </a:lnTo>
                  <a:lnTo>
                    <a:pt x="0" y="24297"/>
                  </a:lnTo>
                  <a:lnTo>
                    <a:pt x="0" y="24297"/>
                  </a:lnTo>
                  <a:lnTo>
                    <a:pt x="5" y="23945"/>
                  </a:lnTo>
                  <a:lnTo>
                    <a:pt x="13" y="23593"/>
                  </a:lnTo>
                  <a:lnTo>
                    <a:pt x="31" y="23253"/>
                  </a:lnTo>
                  <a:lnTo>
                    <a:pt x="57" y="22902"/>
                  </a:lnTo>
                  <a:lnTo>
                    <a:pt x="93" y="22562"/>
                  </a:lnTo>
                  <a:lnTo>
                    <a:pt x="132" y="22234"/>
                  </a:lnTo>
                  <a:lnTo>
                    <a:pt x="180" y="21906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410" y="15834"/>
                  </a:lnTo>
                  <a:lnTo>
                    <a:pt x="2471" y="15541"/>
                  </a:lnTo>
                  <a:lnTo>
                    <a:pt x="2528" y="15225"/>
                  </a:lnTo>
                  <a:lnTo>
                    <a:pt x="2581" y="14920"/>
                  </a:lnTo>
                  <a:lnTo>
                    <a:pt x="2625" y="14604"/>
                  </a:lnTo>
                  <a:lnTo>
                    <a:pt x="2665" y="14276"/>
                  </a:lnTo>
                  <a:lnTo>
                    <a:pt x="2696" y="13947"/>
                  </a:lnTo>
                  <a:lnTo>
                    <a:pt x="2726" y="13619"/>
                  </a:lnTo>
                  <a:lnTo>
                    <a:pt x="2748" y="13279"/>
                  </a:lnTo>
                  <a:lnTo>
                    <a:pt x="2766" y="12939"/>
                  </a:lnTo>
                  <a:lnTo>
                    <a:pt x="2784" y="12600"/>
                  </a:lnTo>
                  <a:lnTo>
                    <a:pt x="2792" y="12260"/>
                  </a:lnTo>
                  <a:lnTo>
                    <a:pt x="2801" y="11908"/>
                  </a:lnTo>
                  <a:lnTo>
                    <a:pt x="2806" y="11556"/>
                  </a:lnTo>
                  <a:lnTo>
                    <a:pt x="2810" y="10853"/>
                  </a:lnTo>
                  <a:lnTo>
                    <a:pt x="2810" y="10853"/>
                  </a:lnTo>
                  <a:lnTo>
                    <a:pt x="2810" y="10291"/>
                  </a:lnTo>
                  <a:lnTo>
                    <a:pt x="2806" y="9728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34"/>
                  </a:lnTo>
                  <a:lnTo>
                    <a:pt x="2784" y="7665"/>
                  </a:lnTo>
                  <a:lnTo>
                    <a:pt x="2784" y="7665"/>
                  </a:lnTo>
                  <a:lnTo>
                    <a:pt x="2788" y="7232"/>
                  </a:lnTo>
                  <a:lnTo>
                    <a:pt x="2792" y="6786"/>
                  </a:lnTo>
                  <a:lnTo>
                    <a:pt x="2801" y="6353"/>
                  </a:lnTo>
                  <a:lnTo>
                    <a:pt x="2814" y="5907"/>
                  </a:lnTo>
                  <a:lnTo>
                    <a:pt x="2832" y="5474"/>
                  </a:lnTo>
                  <a:lnTo>
                    <a:pt x="2854" y="5052"/>
                  </a:lnTo>
                  <a:lnTo>
                    <a:pt x="2885" y="4630"/>
                  </a:lnTo>
                  <a:lnTo>
                    <a:pt x="2924" y="4208"/>
                  </a:lnTo>
                  <a:lnTo>
                    <a:pt x="2968" y="3798"/>
                  </a:lnTo>
                  <a:lnTo>
                    <a:pt x="3017" y="3411"/>
                  </a:lnTo>
                  <a:lnTo>
                    <a:pt x="3078" y="3024"/>
                  </a:lnTo>
                  <a:lnTo>
                    <a:pt x="3113" y="2836"/>
                  </a:lnTo>
                  <a:lnTo>
                    <a:pt x="3148" y="2649"/>
                  </a:lnTo>
                  <a:lnTo>
                    <a:pt x="3184" y="2473"/>
                  </a:lnTo>
                  <a:lnTo>
                    <a:pt x="3228" y="2297"/>
                  </a:lnTo>
                  <a:lnTo>
                    <a:pt x="3272" y="2122"/>
                  </a:lnTo>
                  <a:lnTo>
                    <a:pt x="3316" y="1957"/>
                  </a:lnTo>
                  <a:lnTo>
                    <a:pt x="3364" y="1793"/>
                  </a:lnTo>
                  <a:lnTo>
                    <a:pt x="3417" y="1629"/>
                  </a:lnTo>
                  <a:lnTo>
                    <a:pt x="3469" y="1477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597" y="1160"/>
                  </a:lnTo>
                  <a:lnTo>
                    <a:pt x="3667" y="1008"/>
                  </a:lnTo>
                  <a:lnTo>
                    <a:pt x="3742" y="867"/>
                  </a:lnTo>
                  <a:lnTo>
                    <a:pt x="3817" y="738"/>
                  </a:lnTo>
                  <a:lnTo>
                    <a:pt x="3896" y="610"/>
                  </a:lnTo>
                  <a:lnTo>
                    <a:pt x="3975" y="504"/>
                  </a:lnTo>
                  <a:lnTo>
                    <a:pt x="4059" y="410"/>
                  </a:lnTo>
                  <a:lnTo>
                    <a:pt x="4142" y="317"/>
                  </a:lnTo>
                  <a:lnTo>
                    <a:pt x="4226" y="246"/>
                  </a:lnTo>
                  <a:lnTo>
                    <a:pt x="4314" y="176"/>
                  </a:lnTo>
                  <a:lnTo>
                    <a:pt x="4402" y="129"/>
                  </a:lnTo>
                  <a:lnTo>
                    <a:pt x="4490" y="82"/>
                  </a:lnTo>
                  <a:lnTo>
                    <a:pt x="4582" y="47"/>
                  </a:lnTo>
                  <a:lnTo>
                    <a:pt x="4670" y="24"/>
                  </a:lnTo>
                  <a:lnTo>
                    <a:pt x="4762" y="12"/>
                  </a:lnTo>
                  <a:lnTo>
                    <a:pt x="4855" y="0"/>
                  </a:lnTo>
                  <a:lnTo>
                    <a:pt x="4855" y="0"/>
                  </a:lnTo>
                  <a:lnTo>
                    <a:pt x="4986" y="12"/>
                  </a:lnTo>
                  <a:lnTo>
                    <a:pt x="5114" y="35"/>
                  </a:lnTo>
                  <a:lnTo>
                    <a:pt x="5246" y="82"/>
                  </a:lnTo>
                  <a:lnTo>
                    <a:pt x="5378" y="152"/>
                  </a:lnTo>
                  <a:lnTo>
                    <a:pt x="5505" y="235"/>
                  </a:lnTo>
                  <a:lnTo>
                    <a:pt x="5633" y="328"/>
                  </a:lnTo>
                  <a:lnTo>
                    <a:pt x="5760" y="445"/>
                  </a:lnTo>
                  <a:lnTo>
                    <a:pt x="5883" y="586"/>
                  </a:lnTo>
                  <a:lnTo>
                    <a:pt x="6007" y="727"/>
                  </a:lnTo>
                  <a:lnTo>
                    <a:pt x="6125" y="891"/>
                  </a:lnTo>
                  <a:lnTo>
                    <a:pt x="6240" y="1078"/>
                  </a:lnTo>
                  <a:lnTo>
                    <a:pt x="6354" y="1266"/>
                  </a:lnTo>
                  <a:lnTo>
                    <a:pt x="6464" y="1477"/>
                  </a:lnTo>
                  <a:lnTo>
                    <a:pt x="6565" y="1700"/>
                  </a:lnTo>
                  <a:lnTo>
                    <a:pt x="6666" y="1934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486"/>
                  </a:lnTo>
                  <a:lnTo>
                    <a:pt x="7853" y="11486"/>
                  </a:lnTo>
                  <a:lnTo>
                    <a:pt x="7853" y="12166"/>
                  </a:lnTo>
                  <a:lnTo>
                    <a:pt x="7844" y="12822"/>
                  </a:lnTo>
                  <a:lnTo>
                    <a:pt x="7836" y="13479"/>
                  </a:lnTo>
                  <a:lnTo>
                    <a:pt x="7818" y="14123"/>
                  </a:lnTo>
                  <a:lnTo>
                    <a:pt x="7796" y="14768"/>
                  </a:lnTo>
                  <a:lnTo>
                    <a:pt x="7774" y="15401"/>
                  </a:lnTo>
                  <a:lnTo>
                    <a:pt x="7743" y="16034"/>
                  </a:lnTo>
                  <a:lnTo>
                    <a:pt x="7708" y="16655"/>
                  </a:lnTo>
                  <a:lnTo>
                    <a:pt x="7673" y="17264"/>
                  </a:lnTo>
                  <a:lnTo>
                    <a:pt x="7629" y="17886"/>
                  </a:lnTo>
                  <a:lnTo>
                    <a:pt x="7585" y="18495"/>
                  </a:lnTo>
                  <a:lnTo>
                    <a:pt x="7537" y="19093"/>
                  </a:lnTo>
                  <a:lnTo>
                    <a:pt x="7484" y="19702"/>
                  </a:lnTo>
                  <a:lnTo>
                    <a:pt x="7431" y="20300"/>
                  </a:lnTo>
                  <a:lnTo>
                    <a:pt x="7370" y="20898"/>
                  </a:lnTo>
                  <a:lnTo>
                    <a:pt x="7308" y="21484"/>
                  </a:lnTo>
                  <a:lnTo>
                    <a:pt x="7242" y="22081"/>
                  </a:lnTo>
                  <a:lnTo>
                    <a:pt x="7176" y="22679"/>
                  </a:lnTo>
                  <a:lnTo>
                    <a:pt x="7106" y="23265"/>
                  </a:lnTo>
                  <a:lnTo>
                    <a:pt x="7031" y="23863"/>
                  </a:lnTo>
                  <a:lnTo>
                    <a:pt x="6877" y="25047"/>
                  </a:lnTo>
                  <a:lnTo>
                    <a:pt x="6714" y="26230"/>
                  </a:lnTo>
                  <a:lnTo>
                    <a:pt x="6539" y="27426"/>
                  </a:lnTo>
                  <a:lnTo>
                    <a:pt x="6358" y="28633"/>
                  </a:lnTo>
                  <a:lnTo>
                    <a:pt x="6174" y="29864"/>
                  </a:lnTo>
                  <a:lnTo>
                    <a:pt x="5980" y="31106"/>
                  </a:lnTo>
                  <a:lnTo>
                    <a:pt x="5980" y="31106"/>
                  </a:lnTo>
                  <a:lnTo>
                    <a:pt x="5976" y="31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080900" y="-12395950"/>
              <a:ext cx="109400" cy="291275"/>
            </a:xfrm>
            <a:custGeom>
              <a:avLst/>
              <a:gdLst/>
              <a:ahLst/>
              <a:cxnLst/>
              <a:rect l="l" t="t" r="r" b="b"/>
              <a:pathLst>
                <a:path w="4376" h="11651" extrusionOk="0">
                  <a:moveTo>
                    <a:pt x="2190" y="0"/>
                  </a:moveTo>
                  <a:lnTo>
                    <a:pt x="2080" y="12"/>
                  </a:lnTo>
                  <a:lnTo>
                    <a:pt x="1970" y="24"/>
                  </a:lnTo>
                  <a:lnTo>
                    <a:pt x="1860" y="71"/>
                  </a:lnTo>
                  <a:lnTo>
                    <a:pt x="1750" y="118"/>
                  </a:lnTo>
                  <a:lnTo>
                    <a:pt x="1645" y="176"/>
                  </a:lnTo>
                  <a:lnTo>
                    <a:pt x="1544" y="258"/>
                  </a:lnTo>
                  <a:lnTo>
                    <a:pt x="1438" y="352"/>
                  </a:lnTo>
                  <a:lnTo>
                    <a:pt x="1341" y="458"/>
                  </a:lnTo>
                  <a:lnTo>
                    <a:pt x="1245" y="575"/>
                  </a:lnTo>
                  <a:lnTo>
                    <a:pt x="1148" y="692"/>
                  </a:lnTo>
                  <a:lnTo>
                    <a:pt x="1060" y="833"/>
                  </a:lnTo>
                  <a:lnTo>
                    <a:pt x="968" y="985"/>
                  </a:lnTo>
                  <a:lnTo>
                    <a:pt x="884" y="1149"/>
                  </a:lnTo>
                  <a:lnTo>
                    <a:pt x="801" y="1325"/>
                  </a:lnTo>
                  <a:lnTo>
                    <a:pt x="721" y="1501"/>
                  </a:lnTo>
                  <a:lnTo>
                    <a:pt x="647" y="1700"/>
                  </a:lnTo>
                  <a:lnTo>
                    <a:pt x="572" y="1899"/>
                  </a:lnTo>
                  <a:lnTo>
                    <a:pt x="502" y="2110"/>
                  </a:lnTo>
                  <a:lnTo>
                    <a:pt x="440" y="2333"/>
                  </a:lnTo>
                  <a:lnTo>
                    <a:pt x="378" y="2556"/>
                  </a:lnTo>
                  <a:lnTo>
                    <a:pt x="321" y="2790"/>
                  </a:lnTo>
                  <a:lnTo>
                    <a:pt x="268" y="3036"/>
                  </a:lnTo>
                  <a:lnTo>
                    <a:pt x="220" y="3294"/>
                  </a:lnTo>
                  <a:lnTo>
                    <a:pt x="176" y="3552"/>
                  </a:lnTo>
                  <a:lnTo>
                    <a:pt x="137" y="3810"/>
                  </a:lnTo>
                  <a:lnTo>
                    <a:pt x="101" y="4079"/>
                  </a:lnTo>
                  <a:lnTo>
                    <a:pt x="71" y="4360"/>
                  </a:lnTo>
                  <a:lnTo>
                    <a:pt x="49" y="4642"/>
                  </a:lnTo>
                  <a:lnTo>
                    <a:pt x="27" y="4923"/>
                  </a:lnTo>
                  <a:lnTo>
                    <a:pt x="13" y="5216"/>
                  </a:lnTo>
                  <a:lnTo>
                    <a:pt x="5" y="5509"/>
                  </a:lnTo>
                  <a:lnTo>
                    <a:pt x="0" y="5814"/>
                  </a:lnTo>
                  <a:lnTo>
                    <a:pt x="5" y="6119"/>
                  </a:lnTo>
                  <a:lnTo>
                    <a:pt x="13" y="6412"/>
                  </a:lnTo>
                  <a:lnTo>
                    <a:pt x="27" y="6705"/>
                  </a:lnTo>
                  <a:lnTo>
                    <a:pt x="44" y="6986"/>
                  </a:lnTo>
                  <a:lnTo>
                    <a:pt x="71" y="7267"/>
                  </a:lnTo>
                  <a:lnTo>
                    <a:pt x="97" y="7548"/>
                  </a:lnTo>
                  <a:lnTo>
                    <a:pt x="132" y="7818"/>
                  </a:lnTo>
                  <a:lnTo>
                    <a:pt x="172" y="8088"/>
                  </a:lnTo>
                  <a:lnTo>
                    <a:pt x="216" y="8345"/>
                  </a:lnTo>
                  <a:lnTo>
                    <a:pt x="264" y="8592"/>
                  </a:lnTo>
                  <a:lnTo>
                    <a:pt x="317" y="8838"/>
                  </a:lnTo>
                  <a:lnTo>
                    <a:pt x="374" y="9072"/>
                  </a:lnTo>
                  <a:lnTo>
                    <a:pt x="431" y="9307"/>
                  </a:lnTo>
                  <a:lnTo>
                    <a:pt x="497" y="9517"/>
                  </a:lnTo>
                  <a:lnTo>
                    <a:pt x="567" y="9740"/>
                  </a:lnTo>
                  <a:lnTo>
                    <a:pt x="638" y="9939"/>
                  </a:lnTo>
                  <a:lnTo>
                    <a:pt x="713" y="10127"/>
                  </a:lnTo>
                  <a:lnTo>
                    <a:pt x="792" y="10314"/>
                  </a:lnTo>
                  <a:lnTo>
                    <a:pt x="875" y="10490"/>
                  </a:lnTo>
                  <a:lnTo>
                    <a:pt x="963" y="10654"/>
                  </a:lnTo>
                  <a:lnTo>
                    <a:pt x="1051" y="10807"/>
                  </a:lnTo>
                  <a:lnTo>
                    <a:pt x="1139" y="10947"/>
                  </a:lnTo>
                  <a:lnTo>
                    <a:pt x="1236" y="11076"/>
                  </a:lnTo>
                  <a:lnTo>
                    <a:pt x="1333" y="11194"/>
                  </a:lnTo>
                  <a:lnTo>
                    <a:pt x="1429" y="11299"/>
                  </a:lnTo>
                  <a:lnTo>
                    <a:pt x="1530" y="11393"/>
                  </a:lnTo>
                  <a:lnTo>
                    <a:pt x="1636" y="11463"/>
                  </a:lnTo>
                  <a:lnTo>
                    <a:pt x="1741" y="11533"/>
                  </a:lnTo>
                  <a:lnTo>
                    <a:pt x="1851" y="11580"/>
                  </a:lnTo>
                  <a:lnTo>
                    <a:pt x="1957" y="11627"/>
                  </a:lnTo>
                  <a:lnTo>
                    <a:pt x="2071" y="11651"/>
                  </a:lnTo>
                  <a:lnTo>
                    <a:pt x="2304" y="11651"/>
                  </a:lnTo>
                  <a:lnTo>
                    <a:pt x="2414" y="11627"/>
                  </a:lnTo>
                  <a:lnTo>
                    <a:pt x="2524" y="11580"/>
                  </a:lnTo>
                  <a:lnTo>
                    <a:pt x="2630" y="11533"/>
                  </a:lnTo>
                  <a:lnTo>
                    <a:pt x="2735" y="11463"/>
                  </a:lnTo>
                  <a:lnTo>
                    <a:pt x="2841" y="11393"/>
                  </a:lnTo>
                  <a:lnTo>
                    <a:pt x="2942" y="11299"/>
                  </a:lnTo>
                  <a:lnTo>
                    <a:pt x="3039" y="11194"/>
                  </a:lnTo>
                  <a:lnTo>
                    <a:pt x="3135" y="11076"/>
                  </a:lnTo>
                  <a:lnTo>
                    <a:pt x="3232" y="10947"/>
                  </a:lnTo>
                  <a:lnTo>
                    <a:pt x="3320" y="10807"/>
                  </a:lnTo>
                  <a:lnTo>
                    <a:pt x="3412" y="10654"/>
                  </a:lnTo>
                  <a:lnTo>
                    <a:pt x="3496" y="10490"/>
                  </a:lnTo>
                  <a:lnTo>
                    <a:pt x="3579" y="10326"/>
                  </a:lnTo>
                  <a:lnTo>
                    <a:pt x="3659" y="10139"/>
                  </a:lnTo>
                  <a:lnTo>
                    <a:pt x="3733" y="9951"/>
                  </a:lnTo>
                  <a:lnTo>
                    <a:pt x="3804" y="9740"/>
                  </a:lnTo>
                  <a:lnTo>
                    <a:pt x="3874" y="9529"/>
                  </a:lnTo>
                  <a:lnTo>
                    <a:pt x="3940" y="9318"/>
                  </a:lnTo>
                  <a:lnTo>
                    <a:pt x="3997" y="9084"/>
                  </a:lnTo>
                  <a:lnTo>
                    <a:pt x="4054" y="8849"/>
                  </a:lnTo>
                  <a:lnTo>
                    <a:pt x="4107" y="8603"/>
                  </a:lnTo>
                  <a:lnTo>
                    <a:pt x="4155" y="8357"/>
                  </a:lnTo>
                  <a:lnTo>
                    <a:pt x="4199" y="8099"/>
                  </a:lnTo>
                  <a:lnTo>
                    <a:pt x="4239" y="7841"/>
                  </a:lnTo>
                  <a:lnTo>
                    <a:pt x="4274" y="7572"/>
                  </a:lnTo>
                  <a:lnTo>
                    <a:pt x="4305" y="7291"/>
                  </a:lnTo>
                  <a:lnTo>
                    <a:pt x="4327" y="7009"/>
                  </a:lnTo>
                  <a:lnTo>
                    <a:pt x="4349" y="6728"/>
                  </a:lnTo>
                  <a:lnTo>
                    <a:pt x="4362" y="6435"/>
                  </a:lnTo>
                  <a:lnTo>
                    <a:pt x="4371" y="6142"/>
                  </a:lnTo>
                  <a:lnTo>
                    <a:pt x="4375" y="5837"/>
                  </a:lnTo>
                  <a:lnTo>
                    <a:pt x="4371" y="5544"/>
                  </a:lnTo>
                  <a:lnTo>
                    <a:pt x="4362" y="5240"/>
                  </a:lnTo>
                  <a:lnTo>
                    <a:pt x="4349" y="4947"/>
                  </a:lnTo>
                  <a:lnTo>
                    <a:pt x="4331" y="4665"/>
                  </a:lnTo>
                  <a:lnTo>
                    <a:pt x="4305" y="4384"/>
                  </a:lnTo>
                  <a:lnTo>
                    <a:pt x="4274" y="4103"/>
                  </a:lnTo>
                  <a:lnTo>
                    <a:pt x="4243" y="3833"/>
                  </a:lnTo>
                  <a:lnTo>
                    <a:pt x="4204" y="3575"/>
                  </a:lnTo>
                  <a:lnTo>
                    <a:pt x="4160" y="3317"/>
                  </a:lnTo>
                  <a:lnTo>
                    <a:pt x="4111" y="3060"/>
                  </a:lnTo>
                  <a:lnTo>
                    <a:pt x="4059" y="2813"/>
                  </a:lnTo>
                  <a:lnTo>
                    <a:pt x="4002" y="2579"/>
                  </a:lnTo>
                  <a:lnTo>
                    <a:pt x="3940" y="2356"/>
                  </a:lnTo>
                  <a:lnTo>
                    <a:pt x="3878" y="2134"/>
                  </a:lnTo>
                  <a:lnTo>
                    <a:pt x="3808" y="1923"/>
                  </a:lnTo>
                  <a:lnTo>
                    <a:pt x="3738" y="1712"/>
                  </a:lnTo>
                  <a:lnTo>
                    <a:pt x="3659" y="1524"/>
                  </a:lnTo>
                  <a:lnTo>
                    <a:pt x="3579" y="1337"/>
                  </a:lnTo>
                  <a:lnTo>
                    <a:pt x="3500" y="1161"/>
                  </a:lnTo>
                  <a:lnTo>
                    <a:pt x="3412" y="997"/>
                  </a:lnTo>
                  <a:lnTo>
                    <a:pt x="3324" y="844"/>
                  </a:lnTo>
                  <a:lnTo>
                    <a:pt x="3232" y="704"/>
                  </a:lnTo>
                  <a:lnTo>
                    <a:pt x="3140" y="575"/>
                  </a:lnTo>
                  <a:lnTo>
                    <a:pt x="3043" y="458"/>
                  </a:lnTo>
                  <a:lnTo>
                    <a:pt x="2942" y="364"/>
                  </a:lnTo>
                  <a:lnTo>
                    <a:pt x="2841" y="270"/>
                  </a:lnTo>
                  <a:lnTo>
                    <a:pt x="2740" y="188"/>
                  </a:lnTo>
                  <a:lnTo>
                    <a:pt x="2634" y="118"/>
                  </a:lnTo>
                  <a:lnTo>
                    <a:pt x="2524" y="71"/>
                  </a:lnTo>
                  <a:lnTo>
                    <a:pt x="2414" y="36"/>
                  </a:lnTo>
                  <a:lnTo>
                    <a:pt x="2304" y="1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290950" y="-12645300"/>
              <a:ext cx="276150" cy="611250"/>
            </a:xfrm>
            <a:custGeom>
              <a:avLst/>
              <a:gdLst/>
              <a:ahLst/>
              <a:cxnLst/>
              <a:rect l="l" t="t" r="r" b="b"/>
              <a:pathLst>
                <a:path w="11046" h="24450" extrusionOk="0">
                  <a:moveTo>
                    <a:pt x="4358" y="0"/>
                  </a:move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290950" y="-12645300"/>
              <a:ext cx="276150" cy="611250"/>
            </a:xfrm>
            <a:custGeom>
              <a:avLst/>
              <a:gdLst/>
              <a:ahLst/>
              <a:cxnLst/>
              <a:rect l="l" t="t" r="r" b="b"/>
              <a:pathLst>
                <a:path w="11046" h="24450" fill="none" extrusionOk="0">
                  <a:moveTo>
                    <a:pt x="621" y="3388"/>
                  </a:move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lnTo>
                    <a:pt x="4358" y="0"/>
                  </a:ln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453750" y="-5603350"/>
              <a:ext cx="570225" cy="957575"/>
            </a:xfrm>
            <a:custGeom>
              <a:avLst/>
              <a:gdLst/>
              <a:ahLst/>
              <a:cxnLst/>
              <a:rect l="l" t="t" r="r" b="b"/>
              <a:pathLst>
                <a:path w="22809" h="38303" extrusionOk="0">
                  <a:moveTo>
                    <a:pt x="11486" y="0"/>
                  </a:moveTo>
                  <a:lnTo>
                    <a:pt x="11227" y="23"/>
                  </a:lnTo>
                  <a:lnTo>
                    <a:pt x="11007" y="59"/>
                  </a:lnTo>
                  <a:lnTo>
                    <a:pt x="10787" y="106"/>
                  </a:lnTo>
                  <a:lnTo>
                    <a:pt x="10567" y="164"/>
                  </a:lnTo>
                  <a:lnTo>
                    <a:pt x="10356" y="234"/>
                  </a:lnTo>
                  <a:lnTo>
                    <a:pt x="10145" y="316"/>
                  </a:lnTo>
                  <a:lnTo>
                    <a:pt x="9934" y="410"/>
                  </a:lnTo>
                  <a:lnTo>
                    <a:pt x="9732" y="527"/>
                  </a:lnTo>
                  <a:lnTo>
                    <a:pt x="9529" y="645"/>
                  </a:lnTo>
                  <a:lnTo>
                    <a:pt x="9327" y="774"/>
                  </a:lnTo>
                  <a:lnTo>
                    <a:pt x="9129" y="914"/>
                  </a:lnTo>
                  <a:lnTo>
                    <a:pt x="8936" y="1067"/>
                  </a:lnTo>
                  <a:lnTo>
                    <a:pt x="8747" y="1231"/>
                  </a:lnTo>
                  <a:lnTo>
                    <a:pt x="8558" y="1406"/>
                  </a:lnTo>
                  <a:lnTo>
                    <a:pt x="8368" y="1594"/>
                  </a:lnTo>
                  <a:lnTo>
                    <a:pt x="8184" y="1793"/>
                  </a:lnTo>
                  <a:lnTo>
                    <a:pt x="8004" y="1993"/>
                  </a:lnTo>
                  <a:lnTo>
                    <a:pt x="7823" y="2215"/>
                  </a:lnTo>
                  <a:lnTo>
                    <a:pt x="7647" y="2438"/>
                  </a:lnTo>
                  <a:lnTo>
                    <a:pt x="7476" y="2672"/>
                  </a:lnTo>
                  <a:lnTo>
                    <a:pt x="7304" y="2918"/>
                  </a:lnTo>
                  <a:lnTo>
                    <a:pt x="7137" y="3165"/>
                  </a:lnTo>
                  <a:lnTo>
                    <a:pt x="6970" y="3434"/>
                  </a:lnTo>
                  <a:lnTo>
                    <a:pt x="6808" y="3704"/>
                  </a:lnTo>
                  <a:lnTo>
                    <a:pt x="6645" y="3985"/>
                  </a:lnTo>
                  <a:lnTo>
                    <a:pt x="6487" y="4266"/>
                  </a:lnTo>
                  <a:lnTo>
                    <a:pt x="6333" y="4559"/>
                  </a:lnTo>
                  <a:lnTo>
                    <a:pt x="6179" y="4864"/>
                  </a:lnTo>
                  <a:lnTo>
                    <a:pt x="6025" y="5180"/>
                  </a:lnTo>
                  <a:lnTo>
                    <a:pt x="5880" y="5497"/>
                  </a:lnTo>
                  <a:lnTo>
                    <a:pt x="5730" y="5813"/>
                  </a:lnTo>
                  <a:lnTo>
                    <a:pt x="5590" y="6153"/>
                  </a:lnTo>
                  <a:lnTo>
                    <a:pt x="5444" y="6481"/>
                  </a:lnTo>
                  <a:lnTo>
                    <a:pt x="5308" y="6833"/>
                  </a:lnTo>
                  <a:lnTo>
                    <a:pt x="5167" y="7185"/>
                  </a:lnTo>
                  <a:lnTo>
                    <a:pt x="5036" y="7536"/>
                  </a:lnTo>
                  <a:lnTo>
                    <a:pt x="4904" y="7900"/>
                  </a:lnTo>
                  <a:lnTo>
                    <a:pt x="4772" y="8275"/>
                  </a:lnTo>
                  <a:lnTo>
                    <a:pt x="4644" y="8650"/>
                  </a:lnTo>
                  <a:lnTo>
                    <a:pt x="4517" y="9025"/>
                  </a:lnTo>
                  <a:lnTo>
                    <a:pt x="4394" y="9412"/>
                  </a:lnTo>
                  <a:lnTo>
                    <a:pt x="4270" y="9798"/>
                  </a:lnTo>
                  <a:lnTo>
                    <a:pt x="4152" y="10185"/>
                  </a:lnTo>
                  <a:lnTo>
                    <a:pt x="4033" y="10584"/>
                  </a:lnTo>
                  <a:lnTo>
                    <a:pt x="3919" y="10994"/>
                  </a:lnTo>
                  <a:lnTo>
                    <a:pt x="3694" y="11803"/>
                  </a:lnTo>
                  <a:lnTo>
                    <a:pt x="3479" y="12635"/>
                  </a:lnTo>
                  <a:lnTo>
                    <a:pt x="3272" y="13479"/>
                  </a:lnTo>
                  <a:lnTo>
                    <a:pt x="3070" y="14334"/>
                  </a:lnTo>
                  <a:lnTo>
                    <a:pt x="2881" y="15201"/>
                  </a:lnTo>
                  <a:lnTo>
                    <a:pt x="2696" y="16069"/>
                  </a:lnTo>
                  <a:lnTo>
                    <a:pt x="2520" y="16948"/>
                  </a:lnTo>
                  <a:lnTo>
                    <a:pt x="2349" y="17827"/>
                  </a:lnTo>
                  <a:lnTo>
                    <a:pt x="2186" y="18706"/>
                  </a:lnTo>
                  <a:lnTo>
                    <a:pt x="2032" y="19597"/>
                  </a:lnTo>
                  <a:lnTo>
                    <a:pt x="1887" y="20476"/>
                  </a:lnTo>
                  <a:lnTo>
                    <a:pt x="1747" y="21355"/>
                  </a:lnTo>
                  <a:lnTo>
                    <a:pt x="1610" y="22234"/>
                  </a:lnTo>
                  <a:lnTo>
                    <a:pt x="1483" y="23101"/>
                  </a:lnTo>
                  <a:lnTo>
                    <a:pt x="1360" y="23968"/>
                  </a:lnTo>
                  <a:lnTo>
                    <a:pt x="1245" y="24824"/>
                  </a:lnTo>
                  <a:lnTo>
                    <a:pt x="1140" y="25656"/>
                  </a:lnTo>
                  <a:lnTo>
                    <a:pt x="1034" y="26488"/>
                  </a:lnTo>
                  <a:lnTo>
                    <a:pt x="938" y="27309"/>
                  </a:lnTo>
                  <a:lnTo>
                    <a:pt x="845" y="28106"/>
                  </a:lnTo>
                  <a:lnTo>
                    <a:pt x="762" y="28891"/>
                  </a:lnTo>
                  <a:lnTo>
                    <a:pt x="683" y="29653"/>
                  </a:lnTo>
                  <a:lnTo>
                    <a:pt x="608" y="30391"/>
                  </a:lnTo>
                  <a:lnTo>
                    <a:pt x="537" y="31118"/>
                  </a:lnTo>
                  <a:lnTo>
                    <a:pt x="410" y="32477"/>
                  </a:lnTo>
                  <a:lnTo>
                    <a:pt x="304" y="33732"/>
                  </a:lnTo>
                  <a:lnTo>
                    <a:pt x="216" y="34868"/>
                  </a:lnTo>
                  <a:lnTo>
                    <a:pt x="146" y="35865"/>
                  </a:lnTo>
                  <a:lnTo>
                    <a:pt x="89" y="36708"/>
                  </a:lnTo>
                  <a:lnTo>
                    <a:pt x="49" y="37388"/>
                  </a:lnTo>
                  <a:lnTo>
                    <a:pt x="23" y="37881"/>
                  </a:lnTo>
                  <a:lnTo>
                    <a:pt x="1" y="38302"/>
                  </a:lnTo>
                  <a:lnTo>
                    <a:pt x="22808" y="38302"/>
                  </a:lnTo>
                  <a:lnTo>
                    <a:pt x="22800" y="37857"/>
                  </a:lnTo>
                  <a:lnTo>
                    <a:pt x="22786" y="37330"/>
                  </a:lnTo>
                  <a:lnTo>
                    <a:pt x="22764" y="36603"/>
                  </a:lnTo>
                  <a:lnTo>
                    <a:pt x="22734" y="35712"/>
                  </a:lnTo>
                  <a:lnTo>
                    <a:pt x="22690" y="34657"/>
                  </a:lnTo>
                  <a:lnTo>
                    <a:pt x="22628" y="33462"/>
                  </a:lnTo>
                  <a:lnTo>
                    <a:pt x="22553" y="32138"/>
                  </a:lnTo>
                  <a:lnTo>
                    <a:pt x="22509" y="31434"/>
                  </a:lnTo>
                  <a:lnTo>
                    <a:pt x="22461" y="30708"/>
                  </a:lnTo>
                  <a:lnTo>
                    <a:pt x="22408" y="29946"/>
                  </a:lnTo>
                  <a:lnTo>
                    <a:pt x="22351" y="29172"/>
                  </a:lnTo>
                  <a:lnTo>
                    <a:pt x="22285" y="28364"/>
                  </a:lnTo>
                  <a:lnTo>
                    <a:pt x="22215" y="27543"/>
                  </a:lnTo>
                  <a:lnTo>
                    <a:pt x="22140" y="26711"/>
                  </a:lnTo>
                  <a:lnTo>
                    <a:pt x="22061" y="25855"/>
                  </a:lnTo>
                  <a:lnTo>
                    <a:pt x="21973" y="24988"/>
                  </a:lnTo>
                  <a:lnTo>
                    <a:pt x="21876" y="24109"/>
                  </a:lnTo>
                  <a:lnTo>
                    <a:pt x="21775" y="23218"/>
                  </a:lnTo>
                  <a:lnTo>
                    <a:pt x="21669" y="22316"/>
                  </a:lnTo>
                  <a:lnTo>
                    <a:pt x="21551" y="21413"/>
                  </a:lnTo>
                  <a:lnTo>
                    <a:pt x="21432" y="20511"/>
                  </a:lnTo>
                  <a:lnTo>
                    <a:pt x="21300" y="19597"/>
                  </a:lnTo>
                  <a:lnTo>
                    <a:pt x="21164" y="18682"/>
                  </a:lnTo>
                  <a:lnTo>
                    <a:pt x="21014" y="17768"/>
                  </a:lnTo>
                  <a:lnTo>
                    <a:pt x="20860" y="16866"/>
                  </a:lnTo>
                  <a:lnTo>
                    <a:pt x="20698" y="15963"/>
                  </a:lnTo>
                  <a:lnTo>
                    <a:pt x="20526" y="15061"/>
                  </a:lnTo>
                  <a:lnTo>
                    <a:pt x="20346" y="14170"/>
                  </a:lnTo>
                  <a:lnTo>
                    <a:pt x="20157" y="13291"/>
                  </a:lnTo>
                  <a:lnTo>
                    <a:pt x="20060" y="12857"/>
                  </a:lnTo>
                  <a:lnTo>
                    <a:pt x="19959" y="12424"/>
                  </a:lnTo>
                  <a:lnTo>
                    <a:pt x="19854" y="12002"/>
                  </a:lnTo>
                  <a:lnTo>
                    <a:pt x="19748" y="11568"/>
                  </a:lnTo>
                  <a:lnTo>
                    <a:pt x="19638" y="11158"/>
                  </a:lnTo>
                  <a:lnTo>
                    <a:pt x="19528" y="10736"/>
                  </a:lnTo>
                  <a:lnTo>
                    <a:pt x="19414" y="10326"/>
                  </a:lnTo>
                  <a:lnTo>
                    <a:pt x="19299" y="9916"/>
                  </a:lnTo>
                  <a:lnTo>
                    <a:pt x="19181" y="9517"/>
                  </a:lnTo>
                  <a:lnTo>
                    <a:pt x="19062" y="9119"/>
                  </a:lnTo>
                  <a:lnTo>
                    <a:pt x="18935" y="8720"/>
                  </a:lnTo>
                  <a:lnTo>
                    <a:pt x="18811" y="8333"/>
                  </a:lnTo>
                  <a:lnTo>
                    <a:pt x="18680" y="7958"/>
                  </a:lnTo>
                  <a:lnTo>
                    <a:pt x="18548" y="7583"/>
                  </a:lnTo>
                  <a:lnTo>
                    <a:pt x="18416" y="7208"/>
                  </a:lnTo>
                  <a:lnTo>
                    <a:pt x="18275" y="6845"/>
                  </a:lnTo>
                  <a:lnTo>
                    <a:pt x="18139" y="6493"/>
                  </a:lnTo>
                  <a:lnTo>
                    <a:pt x="17994" y="6142"/>
                  </a:lnTo>
                  <a:lnTo>
                    <a:pt x="17848" y="5802"/>
                  </a:lnTo>
                  <a:lnTo>
                    <a:pt x="17699" y="5462"/>
                  </a:lnTo>
                  <a:lnTo>
                    <a:pt x="17545" y="5134"/>
                  </a:lnTo>
                  <a:lnTo>
                    <a:pt x="17391" y="4817"/>
                  </a:lnTo>
                  <a:lnTo>
                    <a:pt x="17233" y="4512"/>
                  </a:lnTo>
                  <a:lnTo>
                    <a:pt x="17075" y="4208"/>
                  </a:lnTo>
                  <a:lnTo>
                    <a:pt x="16908" y="3915"/>
                  </a:lnTo>
                  <a:lnTo>
                    <a:pt x="16740" y="3622"/>
                  </a:lnTo>
                  <a:lnTo>
                    <a:pt x="16573" y="3352"/>
                  </a:lnTo>
                  <a:lnTo>
                    <a:pt x="16397" y="3083"/>
                  </a:lnTo>
                  <a:lnTo>
                    <a:pt x="16222" y="2825"/>
                  </a:lnTo>
                  <a:lnTo>
                    <a:pt x="16041" y="2579"/>
                  </a:lnTo>
                  <a:lnTo>
                    <a:pt x="15861" y="2332"/>
                  </a:lnTo>
                  <a:lnTo>
                    <a:pt x="15676" y="2110"/>
                  </a:lnTo>
                  <a:lnTo>
                    <a:pt x="15487" y="1887"/>
                  </a:lnTo>
                  <a:lnTo>
                    <a:pt x="15294" y="1688"/>
                  </a:lnTo>
                  <a:lnTo>
                    <a:pt x="15096" y="1489"/>
                  </a:lnTo>
                  <a:lnTo>
                    <a:pt x="14898" y="1301"/>
                  </a:lnTo>
                  <a:lnTo>
                    <a:pt x="14696" y="1125"/>
                  </a:lnTo>
                  <a:lnTo>
                    <a:pt x="14489" y="961"/>
                  </a:lnTo>
                  <a:lnTo>
                    <a:pt x="14278" y="809"/>
                  </a:lnTo>
                  <a:lnTo>
                    <a:pt x="14067" y="680"/>
                  </a:lnTo>
                  <a:lnTo>
                    <a:pt x="13847" y="551"/>
                  </a:lnTo>
                  <a:lnTo>
                    <a:pt x="13627" y="434"/>
                  </a:lnTo>
                  <a:lnTo>
                    <a:pt x="13407" y="328"/>
                  </a:lnTo>
                  <a:lnTo>
                    <a:pt x="13179" y="246"/>
                  </a:lnTo>
                  <a:lnTo>
                    <a:pt x="12946" y="164"/>
                  </a:lnTo>
                  <a:lnTo>
                    <a:pt x="12713" y="106"/>
                  </a:lnTo>
                  <a:lnTo>
                    <a:pt x="12475" y="59"/>
                  </a:lnTo>
                  <a:lnTo>
                    <a:pt x="12233" y="23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395175" y="-5855925"/>
              <a:ext cx="308150" cy="847975"/>
            </a:xfrm>
            <a:custGeom>
              <a:avLst/>
              <a:gdLst/>
              <a:ahLst/>
              <a:cxnLst/>
              <a:rect l="l" t="t" r="r" b="b"/>
              <a:pathLst>
                <a:path w="12326" h="33919" extrusionOk="0">
                  <a:moveTo>
                    <a:pt x="9005" y="0"/>
                  </a:moveTo>
                  <a:lnTo>
                    <a:pt x="317" y="19268"/>
                  </a:lnTo>
                  <a:lnTo>
                    <a:pt x="247" y="19796"/>
                  </a:lnTo>
                  <a:lnTo>
                    <a:pt x="185" y="20300"/>
                  </a:lnTo>
                  <a:lnTo>
                    <a:pt x="132" y="20804"/>
                  </a:lnTo>
                  <a:lnTo>
                    <a:pt x="93" y="21284"/>
                  </a:lnTo>
                  <a:lnTo>
                    <a:pt x="58" y="21765"/>
                  </a:lnTo>
                  <a:lnTo>
                    <a:pt x="31" y="22234"/>
                  </a:lnTo>
                  <a:lnTo>
                    <a:pt x="14" y="22679"/>
                  </a:lnTo>
                  <a:lnTo>
                    <a:pt x="5" y="23124"/>
                  </a:lnTo>
                  <a:lnTo>
                    <a:pt x="0" y="23558"/>
                  </a:lnTo>
                  <a:lnTo>
                    <a:pt x="5" y="23980"/>
                  </a:lnTo>
                  <a:lnTo>
                    <a:pt x="18" y="24390"/>
                  </a:lnTo>
                  <a:lnTo>
                    <a:pt x="36" y="24789"/>
                  </a:lnTo>
                  <a:lnTo>
                    <a:pt x="62" y="25187"/>
                  </a:lnTo>
                  <a:lnTo>
                    <a:pt x="93" y="25562"/>
                  </a:lnTo>
                  <a:lnTo>
                    <a:pt x="132" y="25937"/>
                  </a:lnTo>
                  <a:lnTo>
                    <a:pt x="172" y="26301"/>
                  </a:lnTo>
                  <a:lnTo>
                    <a:pt x="220" y="26652"/>
                  </a:lnTo>
                  <a:lnTo>
                    <a:pt x="273" y="26992"/>
                  </a:lnTo>
                  <a:lnTo>
                    <a:pt x="335" y="27320"/>
                  </a:lnTo>
                  <a:lnTo>
                    <a:pt x="396" y="27649"/>
                  </a:lnTo>
                  <a:lnTo>
                    <a:pt x="462" y="27953"/>
                  </a:lnTo>
                  <a:lnTo>
                    <a:pt x="532" y="28258"/>
                  </a:lnTo>
                  <a:lnTo>
                    <a:pt x="612" y="28563"/>
                  </a:lnTo>
                  <a:lnTo>
                    <a:pt x="686" y="28844"/>
                  </a:lnTo>
                  <a:lnTo>
                    <a:pt x="770" y="29114"/>
                  </a:lnTo>
                  <a:lnTo>
                    <a:pt x="853" y="29383"/>
                  </a:lnTo>
                  <a:lnTo>
                    <a:pt x="941" y="29641"/>
                  </a:lnTo>
                  <a:lnTo>
                    <a:pt x="1034" y="29899"/>
                  </a:lnTo>
                  <a:lnTo>
                    <a:pt x="1126" y="30133"/>
                  </a:lnTo>
                  <a:lnTo>
                    <a:pt x="1218" y="30368"/>
                  </a:lnTo>
                  <a:lnTo>
                    <a:pt x="1315" y="30590"/>
                  </a:lnTo>
                  <a:lnTo>
                    <a:pt x="1412" y="30813"/>
                  </a:lnTo>
                  <a:lnTo>
                    <a:pt x="1513" y="31012"/>
                  </a:lnTo>
                  <a:lnTo>
                    <a:pt x="1610" y="31212"/>
                  </a:lnTo>
                  <a:lnTo>
                    <a:pt x="1711" y="31411"/>
                  </a:lnTo>
                  <a:lnTo>
                    <a:pt x="1812" y="31587"/>
                  </a:lnTo>
                  <a:lnTo>
                    <a:pt x="2010" y="31938"/>
                  </a:lnTo>
                  <a:lnTo>
                    <a:pt x="2212" y="32243"/>
                  </a:lnTo>
                  <a:lnTo>
                    <a:pt x="2406" y="32536"/>
                  </a:lnTo>
                  <a:lnTo>
                    <a:pt x="2595" y="32782"/>
                  </a:lnTo>
                  <a:lnTo>
                    <a:pt x="2779" y="33017"/>
                  </a:lnTo>
                  <a:lnTo>
                    <a:pt x="2951" y="33216"/>
                  </a:lnTo>
                  <a:lnTo>
                    <a:pt x="3109" y="33380"/>
                  </a:lnTo>
                  <a:lnTo>
                    <a:pt x="3254" y="33532"/>
                  </a:lnTo>
                  <a:lnTo>
                    <a:pt x="3382" y="33649"/>
                  </a:lnTo>
                  <a:lnTo>
                    <a:pt x="3492" y="33755"/>
                  </a:lnTo>
                  <a:lnTo>
                    <a:pt x="3645" y="33884"/>
                  </a:lnTo>
                  <a:lnTo>
                    <a:pt x="3703" y="33919"/>
                  </a:lnTo>
                  <a:lnTo>
                    <a:pt x="3936" y="32735"/>
                  </a:lnTo>
                  <a:lnTo>
                    <a:pt x="12325" y="12682"/>
                  </a:lnTo>
                  <a:lnTo>
                    <a:pt x="12294" y="12178"/>
                  </a:lnTo>
                  <a:lnTo>
                    <a:pt x="12255" y="11674"/>
                  </a:lnTo>
                  <a:lnTo>
                    <a:pt x="12215" y="11181"/>
                  </a:lnTo>
                  <a:lnTo>
                    <a:pt x="12167" y="10701"/>
                  </a:lnTo>
                  <a:lnTo>
                    <a:pt x="12114" y="10220"/>
                  </a:lnTo>
                  <a:lnTo>
                    <a:pt x="12057" y="9740"/>
                  </a:lnTo>
                  <a:lnTo>
                    <a:pt x="11995" y="9271"/>
                  </a:lnTo>
                  <a:lnTo>
                    <a:pt x="11925" y="8802"/>
                  </a:lnTo>
                  <a:lnTo>
                    <a:pt x="11855" y="8345"/>
                  </a:lnTo>
                  <a:lnTo>
                    <a:pt x="11776" y="7888"/>
                  </a:lnTo>
                  <a:lnTo>
                    <a:pt x="11696" y="7442"/>
                  </a:lnTo>
                  <a:lnTo>
                    <a:pt x="11608" y="6997"/>
                  </a:lnTo>
                  <a:lnTo>
                    <a:pt x="11516" y="6563"/>
                  </a:lnTo>
                  <a:lnTo>
                    <a:pt x="11424" y="6142"/>
                  </a:lnTo>
                  <a:lnTo>
                    <a:pt x="11323" y="5720"/>
                  </a:lnTo>
                  <a:lnTo>
                    <a:pt x="11217" y="5309"/>
                  </a:lnTo>
                  <a:lnTo>
                    <a:pt x="11107" y="4911"/>
                  </a:lnTo>
                  <a:lnTo>
                    <a:pt x="10997" y="4512"/>
                  </a:lnTo>
                  <a:lnTo>
                    <a:pt x="10879" y="4126"/>
                  </a:lnTo>
                  <a:lnTo>
                    <a:pt x="10760" y="3751"/>
                  </a:lnTo>
                  <a:lnTo>
                    <a:pt x="10632" y="3387"/>
                  </a:lnTo>
                  <a:lnTo>
                    <a:pt x="10505" y="3024"/>
                  </a:lnTo>
                  <a:lnTo>
                    <a:pt x="10369" y="2672"/>
                  </a:lnTo>
                  <a:lnTo>
                    <a:pt x="10232" y="2332"/>
                  </a:lnTo>
                  <a:lnTo>
                    <a:pt x="10092" y="2004"/>
                  </a:lnTo>
                  <a:lnTo>
                    <a:pt x="9946" y="1688"/>
                  </a:lnTo>
                  <a:lnTo>
                    <a:pt x="9801" y="1371"/>
                  </a:lnTo>
                  <a:lnTo>
                    <a:pt x="9647" y="1078"/>
                  </a:lnTo>
                  <a:lnTo>
                    <a:pt x="9494" y="797"/>
                  </a:lnTo>
                  <a:lnTo>
                    <a:pt x="9335" y="516"/>
                  </a:lnTo>
                  <a:lnTo>
                    <a:pt x="9173" y="246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395175" y="-5855925"/>
              <a:ext cx="308150" cy="847975"/>
            </a:xfrm>
            <a:custGeom>
              <a:avLst/>
              <a:gdLst/>
              <a:ahLst/>
              <a:cxnLst/>
              <a:rect l="l" t="t" r="r" b="b"/>
              <a:pathLst>
                <a:path w="12326" h="33919" fill="none" extrusionOk="0">
                  <a:moveTo>
                    <a:pt x="3703" y="33919"/>
                  </a:moveTo>
                  <a:lnTo>
                    <a:pt x="3703" y="33919"/>
                  </a:lnTo>
                  <a:lnTo>
                    <a:pt x="3645" y="33884"/>
                  </a:lnTo>
                  <a:lnTo>
                    <a:pt x="3492" y="33755"/>
                  </a:lnTo>
                  <a:lnTo>
                    <a:pt x="3382" y="33649"/>
                  </a:lnTo>
                  <a:lnTo>
                    <a:pt x="3254" y="33532"/>
                  </a:lnTo>
                  <a:lnTo>
                    <a:pt x="3109" y="33380"/>
                  </a:lnTo>
                  <a:lnTo>
                    <a:pt x="2951" y="33216"/>
                  </a:lnTo>
                  <a:lnTo>
                    <a:pt x="2779" y="33017"/>
                  </a:lnTo>
                  <a:lnTo>
                    <a:pt x="2595" y="32782"/>
                  </a:lnTo>
                  <a:lnTo>
                    <a:pt x="2406" y="32536"/>
                  </a:lnTo>
                  <a:lnTo>
                    <a:pt x="2212" y="32243"/>
                  </a:lnTo>
                  <a:lnTo>
                    <a:pt x="2010" y="31938"/>
                  </a:lnTo>
                  <a:lnTo>
                    <a:pt x="1812" y="31587"/>
                  </a:lnTo>
                  <a:lnTo>
                    <a:pt x="1711" y="31411"/>
                  </a:lnTo>
                  <a:lnTo>
                    <a:pt x="1610" y="31212"/>
                  </a:lnTo>
                  <a:lnTo>
                    <a:pt x="1513" y="31012"/>
                  </a:lnTo>
                  <a:lnTo>
                    <a:pt x="1412" y="30813"/>
                  </a:lnTo>
                  <a:lnTo>
                    <a:pt x="1315" y="30590"/>
                  </a:lnTo>
                  <a:lnTo>
                    <a:pt x="1218" y="30368"/>
                  </a:lnTo>
                  <a:lnTo>
                    <a:pt x="1126" y="30133"/>
                  </a:lnTo>
                  <a:lnTo>
                    <a:pt x="1034" y="29899"/>
                  </a:lnTo>
                  <a:lnTo>
                    <a:pt x="941" y="29641"/>
                  </a:lnTo>
                  <a:lnTo>
                    <a:pt x="853" y="29383"/>
                  </a:lnTo>
                  <a:lnTo>
                    <a:pt x="770" y="29114"/>
                  </a:lnTo>
                  <a:lnTo>
                    <a:pt x="686" y="28844"/>
                  </a:lnTo>
                  <a:lnTo>
                    <a:pt x="612" y="28563"/>
                  </a:lnTo>
                  <a:lnTo>
                    <a:pt x="532" y="28258"/>
                  </a:lnTo>
                  <a:lnTo>
                    <a:pt x="462" y="27953"/>
                  </a:lnTo>
                  <a:lnTo>
                    <a:pt x="396" y="27649"/>
                  </a:lnTo>
                  <a:lnTo>
                    <a:pt x="335" y="27320"/>
                  </a:lnTo>
                  <a:lnTo>
                    <a:pt x="273" y="26992"/>
                  </a:lnTo>
                  <a:lnTo>
                    <a:pt x="220" y="26652"/>
                  </a:lnTo>
                  <a:lnTo>
                    <a:pt x="172" y="26301"/>
                  </a:lnTo>
                  <a:lnTo>
                    <a:pt x="132" y="25937"/>
                  </a:lnTo>
                  <a:lnTo>
                    <a:pt x="93" y="25562"/>
                  </a:lnTo>
                  <a:lnTo>
                    <a:pt x="62" y="25187"/>
                  </a:lnTo>
                  <a:lnTo>
                    <a:pt x="36" y="24789"/>
                  </a:lnTo>
                  <a:lnTo>
                    <a:pt x="18" y="24390"/>
                  </a:lnTo>
                  <a:lnTo>
                    <a:pt x="5" y="23980"/>
                  </a:lnTo>
                  <a:lnTo>
                    <a:pt x="0" y="23558"/>
                  </a:lnTo>
                  <a:lnTo>
                    <a:pt x="5" y="23124"/>
                  </a:lnTo>
                  <a:lnTo>
                    <a:pt x="14" y="22679"/>
                  </a:lnTo>
                  <a:lnTo>
                    <a:pt x="31" y="22234"/>
                  </a:lnTo>
                  <a:lnTo>
                    <a:pt x="58" y="21765"/>
                  </a:lnTo>
                  <a:lnTo>
                    <a:pt x="93" y="21284"/>
                  </a:lnTo>
                  <a:lnTo>
                    <a:pt x="132" y="20804"/>
                  </a:lnTo>
                  <a:lnTo>
                    <a:pt x="185" y="20300"/>
                  </a:lnTo>
                  <a:lnTo>
                    <a:pt x="247" y="19796"/>
                  </a:lnTo>
                  <a:lnTo>
                    <a:pt x="317" y="19268"/>
                  </a:lnTo>
                  <a:lnTo>
                    <a:pt x="9005" y="0"/>
                  </a:lnTo>
                  <a:lnTo>
                    <a:pt x="9005" y="0"/>
                  </a:lnTo>
                  <a:lnTo>
                    <a:pt x="9173" y="246"/>
                  </a:lnTo>
                  <a:lnTo>
                    <a:pt x="9335" y="516"/>
                  </a:lnTo>
                  <a:lnTo>
                    <a:pt x="9494" y="797"/>
                  </a:lnTo>
                  <a:lnTo>
                    <a:pt x="9647" y="1078"/>
                  </a:lnTo>
                  <a:lnTo>
                    <a:pt x="9801" y="1371"/>
                  </a:lnTo>
                  <a:lnTo>
                    <a:pt x="9946" y="1688"/>
                  </a:lnTo>
                  <a:lnTo>
                    <a:pt x="10092" y="2004"/>
                  </a:lnTo>
                  <a:lnTo>
                    <a:pt x="10232" y="2332"/>
                  </a:lnTo>
                  <a:lnTo>
                    <a:pt x="10369" y="2672"/>
                  </a:lnTo>
                  <a:lnTo>
                    <a:pt x="10505" y="3024"/>
                  </a:lnTo>
                  <a:lnTo>
                    <a:pt x="10632" y="3387"/>
                  </a:lnTo>
                  <a:lnTo>
                    <a:pt x="10760" y="3751"/>
                  </a:lnTo>
                  <a:lnTo>
                    <a:pt x="10879" y="4126"/>
                  </a:lnTo>
                  <a:lnTo>
                    <a:pt x="10997" y="4512"/>
                  </a:lnTo>
                  <a:lnTo>
                    <a:pt x="11107" y="4911"/>
                  </a:lnTo>
                  <a:lnTo>
                    <a:pt x="11217" y="5309"/>
                  </a:lnTo>
                  <a:lnTo>
                    <a:pt x="11323" y="5720"/>
                  </a:lnTo>
                  <a:lnTo>
                    <a:pt x="11424" y="6142"/>
                  </a:lnTo>
                  <a:lnTo>
                    <a:pt x="11516" y="6563"/>
                  </a:lnTo>
                  <a:lnTo>
                    <a:pt x="11608" y="6997"/>
                  </a:lnTo>
                  <a:lnTo>
                    <a:pt x="11696" y="7442"/>
                  </a:lnTo>
                  <a:lnTo>
                    <a:pt x="11776" y="7888"/>
                  </a:lnTo>
                  <a:lnTo>
                    <a:pt x="11855" y="8345"/>
                  </a:lnTo>
                  <a:lnTo>
                    <a:pt x="11925" y="8802"/>
                  </a:lnTo>
                  <a:lnTo>
                    <a:pt x="11995" y="9271"/>
                  </a:lnTo>
                  <a:lnTo>
                    <a:pt x="12057" y="9740"/>
                  </a:lnTo>
                  <a:lnTo>
                    <a:pt x="12114" y="10220"/>
                  </a:lnTo>
                  <a:lnTo>
                    <a:pt x="12167" y="10701"/>
                  </a:lnTo>
                  <a:lnTo>
                    <a:pt x="12215" y="11181"/>
                  </a:lnTo>
                  <a:lnTo>
                    <a:pt x="12255" y="11674"/>
                  </a:lnTo>
                  <a:lnTo>
                    <a:pt x="12294" y="12178"/>
                  </a:lnTo>
                  <a:lnTo>
                    <a:pt x="12325" y="12682"/>
                  </a:lnTo>
                  <a:lnTo>
                    <a:pt x="3936" y="32735"/>
                  </a:lnTo>
                  <a:lnTo>
                    <a:pt x="3703" y="339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3453750" y="-4970450"/>
              <a:ext cx="570225" cy="324675"/>
            </a:xfrm>
            <a:custGeom>
              <a:avLst/>
              <a:gdLst/>
              <a:ahLst/>
              <a:cxnLst/>
              <a:rect l="l" t="t" r="r" b="b"/>
              <a:pathLst>
                <a:path w="22809" h="12987" extrusionOk="0">
                  <a:moveTo>
                    <a:pt x="11767" y="0"/>
                  </a:moveTo>
                  <a:lnTo>
                    <a:pt x="11530" y="12"/>
                  </a:lnTo>
                  <a:lnTo>
                    <a:pt x="11297" y="24"/>
                  </a:lnTo>
                  <a:lnTo>
                    <a:pt x="11064" y="59"/>
                  </a:lnTo>
                  <a:lnTo>
                    <a:pt x="10831" y="94"/>
                  </a:lnTo>
                  <a:lnTo>
                    <a:pt x="10598" y="141"/>
                  </a:lnTo>
                  <a:lnTo>
                    <a:pt x="10369" y="199"/>
                  </a:lnTo>
                  <a:lnTo>
                    <a:pt x="10145" y="270"/>
                  </a:lnTo>
                  <a:lnTo>
                    <a:pt x="9916" y="340"/>
                  </a:lnTo>
                  <a:lnTo>
                    <a:pt x="9692" y="434"/>
                  </a:lnTo>
                  <a:lnTo>
                    <a:pt x="9472" y="528"/>
                  </a:lnTo>
                  <a:lnTo>
                    <a:pt x="9248" y="621"/>
                  </a:lnTo>
                  <a:lnTo>
                    <a:pt x="9032" y="739"/>
                  </a:lnTo>
                  <a:lnTo>
                    <a:pt x="8813" y="856"/>
                  </a:lnTo>
                  <a:lnTo>
                    <a:pt x="8597" y="973"/>
                  </a:lnTo>
                  <a:lnTo>
                    <a:pt x="8386" y="1102"/>
                  </a:lnTo>
                  <a:lnTo>
                    <a:pt x="8175" y="1243"/>
                  </a:lnTo>
                  <a:lnTo>
                    <a:pt x="7964" y="1383"/>
                  </a:lnTo>
                  <a:lnTo>
                    <a:pt x="7757" y="1536"/>
                  </a:lnTo>
                  <a:lnTo>
                    <a:pt x="7551" y="1700"/>
                  </a:lnTo>
                  <a:lnTo>
                    <a:pt x="7146" y="2028"/>
                  </a:lnTo>
                  <a:lnTo>
                    <a:pt x="6746" y="2379"/>
                  </a:lnTo>
                  <a:lnTo>
                    <a:pt x="6359" y="2755"/>
                  </a:lnTo>
                  <a:lnTo>
                    <a:pt x="5977" y="3141"/>
                  </a:lnTo>
                  <a:lnTo>
                    <a:pt x="5607" y="3552"/>
                  </a:lnTo>
                  <a:lnTo>
                    <a:pt x="5247" y="3962"/>
                  </a:lnTo>
                  <a:lnTo>
                    <a:pt x="4895" y="4395"/>
                  </a:lnTo>
                  <a:lnTo>
                    <a:pt x="4552" y="4829"/>
                  </a:lnTo>
                  <a:lnTo>
                    <a:pt x="4222" y="5286"/>
                  </a:lnTo>
                  <a:lnTo>
                    <a:pt x="3901" y="5732"/>
                  </a:lnTo>
                  <a:lnTo>
                    <a:pt x="3589" y="6189"/>
                  </a:lnTo>
                  <a:lnTo>
                    <a:pt x="3290" y="6646"/>
                  </a:lnTo>
                  <a:lnTo>
                    <a:pt x="3000" y="7103"/>
                  </a:lnTo>
                  <a:lnTo>
                    <a:pt x="2723" y="7548"/>
                  </a:lnTo>
                  <a:lnTo>
                    <a:pt x="2459" y="8005"/>
                  </a:lnTo>
                  <a:lnTo>
                    <a:pt x="2208" y="8439"/>
                  </a:lnTo>
                  <a:lnTo>
                    <a:pt x="1966" y="8873"/>
                  </a:lnTo>
                  <a:lnTo>
                    <a:pt x="1738" y="9295"/>
                  </a:lnTo>
                  <a:lnTo>
                    <a:pt x="1522" y="9705"/>
                  </a:lnTo>
                  <a:lnTo>
                    <a:pt x="1320" y="10103"/>
                  </a:lnTo>
                  <a:lnTo>
                    <a:pt x="1131" y="10478"/>
                  </a:lnTo>
                  <a:lnTo>
                    <a:pt x="792" y="11182"/>
                  </a:lnTo>
                  <a:lnTo>
                    <a:pt x="515" y="11791"/>
                  </a:lnTo>
                  <a:lnTo>
                    <a:pt x="291" y="12283"/>
                  </a:lnTo>
                  <a:lnTo>
                    <a:pt x="133" y="12670"/>
                  </a:lnTo>
                  <a:lnTo>
                    <a:pt x="1" y="12986"/>
                  </a:lnTo>
                  <a:lnTo>
                    <a:pt x="22808" y="12986"/>
                  </a:lnTo>
                  <a:lnTo>
                    <a:pt x="22544" y="12307"/>
                  </a:lnTo>
                  <a:lnTo>
                    <a:pt x="22276" y="11662"/>
                  </a:lnTo>
                  <a:lnTo>
                    <a:pt x="22012" y="11029"/>
                  </a:lnTo>
                  <a:lnTo>
                    <a:pt x="21744" y="10420"/>
                  </a:lnTo>
                  <a:lnTo>
                    <a:pt x="21480" y="9822"/>
                  </a:lnTo>
                  <a:lnTo>
                    <a:pt x="21212" y="9248"/>
                  </a:lnTo>
                  <a:lnTo>
                    <a:pt x="20948" y="8697"/>
                  </a:lnTo>
                  <a:lnTo>
                    <a:pt x="20680" y="8169"/>
                  </a:lnTo>
                  <a:lnTo>
                    <a:pt x="20416" y="7654"/>
                  </a:lnTo>
                  <a:lnTo>
                    <a:pt x="20153" y="7161"/>
                  </a:lnTo>
                  <a:lnTo>
                    <a:pt x="19884" y="6693"/>
                  </a:lnTo>
                  <a:lnTo>
                    <a:pt x="19620" y="6235"/>
                  </a:lnTo>
                  <a:lnTo>
                    <a:pt x="19357" y="5802"/>
                  </a:lnTo>
                  <a:lnTo>
                    <a:pt x="19093" y="5380"/>
                  </a:lnTo>
                  <a:lnTo>
                    <a:pt x="18829" y="4981"/>
                  </a:lnTo>
                  <a:lnTo>
                    <a:pt x="18570" y="4595"/>
                  </a:lnTo>
                  <a:lnTo>
                    <a:pt x="18306" y="4231"/>
                  </a:lnTo>
                  <a:lnTo>
                    <a:pt x="18042" y="3880"/>
                  </a:lnTo>
                  <a:lnTo>
                    <a:pt x="17783" y="3552"/>
                  </a:lnTo>
                  <a:lnTo>
                    <a:pt x="17523" y="3235"/>
                  </a:lnTo>
                  <a:lnTo>
                    <a:pt x="17264" y="2930"/>
                  </a:lnTo>
                  <a:lnTo>
                    <a:pt x="17004" y="2649"/>
                  </a:lnTo>
                  <a:lnTo>
                    <a:pt x="16745" y="2391"/>
                  </a:lnTo>
                  <a:lnTo>
                    <a:pt x="16485" y="2133"/>
                  </a:lnTo>
                  <a:lnTo>
                    <a:pt x="16230" y="1899"/>
                  </a:lnTo>
                  <a:lnTo>
                    <a:pt x="15971" y="1676"/>
                  </a:lnTo>
                  <a:lnTo>
                    <a:pt x="15716" y="1477"/>
                  </a:lnTo>
                  <a:lnTo>
                    <a:pt x="15461" y="1278"/>
                  </a:lnTo>
                  <a:lnTo>
                    <a:pt x="15210" y="1102"/>
                  </a:lnTo>
                  <a:lnTo>
                    <a:pt x="14955" y="938"/>
                  </a:lnTo>
                  <a:lnTo>
                    <a:pt x="14705" y="797"/>
                  </a:lnTo>
                  <a:lnTo>
                    <a:pt x="14454" y="657"/>
                  </a:lnTo>
                  <a:lnTo>
                    <a:pt x="14203" y="539"/>
                  </a:lnTo>
                  <a:lnTo>
                    <a:pt x="13953" y="422"/>
                  </a:lnTo>
                  <a:lnTo>
                    <a:pt x="13706" y="328"/>
                  </a:lnTo>
                  <a:lnTo>
                    <a:pt x="13460" y="246"/>
                  </a:lnTo>
                  <a:lnTo>
                    <a:pt x="13214" y="176"/>
                  </a:lnTo>
                  <a:lnTo>
                    <a:pt x="12968" y="117"/>
                  </a:lnTo>
                  <a:lnTo>
                    <a:pt x="12726" y="71"/>
                  </a:lnTo>
                  <a:lnTo>
                    <a:pt x="12484" y="35"/>
                  </a:lnTo>
                  <a:lnTo>
                    <a:pt x="12247" y="12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780575" y="-2224950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2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625025" y="-2147300"/>
              <a:ext cx="255700" cy="630000"/>
            </a:xfrm>
            <a:custGeom>
              <a:avLst/>
              <a:gdLst/>
              <a:ahLst/>
              <a:cxnLst/>
              <a:rect l="l" t="t" r="r" b="b"/>
              <a:pathLst>
                <a:path w="10228" h="25200" extrusionOk="0">
                  <a:moveTo>
                    <a:pt x="1" y="1"/>
                  </a:moveTo>
                  <a:lnTo>
                    <a:pt x="1" y="25200"/>
                  </a:lnTo>
                  <a:lnTo>
                    <a:pt x="10228" y="25200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625025" y="-2147300"/>
              <a:ext cx="255700" cy="630000"/>
            </a:xfrm>
            <a:custGeom>
              <a:avLst/>
              <a:gdLst/>
              <a:ahLst/>
              <a:cxnLst/>
              <a:rect l="l" t="t" r="r" b="b"/>
              <a:pathLst>
                <a:path w="10228" h="25200" fill="none" extrusionOk="0">
                  <a:moveTo>
                    <a:pt x="1" y="25200"/>
                  </a:moveTo>
                  <a:lnTo>
                    <a:pt x="10228" y="25200"/>
                  </a:lnTo>
                  <a:lnTo>
                    <a:pt x="10228" y="1"/>
                  </a:lnTo>
                  <a:lnTo>
                    <a:pt x="1" y="1"/>
                  </a:lnTo>
                  <a:lnTo>
                    <a:pt x="1" y="252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529725" y="-1861600"/>
              <a:ext cx="446325" cy="1848925"/>
            </a:xfrm>
            <a:custGeom>
              <a:avLst/>
              <a:gdLst/>
              <a:ahLst/>
              <a:cxnLst/>
              <a:rect l="l" t="t" r="r" b="b"/>
              <a:pathLst>
                <a:path w="17853" h="73957" extrusionOk="0">
                  <a:moveTo>
                    <a:pt x="8847" y="0"/>
                  </a:moveTo>
                  <a:lnTo>
                    <a:pt x="8640" y="12"/>
                  </a:lnTo>
                  <a:lnTo>
                    <a:pt x="8434" y="35"/>
                  </a:lnTo>
                  <a:lnTo>
                    <a:pt x="8236" y="71"/>
                  </a:lnTo>
                  <a:lnTo>
                    <a:pt x="8034" y="106"/>
                  </a:lnTo>
                  <a:lnTo>
                    <a:pt x="7840" y="164"/>
                  </a:lnTo>
                  <a:lnTo>
                    <a:pt x="7647" y="235"/>
                  </a:lnTo>
                  <a:lnTo>
                    <a:pt x="7458" y="305"/>
                  </a:lnTo>
                  <a:lnTo>
                    <a:pt x="7269" y="387"/>
                  </a:lnTo>
                  <a:lnTo>
                    <a:pt x="7084" y="481"/>
                  </a:lnTo>
                  <a:lnTo>
                    <a:pt x="6899" y="586"/>
                  </a:lnTo>
                  <a:lnTo>
                    <a:pt x="6723" y="703"/>
                  </a:lnTo>
                  <a:lnTo>
                    <a:pt x="6543" y="821"/>
                  </a:lnTo>
                  <a:lnTo>
                    <a:pt x="6372" y="961"/>
                  </a:lnTo>
                  <a:lnTo>
                    <a:pt x="6200" y="1102"/>
                  </a:lnTo>
                  <a:lnTo>
                    <a:pt x="6029" y="1243"/>
                  </a:lnTo>
                  <a:lnTo>
                    <a:pt x="5866" y="1407"/>
                  </a:lnTo>
                  <a:lnTo>
                    <a:pt x="5703" y="1571"/>
                  </a:lnTo>
                  <a:lnTo>
                    <a:pt x="5541" y="1735"/>
                  </a:lnTo>
                  <a:lnTo>
                    <a:pt x="5382" y="1922"/>
                  </a:lnTo>
                  <a:lnTo>
                    <a:pt x="5228" y="2110"/>
                  </a:lnTo>
                  <a:lnTo>
                    <a:pt x="5074" y="2297"/>
                  </a:lnTo>
                  <a:lnTo>
                    <a:pt x="4925" y="2497"/>
                  </a:lnTo>
                  <a:lnTo>
                    <a:pt x="4780" y="2708"/>
                  </a:lnTo>
                  <a:lnTo>
                    <a:pt x="4635" y="2930"/>
                  </a:lnTo>
                  <a:lnTo>
                    <a:pt x="4494" y="3153"/>
                  </a:lnTo>
                  <a:lnTo>
                    <a:pt x="4358" y="3376"/>
                  </a:lnTo>
                  <a:lnTo>
                    <a:pt x="4221" y="3610"/>
                  </a:lnTo>
                  <a:lnTo>
                    <a:pt x="4090" y="3845"/>
                  </a:lnTo>
                  <a:lnTo>
                    <a:pt x="3958" y="4091"/>
                  </a:lnTo>
                  <a:lnTo>
                    <a:pt x="3830" y="4337"/>
                  </a:lnTo>
                  <a:lnTo>
                    <a:pt x="3707" y="4595"/>
                  </a:lnTo>
                  <a:lnTo>
                    <a:pt x="3584" y="4852"/>
                  </a:lnTo>
                  <a:lnTo>
                    <a:pt x="3465" y="5122"/>
                  </a:lnTo>
                  <a:lnTo>
                    <a:pt x="3351" y="5392"/>
                  </a:lnTo>
                  <a:lnTo>
                    <a:pt x="3237" y="5661"/>
                  </a:lnTo>
                  <a:lnTo>
                    <a:pt x="3127" y="5942"/>
                  </a:lnTo>
                  <a:lnTo>
                    <a:pt x="3017" y="6224"/>
                  </a:lnTo>
                  <a:lnTo>
                    <a:pt x="2911" y="6505"/>
                  </a:lnTo>
                  <a:lnTo>
                    <a:pt x="2810" y="6798"/>
                  </a:lnTo>
                  <a:lnTo>
                    <a:pt x="2709" y="7091"/>
                  </a:lnTo>
                  <a:lnTo>
                    <a:pt x="2612" y="7384"/>
                  </a:lnTo>
                  <a:lnTo>
                    <a:pt x="2520" y="7677"/>
                  </a:lnTo>
                  <a:lnTo>
                    <a:pt x="2427" y="7982"/>
                  </a:lnTo>
                  <a:lnTo>
                    <a:pt x="2340" y="8287"/>
                  </a:lnTo>
                  <a:lnTo>
                    <a:pt x="2256" y="8591"/>
                  </a:lnTo>
                  <a:lnTo>
                    <a:pt x="2172" y="8896"/>
                  </a:lnTo>
                  <a:lnTo>
                    <a:pt x="2089" y="9201"/>
                  </a:lnTo>
                  <a:lnTo>
                    <a:pt x="2014" y="9506"/>
                  </a:lnTo>
                  <a:lnTo>
                    <a:pt x="1869" y="10138"/>
                  </a:lnTo>
                  <a:lnTo>
                    <a:pt x="1733" y="10760"/>
                  </a:lnTo>
                  <a:lnTo>
                    <a:pt x="1610" y="11393"/>
                  </a:lnTo>
                  <a:lnTo>
                    <a:pt x="1495" y="12014"/>
                  </a:lnTo>
                  <a:lnTo>
                    <a:pt x="1394" y="12647"/>
                  </a:lnTo>
                  <a:lnTo>
                    <a:pt x="1302" y="13268"/>
                  </a:lnTo>
                  <a:lnTo>
                    <a:pt x="1262" y="13596"/>
                  </a:lnTo>
                  <a:lnTo>
                    <a:pt x="1223" y="13959"/>
                  </a:lnTo>
                  <a:lnTo>
                    <a:pt x="1179" y="14346"/>
                  </a:lnTo>
                  <a:lnTo>
                    <a:pt x="1139" y="14768"/>
                  </a:lnTo>
                  <a:lnTo>
                    <a:pt x="1100" y="15213"/>
                  </a:lnTo>
                  <a:lnTo>
                    <a:pt x="1064" y="15694"/>
                  </a:lnTo>
                  <a:lnTo>
                    <a:pt x="990" y="16714"/>
                  </a:lnTo>
                  <a:lnTo>
                    <a:pt x="915" y="17827"/>
                  </a:lnTo>
                  <a:lnTo>
                    <a:pt x="849" y="19034"/>
                  </a:lnTo>
                  <a:lnTo>
                    <a:pt x="783" y="20312"/>
                  </a:lnTo>
                  <a:lnTo>
                    <a:pt x="721" y="21648"/>
                  </a:lnTo>
                  <a:lnTo>
                    <a:pt x="660" y="23054"/>
                  </a:lnTo>
                  <a:lnTo>
                    <a:pt x="603" y="24496"/>
                  </a:lnTo>
                  <a:lnTo>
                    <a:pt x="546" y="25973"/>
                  </a:lnTo>
                  <a:lnTo>
                    <a:pt x="493" y="27485"/>
                  </a:lnTo>
                  <a:lnTo>
                    <a:pt x="444" y="29008"/>
                  </a:lnTo>
                  <a:lnTo>
                    <a:pt x="400" y="30544"/>
                  </a:lnTo>
                  <a:lnTo>
                    <a:pt x="312" y="33614"/>
                  </a:lnTo>
                  <a:lnTo>
                    <a:pt x="238" y="36591"/>
                  </a:lnTo>
                  <a:lnTo>
                    <a:pt x="176" y="39428"/>
                  </a:lnTo>
                  <a:lnTo>
                    <a:pt x="123" y="42018"/>
                  </a:lnTo>
                  <a:lnTo>
                    <a:pt x="79" y="44315"/>
                  </a:lnTo>
                  <a:lnTo>
                    <a:pt x="22" y="47702"/>
                  </a:lnTo>
                  <a:lnTo>
                    <a:pt x="0" y="48968"/>
                  </a:lnTo>
                  <a:lnTo>
                    <a:pt x="13" y="49636"/>
                  </a:lnTo>
                  <a:lnTo>
                    <a:pt x="35" y="50304"/>
                  </a:lnTo>
                  <a:lnTo>
                    <a:pt x="57" y="50961"/>
                  </a:lnTo>
                  <a:lnTo>
                    <a:pt x="84" y="51617"/>
                  </a:lnTo>
                  <a:lnTo>
                    <a:pt x="115" y="52273"/>
                  </a:lnTo>
                  <a:lnTo>
                    <a:pt x="150" y="52918"/>
                  </a:lnTo>
                  <a:lnTo>
                    <a:pt x="194" y="53563"/>
                  </a:lnTo>
                  <a:lnTo>
                    <a:pt x="238" y="54207"/>
                  </a:lnTo>
                  <a:lnTo>
                    <a:pt x="286" y="54829"/>
                  </a:lnTo>
                  <a:lnTo>
                    <a:pt x="339" y="55461"/>
                  </a:lnTo>
                  <a:lnTo>
                    <a:pt x="396" y="56083"/>
                  </a:lnTo>
                  <a:lnTo>
                    <a:pt x="458" y="56692"/>
                  </a:lnTo>
                  <a:lnTo>
                    <a:pt x="524" y="57290"/>
                  </a:lnTo>
                  <a:lnTo>
                    <a:pt x="594" y="57888"/>
                  </a:lnTo>
                  <a:lnTo>
                    <a:pt x="669" y="58485"/>
                  </a:lnTo>
                  <a:lnTo>
                    <a:pt x="748" y="59071"/>
                  </a:lnTo>
                  <a:lnTo>
                    <a:pt x="831" y="59646"/>
                  </a:lnTo>
                  <a:lnTo>
                    <a:pt x="919" y="60208"/>
                  </a:lnTo>
                  <a:lnTo>
                    <a:pt x="1012" y="60771"/>
                  </a:lnTo>
                  <a:lnTo>
                    <a:pt x="1104" y="61322"/>
                  </a:lnTo>
                  <a:lnTo>
                    <a:pt x="1205" y="61873"/>
                  </a:lnTo>
                  <a:lnTo>
                    <a:pt x="1311" y="62400"/>
                  </a:lnTo>
                  <a:lnTo>
                    <a:pt x="1416" y="62927"/>
                  </a:lnTo>
                  <a:lnTo>
                    <a:pt x="1526" y="63443"/>
                  </a:lnTo>
                  <a:lnTo>
                    <a:pt x="1645" y="63947"/>
                  </a:lnTo>
                  <a:lnTo>
                    <a:pt x="1764" y="64451"/>
                  </a:lnTo>
                  <a:lnTo>
                    <a:pt x="1887" y="64932"/>
                  </a:lnTo>
                  <a:lnTo>
                    <a:pt x="2014" y="65412"/>
                  </a:lnTo>
                  <a:lnTo>
                    <a:pt x="2142" y="65881"/>
                  </a:lnTo>
                  <a:lnTo>
                    <a:pt x="2278" y="66338"/>
                  </a:lnTo>
                  <a:lnTo>
                    <a:pt x="2414" y="66772"/>
                  </a:lnTo>
                  <a:lnTo>
                    <a:pt x="2559" y="67205"/>
                  </a:lnTo>
                  <a:lnTo>
                    <a:pt x="2704" y="67639"/>
                  </a:lnTo>
                  <a:lnTo>
                    <a:pt x="2854" y="68049"/>
                  </a:lnTo>
                  <a:lnTo>
                    <a:pt x="3008" y="68448"/>
                  </a:lnTo>
                  <a:lnTo>
                    <a:pt x="3166" y="68834"/>
                  </a:lnTo>
                  <a:lnTo>
                    <a:pt x="3324" y="69210"/>
                  </a:lnTo>
                  <a:lnTo>
                    <a:pt x="3492" y="69573"/>
                  </a:lnTo>
                  <a:lnTo>
                    <a:pt x="3659" y="69924"/>
                  </a:lnTo>
                  <a:lnTo>
                    <a:pt x="3830" y="70253"/>
                  </a:lnTo>
                  <a:lnTo>
                    <a:pt x="4006" y="70581"/>
                  </a:lnTo>
                  <a:lnTo>
                    <a:pt x="4186" y="70897"/>
                  </a:lnTo>
                  <a:lnTo>
                    <a:pt x="4367" y="71190"/>
                  </a:lnTo>
                  <a:lnTo>
                    <a:pt x="4556" y="71472"/>
                  </a:lnTo>
                  <a:lnTo>
                    <a:pt x="4745" y="71741"/>
                  </a:lnTo>
                  <a:lnTo>
                    <a:pt x="4938" y="71999"/>
                  </a:lnTo>
                  <a:lnTo>
                    <a:pt x="5132" y="72233"/>
                  </a:lnTo>
                  <a:lnTo>
                    <a:pt x="5334" y="72468"/>
                  </a:lnTo>
                  <a:lnTo>
                    <a:pt x="5536" y="72679"/>
                  </a:lnTo>
                  <a:lnTo>
                    <a:pt x="5743" y="72866"/>
                  </a:lnTo>
                  <a:lnTo>
                    <a:pt x="5949" y="73054"/>
                  </a:lnTo>
                  <a:lnTo>
                    <a:pt x="6165" y="73218"/>
                  </a:lnTo>
                  <a:lnTo>
                    <a:pt x="6380" y="73370"/>
                  </a:lnTo>
                  <a:lnTo>
                    <a:pt x="6600" y="73499"/>
                  </a:lnTo>
                  <a:lnTo>
                    <a:pt x="6824" y="73616"/>
                  </a:lnTo>
                  <a:lnTo>
                    <a:pt x="7049" y="73710"/>
                  </a:lnTo>
                  <a:lnTo>
                    <a:pt x="7277" y="73804"/>
                  </a:lnTo>
                  <a:lnTo>
                    <a:pt x="7510" y="73863"/>
                  </a:lnTo>
                  <a:lnTo>
                    <a:pt x="7748" y="73909"/>
                  </a:lnTo>
                  <a:lnTo>
                    <a:pt x="7985" y="73945"/>
                  </a:lnTo>
                  <a:lnTo>
                    <a:pt x="8227" y="73956"/>
                  </a:lnTo>
                  <a:lnTo>
                    <a:pt x="8473" y="73956"/>
                  </a:lnTo>
                  <a:lnTo>
                    <a:pt x="8720" y="73933"/>
                  </a:lnTo>
                  <a:lnTo>
                    <a:pt x="8970" y="73898"/>
                  </a:lnTo>
                  <a:lnTo>
                    <a:pt x="9243" y="73886"/>
                  </a:lnTo>
                  <a:lnTo>
                    <a:pt x="9511" y="73863"/>
                  </a:lnTo>
                  <a:lnTo>
                    <a:pt x="9775" y="73816"/>
                  </a:lnTo>
                  <a:lnTo>
                    <a:pt x="10034" y="73745"/>
                  </a:lnTo>
                  <a:lnTo>
                    <a:pt x="10294" y="73663"/>
                  </a:lnTo>
                  <a:lnTo>
                    <a:pt x="10544" y="73558"/>
                  </a:lnTo>
                  <a:lnTo>
                    <a:pt x="10795" y="73441"/>
                  </a:lnTo>
                  <a:lnTo>
                    <a:pt x="11037" y="73300"/>
                  </a:lnTo>
                  <a:lnTo>
                    <a:pt x="11279" y="73148"/>
                  </a:lnTo>
                  <a:lnTo>
                    <a:pt x="11516" y="72972"/>
                  </a:lnTo>
                  <a:lnTo>
                    <a:pt x="11749" y="72784"/>
                  </a:lnTo>
                  <a:lnTo>
                    <a:pt x="11978" y="72573"/>
                  </a:lnTo>
                  <a:lnTo>
                    <a:pt x="12206" y="72351"/>
                  </a:lnTo>
                  <a:lnTo>
                    <a:pt x="12426" y="72116"/>
                  </a:lnTo>
                  <a:lnTo>
                    <a:pt x="12642" y="71858"/>
                  </a:lnTo>
                  <a:lnTo>
                    <a:pt x="12857" y="71589"/>
                  </a:lnTo>
                  <a:lnTo>
                    <a:pt x="13064" y="71307"/>
                  </a:lnTo>
                  <a:lnTo>
                    <a:pt x="13271" y="71003"/>
                  </a:lnTo>
                  <a:lnTo>
                    <a:pt x="13468" y="70686"/>
                  </a:lnTo>
                  <a:lnTo>
                    <a:pt x="13666" y="70370"/>
                  </a:lnTo>
                  <a:lnTo>
                    <a:pt x="13860" y="70018"/>
                  </a:lnTo>
                  <a:lnTo>
                    <a:pt x="14049" y="69667"/>
                  </a:lnTo>
                  <a:lnTo>
                    <a:pt x="14233" y="69303"/>
                  </a:lnTo>
                  <a:lnTo>
                    <a:pt x="14409" y="68917"/>
                  </a:lnTo>
                  <a:lnTo>
                    <a:pt x="14585" y="68530"/>
                  </a:lnTo>
                  <a:lnTo>
                    <a:pt x="14757" y="68120"/>
                  </a:lnTo>
                  <a:lnTo>
                    <a:pt x="14924" y="67698"/>
                  </a:lnTo>
                  <a:lnTo>
                    <a:pt x="15086" y="67276"/>
                  </a:lnTo>
                  <a:lnTo>
                    <a:pt x="15245" y="66830"/>
                  </a:lnTo>
                  <a:lnTo>
                    <a:pt x="15399" y="66385"/>
                  </a:lnTo>
                  <a:lnTo>
                    <a:pt x="15548" y="65928"/>
                  </a:lnTo>
                  <a:lnTo>
                    <a:pt x="15693" y="65447"/>
                  </a:lnTo>
                  <a:lnTo>
                    <a:pt x="15834" y="64967"/>
                  </a:lnTo>
                  <a:lnTo>
                    <a:pt x="15966" y="64474"/>
                  </a:lnTo>
                  <a:lnTo>
                    <a:pt x="16098" y="63982"/>
                  </a:lnTo>
                  <a:lnTo>
                    <a:pt x="16225" y="63466"/>
                  </a:lnTo>
                  <a:lnTo>
                    <a:pt x="16348" y="62951"/>
                  </a:lnTo>
                  <a:lnTo>
                    <a:pt x="16467" y="62423"/>
                  </a:lnTo>
                  <a:lnTo>
                    <a:pt x="16577" y="61896"/>
                  </a:lnTo>
                  <a:lnTo>
                    <a:pt x="16687" y="61357"/>
                  </a:lnTo>
                  <a:lnTo>
                    <a:pt x="16793" y="60806"/>
                  </a:lnTo>
                  <a:lnTo>
                    <a:pt x="16889" y="60255"/>
                  </a:lnTo>
                  <a:lnTo>
                    <a:pt x="16986" y="59693"/>
                  </a:lnTo>
                  <a:lnTo>
                    <a:pt x="17074" y="59118"/>
                  </a:lnTo>
                  <a:lnTo>
                    <a:pt x="17157" y="58544"/>
                  </a:lnTo>
                  <a:lnTo>
                    <a:pt x="17237" y="57970"/>
                  </a:lnTo>
                  <a:lnTo>
                    <a:pt x="17316" y="57384"/>
                  </a:lnTo>
                  <a:lnTo>
                    <a:pt x="17386" y="56786"/>
                  </a:lnTo>
                  <a:lnTo>
                    <a:pt x="17452" y="56200"/>
                  </a:lnTo>
                  <a:lnTo>
                    <a:pt x="17509" y="55590"/>
                  </a:lnTo>
                  <a:lnTo>
                    <a:pt x="17566" y="54993"/>
                  </a:lnTo>
                  <a:lnTo>
                    <a:pt x="17619" y="54383"/>
                  </a:lnTo>
                  <a:lnTo>
                    <a:pt x="17663" y="53774"/>
                  </a:lnTo>
                  <a:lnTo>
                    <a:pt x="17707" y="53152"/>
                  </a:lnTo>
                  <a:lnTo>
                    <a:pt x="17742" y="52543"/>
                  </a:lnTo>
                  <a:lnTo>
                    <a:pt x="17773" y="51922"/>
                  </a:lnTo>
                  <a:lnTo>
                    <a:pt x="17799" y="51301"/>
                  </a:lnTo>
                  <a:lnTo>
                    <a:pt x="17821" y="50679"/>
                  </a:lnTo>
                  <a:lnTo>
                    <a:pt x="17835" y="50047"/>
                  </a:lnTo>
                  <a:lnTo>
                    <a:pt x="17848" y="49425"/>
                  </a:lnTo>
                  <a:lnTo>
                    <a:pt x="17852" y="48792"/>
                  </a:lnTo>
                  <a:lnTo>
                    <a:pt x="17852" y="48171"/>
                  </a:lnTo>
                  <a:lnTo>
                    <a:pt x="17848" y="47538"/>
                  </a:lnTo>
                  <a:lnTo>
                    <a:pt x="17839" y="46917"/>
                  </a:lnTo>
                  <a:lnTo>
                    <a:pt x="17747" y="42194"/>
                  </a:lnTo>
                  <a:lnTo>
                    <a:pt x="17650" y="37459"/>
                  </a:lnTo>
                  <a:lnTo>
                    <a:pt x="17544" y="32794"/>
                  </a:lnTo>
                  <a:lnTo>
                    <a:pt x="17487" y="30532"/>
                  </a:lnTo>
                  <a:lnTo>
                    <a:pt x="17430" y="28317"/>
                  </a:lnTo>
                  <a:lnTo>
                    <a:pt x="17373" y="26172"/>
                  </a:lnTo>
                  <a:lnTo>
                    <a:pt x="17311" y="24109"/>
                  </a:lnTo>
                  <a:lnTo>
                    <a:pt x="17250" y="22128"/>
                  </a:lnTo>
                  <a:lnTo>
                    <a:pt x="17188" y="20265"/>
                  </a:lnTo>
                  <a:lnTo>
                    <a:pt x="17127" y="18519"/>
                  </a:lnTo>
                  <a:lnTo>
                    <a:pt x="17061" y="16901"/>
                  </a:lnTo>
                  <a:lnTo>
                    <a:pt x="16995" y="15424"/>
                  </a:lnTo>
                  <a:lnTo>
                    <a:pt x="16929" y="14100"/>
                  </a:lnTo>
                  <a:lnTo>
                    <a:pt x="16889" y="13479"/>
                  </a:lnTo>
                  <a:lnTo>
                    <a:pt x="16845" y="12858"/>
                  </a:lnTo>
                  <a:lnTo>
                    <a:pt x="16793" y="12272"/>
                  </a:lnTo>
                  <a:lnTo>
                    <a:pt x="16740" y="11697"/>
                  </a:lnTo>
                  <a:lnTo>
                    <a:pt x="16674" y="11135"/>
                  </a:lnTo>
                  <a:lnTo>
                    <a:pt x="16608" y="10607"/>
                  </a:lnTo>
                  <a:lnTo>
                    <a:pt x="16537" y="10080"/>
                  </a:lnTo>
                  <a:lnTo>
                    <a:pt x="16458" y="9576"/>
                  </a:lnTo>
                  <a:lnTo>
                    <a:pt x="16375" y="9095"/>
                  </a:lnTo>
                  <a:lnTo>
                    <a:pt x="16287" y="8626"/>
                  </a:lnTo>
                  <a:lnTo>
                    <a:pt x="16195" y="8181"/>
                  </a:lnTo>
                  <a:lnTo>
                    <a:pt x="16102" y="7736"/>
                  </a:lnTo>
                  <a:lnTo>
                    <a:pt x="16001" y="7326"/>
                  </a:lnTo>
                  <a:lnTo>
                    <a:pt x="15896" y="6915"/>
                  </a:lnTo>
                  <a:lnTo>
                    <a:pt x="15790" y="6529"/>
                  </a:lnTo>
                  <a:lnTo>
                    <a:pt x="15680" y="6153"/>
                  </a:lnTo>
                  <a:lnTo>
                    <a:pt x="15566" y="5802"/>
                  </a:lnTo>
                  <a:lnTo>
                    <a:pt x="15451" y="5450"/>
                  </a:lnTo>
                  <a:lnTo>
                    <a:pt x="15333" y="5122"/>
                  </a:lnTo>
                  <a:lnTo>
                    <a:pt x="15214" y="4806"/>
                  </a:lnTo>
                  <a:lnTo>
                    <a:pt x="15091" y="4501"/>
                  </a:lnTo>
                  <a:lnTo>
                    <a:pt x="14963" y="4220"/>
                  </a:lnTo>
                  <a:lnTo>
                    <a:pt x="14836" y="3938"/>
                  </a:lnTo>
                  <a:lnTo>
                    <a:pt x="14708" y="3680"/>
                  </a:lnTo>
                  <a:lnTo>
                    <a:pt x="14581" y="3423"/>
                  </a:lnTo>
                  <a:lnTo>
                    <a:pt x="14449" y="3188"/>
                  </a:lnTo>
                  <a:lnTo>
                    <a:pt x="14317" y="2954"/>
                  </a:lnTo>
                  <a:lnTo>
                    <a:pt x="14185" y="2743"/>
                  </a:lnTo>
                  <a:lnTo>
                    <a:pt x="14053" y="2544"/>
                  </a:lnTo>
                  <a:lnTo>
                    <a:pt x="13921" y="2344"/>
                  </a:lnTo>
                  <a:lnTo>
                    <a:pt x="13789" y="2157"/>
                  </a:lnTo>
                  <a:lnTo>
                    <a:pt x="13657" y="1993"/>
                  </a:lnTo>
                  <a:lnTo>
                    <a:pt x="13530" y="1829"/>
                  </a:lnTo>
                  <a:lnTo>
                    <a:pt x="13398" y="1676"/>
                  </a:lnTo>
                  <a:lnTo>
                    <a:pt x="13266" y="1524"/>
                  </a:lnTo>
                  <a:lnTo>
                    <a:pt x="13139" y="1395"/>
                  </a:lnTo>
                  <a:lnTo>
                    <a:pt x="12888" y="1149"/>
                  </a:lnTo>
                  <a:lnTo>
                    <a:pt x="12642" y="938"/>
                  </a:lnTo>
                  <a:lnTo>
                    <a:pt x="12409" y="762"/>
                  </a:lnTo>
                  <a:lnTo>
                    <a:pt x="12184" y="610"/>
                  </a:lnTo>
                  <a:lnTo>
                    <a:pt x="11973" y="481"/>
                  </a:lnTo>
                  <a:lnTo>
                    <a:pt x="11776" y="387"/>
                  </a:lnTo>
                  <a:lnTo>
                    <a:pt x="11595" y="305"/>
                  </a:lnTo>
                  <a:lnTo>
                    <a:pt x="11433" y="235"/>
                  </a:lnTo>
                  <a:lnTo>
                    <a:pt x="11292" y="199"/>
                  </a:lnTo>
                  <a:lnTo>
                    <a:pt x="11173" y="164"/>
                  </a:lnTo>
                  <a:lnTo>
                    <a:pt x="11006" y="129"/>
                  </a:lnTo>
                  <a:lnTo>
                    <a:pt x="10944" y="117"/>
                  </a:lnTo>
                  <a:lnTo>
                    <a:pt x="9700" y="71"/>
                  </a:lnTo>
                  <a:lnTo>
                    <a:pt x="9485" y="35"/>
                  </a:lnTo>
                  <a:lnTo>
                    <a:pt x="9269" y="12"/>
                  </a:lnTo>
                  <a:lnTo>
                    <a:pt x="9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529725" y="-1861600"/>
              <a:ext cx="446325" cy="1848925"/>
            </a:xfrm>
            <a:custGeom>
              <a:avLst/>
              <a:gdLst/>
              <a:ahLst/>
              <a:cxnLst/>
              <a:rect l="l" t="t" r="r" b="b"/>
              <a:pathLst>
                <a:path w="17853" h="73957" fill="none" extrusionOk="0">
                  <a:moveTo>
                    <a:pt x="10944" y="117"/>
                  </a:moveTo>
                  <a:lnTo>
                    <a:pt x="10944" y="117"/>
                  </a:lnTo>
                  <a:lnTo>
                    <a:pt x="11006" y="129"/>
                  </a:lnTo>
                  <a:lnTo>
                    <a:pt x="11173" y="164"/>
                  </a:lnTo>
                  <a:lnTo>
                    <a:pt x="11292" y="199"/>
                  </a:lnTo>
                  <a:lnTo>
                    <a:pt x="11433" y="235"/>
                  </a:lnTo>
                  <a:lnTo>
                    <a:pt x="11595" y="305"/>
                  </a:lnTo>
                  <a:lnTo>
                    <a:pt x="11776" y="387"/>
                  </a:lnTo>
                  <a:lnTo>
                    <a:pt x="11973" y="481"/>
                  </a:lnTo>
                  <a:lnTo>
                    <a:pt x="12184" y="610"/>
                  </a:lnTo>
                  <a:lnTo>
                    <a:pt x="12409" y="762"/>
                  </a:lnTo>
                  <a:lnTo>
                    <a:pt x="12642" y="938"/>
                  </a:lnTo>
                  <a:lnTo>
                    <a:pt x="12888" y="1149"/>
                  </a:lnTo>
                  <a:lnTo>
                    <a:pt x="13139" y="1395"/>
                  </a:lnTo>
                  <a:lnTo>
                    <a:pt x="13266" y="1524"/>
                  </a:lnTo>
                  <a:lnTo>
                    <a:pt x="13398" y="1676"/>
                  </a:lnTo>
                  <a:lnTo>
                    <a:pt x="13530" y="1829"/>
                  </a:lnTo>
                  <a:lnTo>
                    <a:pt x="13657" y="1993"/>
                  </a:lnTo>
                  <a:lnTo>
                    <a:pt x="13789" y="2157"/>
                  </a:lnTo>
                  <a:lnTo>
                    <a:pt x="13921" y="2344"/>
                  </a:lnTo>
                  <a:lnTo>
                    <a:pt x="14053" y="2544"/>
                  </a:lnTo>
                  <a:lnTo>
                    <a:pt x="14185" y="2743"/>
                  </a:lnTo>
                  <a:lnTo>
                    <a:pt x="14317" y="2954"/>
                  </a:lnTo>
                  <a:lnTo>
                    <a:pt x="14449" y="3188"/>
                  </a:lnTo>
                  <a:lnTo>
                    <a:pt x="14581" y="3423"/>
                  </a:lnTo>
                  <a:lnTo>
                    <a:pt x="14708" y="3680"/>
                  </a:lnTo>
                  <a:lnTo>
                    <a:pt x="14836" y="3938"/>
                  </a:lnTo>
                  <a:lnTo>
                    <a:pt x="14963" y="4220"/>
                  </a:lnTo>
                  <a:lnTo>
                    <a:pt x="15091" y="4501"/>
                  </a:lnTo>
                  <a:lnTo>
                    <a:pt x="15214" y="4806"/>
                  </a:lnTo>
                  <a:lnTo>
                    <a:pt x="15333" y="5122"/>
                  </a:lnTo>
                  <a:lnTo>
                    <a:pt x="15451" y="5450"/>
                  </a:lnTo>
                  <a:lnTo>
                    <a:pt x="15566" y="5802"/>
                  </a:lnTo>
                  <a:lnTo>
                    <a:pt x="15680" y="6153"/>
                  </a:lnTo>
                  <a:lnTo>
                    <a:pt x="15790" y="6529"/>
                  </a:lnTo>
                  <a:lnTo>
                    <a:pt x="15896" y="6915"/>
                  </a:lnTo>
                  <a:lnTo>
                    <a:pt x="16001" y="7326"/>
                  </a:lnTo>
                  <a:lnTo>
                    <a:pt x="16102" y="7736"/>
                  </a:lnTo>
                  <a:lnTo>
                    <a:pt x="16195" y="8181"/>
                  </a:lnTo>
                  <a:lnTo>
                    <a:pt x="16287" y="8626"/>
                  </a:lnTo>
                  <a:lnTo>
                    <a:pt x="16375" y="9095"/>
                  </a:lnTo>
                  <a:lnTo>
                    <a:pt x="16458" y="9576"/>
                  </a:lnTo>
                  <a:lnTo>
                    <a:pt x="16537" y="10080"/>
                  </a:lnTo>
                  <a:lnTo>
                    <a:pt x="16608" y="10607"/>
                  </a:lnTo>
                  <a:lnTo>
                    <a:pt x="16674" y="11135"/>
                  </a:lnTo>
                  <a:lnTo>
                    <a:pt x="16740" y="11697"/>
                  </a:lnTo>
                  <a:lnTo>
                    <a:pt x="16793" y="12272"/>
                  </a:lnTo>
                  <a:lnTo>
                    <a:pt x="16845" y="12858"/>
                  </a:lnTo>
                  <a:lnTo>
                    <a:pt x="16889" y="13479"/>
                  </a:lnTo>
                  <a:lnTo>
                    <a:pt x="16929" y="14100"/>
                  </a:lnTo>
                  <a:lnTo>
                    <a:pt x="16929" y="14100"/>
                  </a:lnTo>
                  <a:lnTo>
                    <a:pt x="16995" y="15424"/>
                  </a:lnTo>
                  <a:lnTo>
                    <a:pt x="17061" y="16901"/>
                  </a:lnTo>
                  <a:lnTo>
                    <a:pt x="17127" y="18519"/>
                  </a:lnTo>
                  <a:lnTo>
                    <a:pt x="17188" y="20265"/>
                  </a:lnTo>
                  <a:lnTo>
                    <a:pt x="17250" y="22128"/>
                  </a:lnTo>
                  <a:lnTo>
                    <a:pt x="17311" y="24109"/>
                  </a:lnTo>
                  <a:lnTo>
                    <a:pt x="17373" y="26172"/>
                  </a:lnTo>
                  <a:lnTo>
                    <a:pt x="17430" y="28317"/>
                  </a:lnTo>
                  <a:lnTo>
                    <a:pt x="17487" y="30532"/>
                  </a:lnTo>
                  <a:lnTo>
                    <a:pt x="17544" y="32794"/>
                  </a:lnTo>
                  <a:lnTo>
                    <a:pt x="17650" y="37459"/>
                  </a:lnTo>
                  <a:lnTo>
                    <a:pt x="17747" y="42194"/>
                  </a:lnTo>
                  <a:lnTo>
                    <a:pt x="17839" y="46917"/>
                  </a:lnTo>
                  <a:lnTo>
                    <a:pt x="17839" y="46917"/>
                  </a:lnTo>
                  <a:lnTo>
                    <a:pt x="17848" y="47538"/>
                  </a:lnTo>
                  <a:lnTo>
                    <a:pt x="17852" y="48171"/>
                  </a:lnTo>
                  <a:lnTo>
                    <a:pt x="17852" y="48792"/>
                  </a:lnTo>
                  <a:lnTo>
                    <a:pt x="17848" y="49425"/>
                  </a:lnTo>
                  <a:lnTo>
                    <a:pt x="17835" y="50047"/>
                  </a:lnTo>
                  <a:lnTo>
                    <a:pt x="17821" y="50679"/>
                  </a:lnTo>
                  <a:lnTo>
                    <a:pt x="17799" y="51301"/>
                  </a:lnTo>
                  <a:lnTo>
                    <a:pt x="17773" y="51922"/>
                  </a:lnTo>
                  <a:lnTo>
                    <a:pt x="17742" y="52543"/>
                  </a:lnTo>
                  <a:lnTo>
                    <a:pt x="17707" y="53152"/>
                  </a:lnTo>
                  <a:lnTo>
                    <a:pt x="17663" y="53774"/>
                  </a:lnTo>
                  <a:lnTo>
                    <a:pt x="17619" y="54383"/>
                  </a:lnTo>
                  <a:lnTo>
                    <a:pt x="17566" y="54993"/>
                  </a:lnTo>
                  <a:lnTo>
                    <a:pt x="17509" y="55590"/>
                  </a:lnTo>
                  <a:lnTo>
                    <a:pt x="17452" y="56200"/>
                  </a:lnTo>
                  <a:lnTo>
                    <a:pt x="17386" y="56786"/>
                  </a:lnTo>
                  <a:lnTo>
                    <a:pt x="17316" y="57384"/>
                  </a:lnTo>
                  <a:lnTo>
                    <a:pt x="17237" y="57970"/>
                  </a:lnTo>
                  <a:lnTo>
                    <a:pt x="17157" y="58544"/>
                  </a:lnTo>
                  <a:lnTo>
                    <a:pt x="17074" y="59118"/>
                  </a:lnTo>
                  <a:lnTo>
                    <a:pt x="16986" y="59693"/>
                  </a:lnTo>
                  <a:lnTo>
                    <a:pt x="16889" y="60255"/>
                  </a:lnTo>
                  <a:lnTo>
                    <a:pt x="16793" y="60806"/>
                  </a:lnTo>
                  <a:lnTo>
                    <a:pt x="16687" y="61357"/>
                  </a:lnTo>
                  <a:lnTo>
                    <a:pt x="16577" y="61896"/>
                  </a:lnTo>
                  <a:lnTo>
                    <a:pt x="16467" y="62423"/>
                  </a:lnTo>
                  <a:lnTo>
                    <a:pt x="16348" y="62951"/>
                  </a:lnTo>
                  <a:lnTo>
                    <a:pt x="16225" y="63466"/>
                  </a:lnTo>
                  <a:lnTo>
                    <a:pt x="16098" y="63982"/>
                  </a:lnTo>
                  <a:lnTo>
                    <a:pt x="15966" y="64474"/>
                  </a:lnTo>
                  <a:lnTo>
                    <a:pt x="15834" y="64967"/>
                  </a:lnTo>
                  <a:lnTo>
                    <a:pt x="15693" y="65447"/>
                  </a:lnTo>
                  <a:lnTo>
                    <a:pt x="15548" y="65928"/>
                  </a:lnTo>
                  <a:lnTo>
                    <a:pt x="15399" y="66385"/>
                  </a:lnTo>
                  <a:lnTo>
                    <a:pt x="15245" y="66830"/>
                  </a:lnTo>
                  <a:lnTo>
                    <a:pt x="15086" y="67276"/>
                  </a:lnTo>
                  <a:lnTo>
                    <a:pt x="14924" y="67698"/>
                  </a:lnTo>
                  <a:lnTo>
                    <a:pt x="14757" y="68120"/>
                  </a:lnTo>
                  <a:lnTo>
                    <a:pt x="14585" y="68530"/>
                  </a:lnTo>
                  <a:lnTo>
                    <a:pt x="14409" y="68917"/>
                  </a:lnTo>
                  <a:lnTo>
                    <a:pt x="14233" y="69303"/>
                  </a:lnTo>
                  <a:lnTo>
                    <a:pt x="14049" y="69667"/>
                  </a:lnTo>
                  <a:lnTo>
                    <a:pt x="13860" y="70018"/>
                  </a:lnTo>
                  <a:lnTo>
                    <a:pt x="13666" y="70370"/>
                  </a:lnTo>
                  <a:lnTo>
                    <a:pt x="13468" y="70686"/>
                  </a:lnTo>
                  <a:lnTo>
                    <a:pt x="13271" y="71003"/>
                  </a:lnTo>
                  <a:lnTo>
                    <a:pt x="13064" y="71307"/>
                  </a:lnTo>
                  <a:lnTo>
                    <a:pt x="12857" y="71589"/>
                  </a:lnTo>
                  <a:lnTo>
                    <a:pt x="12642" y="71858"/>
                  </a:lnTo>
                  <a:lnTo>
                    <a:pt x="12426" y="72116"/>
                  </a:lnTo>
                  <a:lnTo>
                    <a:pt x="12206" y="72351"/>
                  </a:lnTo>
                  <a:lnTo>
                    <a:pt x="11978" y="72573"/>
                  </a:lnTo>
                  <a:lnTo>
                    <a:pt x="11749" y="72784"/>
                  </a:lnTo>
                  <a:lnTo>
                    <a:pt x="11516" y="72972"/>
                  </a:lnTo>
                  <a:lnTo>
                    <a:pt x="11279" y="73148"/>
                  </a:lnTo>
                  <a:lnTo>
                    <a:pt x="11037" y="73300"/>
                  </a:lnTo>
                  <a:lnTo>
                    <a:pt x="10795" y="73441"/>
                  </a:lnTo>
                  <a:lnTo>
                    <a:pt x="10544" y="73558"/>
                  </a:lnTo>
                  <a:lnTo>
                    <a:pt x="10294" y="73663"/>
                  </a:lnTo>
                  <a:lnTo>
                    <a:pt x="10034" y="73745"/>
                  </a:lnTo>
                  <a:lnTo>
                    <a:pt x="9775" y="73816"/>
                  </a:lnTo>
                  <a:lnTo>
                    <a:pt x="9511" y="73863"/>
                  </a:lnTo>
                  <a:lnTo>
                    <a:pt x="9243" y="73886"/>
                  </a:lnTo>
                  <a:lnTo>
                    <a:pt x="8970" y="73898"/>
                  </a:lnTo>
                  <a:lnTo>
                    <a:pt x="8970" y="73898"/>
                  </a:lnTo>
                  <a:lnTo>
                    <a:pt x="8720" y="73933"/>
                  </a:lnTo>
                  <a:lnTo>
                    <a:pt x="8473" y="73956"/>
                  </a:lnTo>
                  <a:lnTo>
                    <a:pt x="8227" y="73956"/>
                  </a:lnTo>
                  <a:lnTo>
                    <a:pt x="7985" y="73945"/>
                  </a:lnTo>
                  <a:lnTo>
                    <a:pt x="7748" y="73909"/>
                  </a:lnTo>
                  <a:lnTo>
                    <a:pt x="7510" y="73863"/>
                  </a:lnTo>
                  <a:lnTo>
                    <a:pt x="7277" y="73804"/>
                  </a:lnTo>
                  <a:lnTo>
                    <a:pt x="7049" y="73710"/>
                  </a:lnTo>
                  <a:lnTo>
                    <a:pt x="6824" y="73616"/>
                  </a:lnTo>
                  <a:lnTo>
                    <a:pt x="6600" y="73499"/>
                  </a:lnTo>
                  <a:lnTo>
                    <a:pt x="6380" y="73370"/>
                  </a:lnTo>
                  <a:lnTo>
                    <a:pt x="6165" y="73218"/>
                  </a:lnTo>
                  <a:lnTo>
                    <a:pt x="5949" y="73054"/>
                  </a:lnTo>
                  <a:lnTo>
                    <a:pt x="5743" y="72866"/>
                  </a:lnTo>
                  <a:lnTo>
                    <a:pt x="5536" y="72679"/>
                  </a:lnTo>
                  <a:lnTo>
                    <a:pt x="5334" y="72468"/>
                  </a:lnTo>
                  <a:lnTo>
                    <a:pt x="5132" y="72233"/>
                  </a:lnTo>
                  <a:lnTo>
                    <a:pt x="4938" y="71999"/>
                  </a:lnTo>
                  <a:lnTo>
                    <a:pt x="4745" y="71741"/>
                  </a:lnTo>
                  <a:lnTo>
                    <a:pt x="4556" y="71472"/>
                  </a:lnTo>
                  <a:lnTo>
                    <a:pt x="4367" y="71190"/>
                  </a:lnTo>
                  <a:lnTo>
                    <a:pt x="4186" y="70897"/>
                  </a:lnTo>
                  <a:lnTo>
                    <a:pt x="4006" y="70581"/>
                  </a:lnTo>
                  <a:lnTo>
                    <a:pt x="3830" y="70253"/>
                  </a:lnTo>
                  <a:lnTo>
                    <a:pt x="3659" y="69924"/>
                  </a:lnTo>
                  <a:lnTo>
                    <a:pt x="3492" y="69573"/>
                  </a:lnTo>
                  <a:lnTo>
                    <a:pt x="3324" y="69210"/>
                  </a:lnTo>
                  <a:lnTo>
                    <a:pt x="3166" y="68834"/>
                  </a:lnTo>
                  <a:lnTo>
                    <a:pt x="3008" y="68448"/>
                  </a:lnTo>
                  <a:lnTo>
                    <a:pt x="2854" y="68049"/>
                  </a:lnTo>
                  <a:lnTo>
                    <a:pt x="2704" y="67639"/>
                  </a:lnTo>
                  <a:lnTo>
                    <a:pt x="2559" y="67205"/>
                  </a:lnTo>
                  <a:lnTo>
                    <a:pt x="2414" y="66772"/>
                  </a:lnTo>
                  <a:lnTo>
                    <a:pt x="2278" y="66338"/>
                  </a:lnTo>
                  <a:lnTo>
                    <a:pt x="2142" y="65881"/>
                  </a:lnTo>
                  <a:lnTo>
                    <a:pt x="2014" y="65412"/>
                  </a:lnTo>
                  <a:lnTo>
                    <a:pt x="1887" y="64932"/>
                  </a:lnTo>
                  <a:lnTo>
                    <a:pt x="1764" y="64451"/>
                  </a:lnTo>
                  <a:lnTo>
                    <a:pt x="1645" y="63947"/>
                  </a:lnTo>
                  <a:lnTo>
                    <a:pt x="1526" y="63443"/>
                  </a:lnTo>
                  <a:lnTo>
                    <a:pt x="1416" y="62927"/>
                  </a:lnTo>
                  <a:lnTo>
                    <a:pt x="1311" y="62400"/>
                  </a:lnTo>
                  <a:lnTo>
                    <a:pt x="1205" y="61873"/>
                  </a:lnTo>
                  <a:lnTo>
                    <a:pt x="1104" y="61322"/>
                  </a:lnTo>
                  <a:lnTo>
                    <a:pt x="1012" y="60771"/>
                  </a:lnTo>
                  <a:lnTo>
                    <a:pt x="919" y="60208"/>
                  </a:lnTo>
                  <a:lnTo>
                    <a:pt x="831" y="59646"/>
                  </a:lnTo>
                  <a:lnTo>
                    <a:pt x="748" y="59071"/>
                  </a:lnTo>
                  <a:lnTo>
                    <a:pt x="669" y="58485"/>
                  </a:lnTo>
                  <a:lnTo>
                    <a:pt x="594" y="57888"/>
                  </a:lnTo>
                  <a:lnTo>
                    <a:pt x="524" y="57290"/>
                  </a:lnTo>
                  <a:lnTo>
                    <a:pt x="458" y="56692"/>
                  </a:lnTo>
                  <a:lnTo>
                    <a:pt x="396" y="56083"/>
                  </a:lnTo>
                  <a:lnTo>
                    <a:pt x="339" y="55461"/>
                  </a:lnTo>
                  <a:lnTo>
                    <a:pt x="286" y="54829"/>
                  </a:lnTo>
                  <a:lnTo>
                    <a:pt x="238" y="54207"/>
                  </a:lnTo>
                  <a:lnTo>
                    <a:pt x="194" y="53563"/>
                  </a:lnTo>
                  <a:lnTo>
                    <a:pt x="150" y="52918"/>
                  </a:lnTo>
                  <a:lnTo>
                    <a:pt x="115" y="52273"/>
                  </a:lnTo>
                  <a:lnTo>
                    <a:pt x="84" y="51617"/>
                  </a:lnTo>
                  <a:lnTo>
                    <a:pt x="57" y="50961"/>
                  </a:lnTo>
                  <a:lnTo>
                    <a:pt x="35" y="50304"/>
                  </a:lnTo>
                  <a:lnTo>
                    <a:pt x="13" y="49636"/>
                  </a:lnTo>
                  <a:lnTo>
                    <a:pt x="0" y="48968"/>
                  </a:lnTo>
                  <a:lnTo>
                    <a:pt x="0" y="48968"/>
                  </a:lnTo>
                  <a:lnTo>
                    <a:pt x="22" y="47702"/>
                  </a:lnTo>
                  <a:lnTo>
                    <a:pt x="79" y="44315"/>
                  </a:lnTo>
                  <a:lnTo>
                    <a:pt x="123" y="42018"/>
                  </a:lnTo>
                  <a:lnTo>
                    <a:pt x="176" y="39428"/>
                  </a:lnTo>
                  <a:lnTo>
                    <a:pt x="238" y="36591"/>
                  </a:lnTo>
                  <a:lnTo>
                    <a:pt x="312" y="33614"/>
                  </a:lnTo>
                  <a:lnTo>
                    <a:pt x="400" y="30544"/>
                  </a:lnTo>
                  <a:lnTo>
                    <a:pt x="444" y="29008"/>
                  </a:lnTo>
                  <a:lnTo>
                    <a:pt x="493" y="27485"/>
                  </a:lnTo>
                  <a:lnTo>
                    <a:pt x="546" y="25973"/>
                  </a:lnTo>
                  <a:lnTo>
                    <a:pt x="603" y="24496"/>
                  </a:lnTo>
                  <a:lnTo>
                    <a:pt x="660" y="23054"/>
                  </a:lnTo>
                  <a:lnTo>
                    <a:pt x="721" y="21648"/>
                  </a:lnTo>
                  <a:lnTo>
                    <a:pt x="783" y="20312"/>
                  </a:lnTo>
                  <a:lnTo>
                    <a:pt x="849" y="19034"/>
                  </a:lnTo>
                  <a:lnTo>
                    <a:pt x="915" y="17827"/>
                  </a:lnTo>
                  <a:lnTo>
                    <a:pt x="990" y="16714"/>
                  </a:lnTo>
                  <a:lnTo>
                    <a:pt x="1064" y="15694"/>
                  </a:lnTo>
                  <a:lnTo>
                    <a:pt x="1100" y="15213"/>
                  </a:lnTo>
                  <a:lnTo>
                    <a:pt x="1139" y="14768"/>
                  </a:lnTo>
                  <a:lnTo>
                    <a:pt x="1179" y="14346"/>
                  </a:lnTo>
                  <a:lnTo>
                    <a:pt x="1223" y="13959"/>
                  </a:lnTo>
                  <a:lnTo>
                    <a:pt x="1262" y="13596"/>
                  </a:lnTo>
                  <a:lnTo>
                    <a:pt x="1302" y="13268"/>
                  </a:lnTo>
                  <a:lnTo>
                    <a:pt x="1302" y="13268"/>
                  </a:lnTo>
                  <a:lnTo>
                    <a:pt x="1394" y="12647"/>
                  </a:lnTo>
                  <a:lnTo>
                    <a:pt x="1495" y="12014"/>
                  </a:lnTo>
                  <a:lnTo>
                    <a:pt x="1610" y="11393"/>
                  </a:lnTo>
                  <a:lnTo>
                    <a:pt x="1733" y="10760"/>
                  </a:lnTo>
                  <a:lnTo>
                    <a:pt x="1869" y="10138"/>
                  </a:lnTo>
                  <a:lnTo>
                    <a:pt x="2014" y="9506"/>
                  </a:lnTo>
                  <a:lnTo>
                    <a:pt x="2089" y="9201"/>
                  </a:lnTo>
                  <a:lnTo>
                    <a:pt x="2172" y="8896"/>
                  </a:lnTo>
                  <a:lnTo>
                    <a:pt x="2256" y="8591"/>
                  </a:lnTo>
                  <a:lnTo>
                    <a:pt x="2340" y="8287"/>
                  </a:lnTo>
                  <a:lnTo>
                    <a:pt x="2427" y="7982"/>
                  </a:lnTo>
                  <a:lnTo>
                    <a:pt x="2520" y="7677"/>
                  </a:lnTo>
                  <a:lnTo>
                    <a:pt x="2612" y="7384"/>
                  </a:lnTo>
                  <a:lnTo>
                    <a:pt x="2709" y="7091"/>
                  </a:lnTo>
                  <a:lnTo>
                    <a:pt x="2810" y="6798"/>
                  </a:lnTo>
                  <a:lnTo>
                    <a:pt x="2911" y="6505"/>
                  </a:lnTo>
                  <a:lnTo>
                    <a:pt x="3017" y="6224"/>
                  </a:lnTo>
                  <a:lnTo>
                    <a:pt x="3127" y="5942"/>
                  </a:lnTo>
                  <a:lnTo>
                    <a:pt x="3237" y="5661"/>
                  </a:lnTo>
                  <a:lnTo>
                    <a:pt x="3351" y="5392"/>
                  </a:lnTo>
                  <a:lnTo>
                    <a:pt x="3465" y="5122"/>
                  </a:lnTo>
                  <a:lnTo>
                    <a:pt x="3584" y="4852"/>
                  </a:lnTo>
                  <a:lnTo>
                    <a:pt x="3707" y="4595"/>
                  </a:lnTo>
                  <a:lnTo>
                    <a:pt x="3830" y="4337"/>
                  </a:lnTo>
                  <a:lnTo>
                    <a:pt x="3958" y="4091"/>
                  </a:lnTo>
                  <a:lnTo>
                    <a:pt x="4090" y="3845"/>
                  </a:lnTo>
                  <a:lnTo>
                    <a:pt x="4221" y="3610"/>
                  </a:lnTo>
                  <a:lnTo>
                    <a:pt x="4358" y="3376"/>
                  </a:lnTo>
                  <a:lnTo>
                    <a:pt x="4494" y="3153"/>
                  </a:lnTo>
                  <a:lnTo>
                    <a:pt x="4635" y="2930"/>
                  </a:lnTo>
                  <a:lnTo>
                    <a:pt x="4780" y="2708"/>
                  </a:lnTo>
                  <a:lnTo>
                    <a:pt x="4925" y="2497"/>
                  </a:lnTo>
                  <a:lnTo>
                    <a:pt x="5074" y="2297"/>
                  </a:lnTo>
                  <a:lnTo>
                    <a:pt x="5228" y="2110"/>
                  </a:lnTo>
                  <a:lnTo>
                    <a:pt x="5382" y="1922"/>
                  </a:lnTo>
                  <a:lnTo>
                    <a:pt x="5541" y="1735"/>
                  </a:lnTo>
                  <a:lnTo>
                    <a:pt x="5703" y="1571"/>
                  </a:lnTo>
                  <a:lnTo>
                    <a:pt x="5866" y="1407"/>
                  </a:lnTo>
                  <a:lnTo>
                    <a:pt x="6029" y="1243"/>
                  </a:lnTo>
                  <a:lnTo>
                    <a:pt x="6200" y="1102"/>
                  </a:lnTo>
                  <a:lnTo>
                    <a:pt x="6372" y="961"/>
                  </a:lnTo>
                  <a:lnTo>
                    <a:pt x="6543" y="821"/>
                  </a:lnTo>
                  <a:lnTo>
                    <a:pt x="6723" y="703"/>
                  </a:lnTo>
                  <a:lnTo>
                    <a:pt x="6899" y="586"/>
                  </a:lnTo>
                  <a:lnTo>
                    <a:pt x="7084" y="481"/>
                  </a:lnTo>
                  <a:lnTo>
                    <a:pt x="7269" y="387"/>
                  </a:lnTo>
                  <a:lnTo>
                    <a:pt x="7458" y="305"/>
                  </a:lnTo>
                  <a:lnTo>
                    <a:pt x="7647" y="235"/>
                  </a:lnTo>
                  <a:lnTo>
                    <a:pt x="7840" y="164"/>
                  </a:lnTo>
                  <a:lnTo>
                    <a:pt x="8034" y="106"/>
                  </a:lnTo>
                  <a:lnTo>
                    <a:pt x="8236" y="71"/>
                  </a:lnTo>
                  <a:lnTo>
                    <a:pt x="8434" y="35"/>
                  </a:lnTo>
                  <a:lnTo>
                    <a:pt x="8640" y="12"/>
                  </a:lnTo>
                  <a:lnTo>
                    <a:pt x="8847" y="0"/>
                  </a:lnTo>
                  <a:lnTo>
                    <a:pt x="9058" y="0"/>
                  </a:lnTo>
                  <a:lnTo>
                    <a:pt x="9269" y="12"/>
                  </a:lnTo>
                  <a:lnTo>
                    <a:pt x="9485" y="35"/>
                  </a:lnTo>
                  <a:lnTo>
                    <a:pt x="9700" y="71"/>
                  </a:lnTo>
                  <a:lnTo>
                    <a:pt x="10944" y="1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562475" y="-1035600"/>
              <a:ext cx="380800" cy="316175"/>
            </a:xfrm>
            <a:custGeom>
              <a:avLst/>
              <a:gdLst/>
              <a:ahLst/>
              <a:cxnLst/>
              <a:rect l="l" t="t" r="r" b="b"/>
              <a:pathLst>
                <a:path w="15232" h="12647" extrusionOk="0">
                  <a:moveTo>
                    <a:pt x="2322" y="0"/>
                  </a:moveTo>
                  <a:lnTo>
                    <a:pt x="2204" y="12"/>
                  </a:lnTo>
                  <a:lnTo>
                    <a:pt x="2085" y="35"/>
                  </a:lnTo>
                  <a:lnTo>
                    <a:pt x="1970" y="71"/>
                  </a:lnTo>
                  <a:lnTo>
                    <a:pt x="1856" y="129"/>
                  </a:lnTo>
                  <a:lnTo>
                    <a:pt x="1742" y="199"/>
                  </a:lnTo>
                  <a:lnTo>
                    <a:pt x="1632" y="281"/>
                  </a:lnTo>
                  <a:lnTo>
                    <a:pt x="1526" y="375"/>
                  </a:lnTo>
                  <a:lnTo>
                    <a:pt x="1421" y="492"/>
                  </a:lnTo>
                  <a:lnTo>
                    <a:pt x="1315" y="621"/>
                  </a:lnTo>
                  <a:lnTo>
                    <a:pt x="1214" y="750"/>
                  </a:lnTo>
                  <a:lnTo>
                    <a:pt x="1117" y="903"/>
                  </a:lnTo>
                  <a:lnTo>
                    <a:pt x="1025" y="1067"/>
                  </a:lnTo>
                  <a:lnTo>
                    <a:pt x="933" y="1231"/>
                  </a:lnTo>
                  <a:lnTo>
                    <a:pt x="845" y="1418"/>
                  </a:lnTo>
                  <a:lnTo>
                    <a:pt x="761" y="1618"/>
                  </a:lnTo>
                  <a:lnTo>
                    <a:pt x="678" y="1817"/>
                  </a:lnTo>
                  <a:lnTo>
                    <a:pt x="603" y="2040"/>
                  </a:lnTo>
                  <a:lnTo>
                    <a:pt x="528" y="2262"/>
                  </a:lnTo>
                  <a:lnTo>
                    <a:pt x="462" y="2497"/>
                  </a:lnTo>
                  <a:lnTo>
                    <a:pt x="396" y="2743"/>
                  </a:lnTo>
                  <a:lnTo>
                    <a:pt x="335" y="2989"/>
                  </a:lnTo>
                  <a:lnTo>
                    <a:pt x="278" y="3247"/>
                  </a:lnTo>
                  <a:lnTo>
                    <a:pt x="229" y="3516"/>
                  </a:lnTo>
                  <a:lnTo>
                    <a:pt x="181" y="3786"/>
                  </a:lnTo>
                  <a:lnTo>
                    <a:pt x="141" y="4067"/>
                  </a:lnTo>
                  <a:lnTo>
                    <a:pt x="102" y="4360"/>
                  </a:lnTo>
                  <a:lnTo>
                    <a:pt x="71" y="4653"/>
                  </a:lnTo>
                  <a:lnTo>
                    <a:pt x="45" y="4958"/>
                  </a:lnTo>
                  <a:lnTo>
                    <a:pt x="27" y="5263"/>
                  </a:lnTo>
                  <a:lnTo>
                    <a:pt x="9" y="5567"/>
                  </a:lnTo>
                  <a:lnTo>
                    <a:pt x="1" y="5884"/>
                  </a:lnTo>
                  <a:lnTo>
                    <a:pt x="1" y="6200"/>
                  </a:lnTo>
                  <a:lnTo>
                    <a:pt x="1" y="6446"/>
                  </a:lnTo>
                  <a:lnTo>
                    <a:pt x="1" y="6763"/>
                  </a:lnTo>
                  <a:lnTo>
                    <a:pt x="9" y="7079"/>
                  </a:lnTo>
                  <a:lnTo>
                    <a:pt x="27" y="7396"/>
                  </a:lnTo>
                  <a:lnTo>
                    <a:pt x="45" y="7701"/>
                  </a:lnTo>
                  <a:lnTo>
                    <a:pt x="71" y="7994"/>
                  </a:lnTo>
                  <a:lnTo>
                    <a:pt x="102" y="8287"/>
                  </a:lnTo>
                  <a:lnTo>
                    <a:pt x="141" y="8580"/>
                  </a:lnTo>
                  <a:lnTo>
                    <a:pt x="181" y="8861"/>
                  </a:lnTo>
                  <a:lnTo>
                    <a:pt x="229" y="9130"/>
                  </a:lnTo>
                  <a:lnTo>
                    <a:pt x="278" y="9400"/>
                  </a:lnTo>
                  <a:lnTo>
                    <a:pt x="335" y="9658"/>
                  </a:lnTo>
                  <a:lnTo>
                    <a:pt x="396" y="9916"/>
                  </a:lnTo>
                  <a:lnTo>
                    <a:pt x="462" y="10150"/>
                  </a:lnTo>
                  <a:lnTo>
                    <a:pt x="528" y="10385"/>
                  </a:lnTo>
                  <a:lnTo>
                    <a:pt x="603" y="10619"/>
                  </a:lnTo>
                  <a:lnTo>
                    <a:pt x="678" y="10830"/>
                  </a:lnTo>
                  <a:lnTo>
                    <a:pt x="761" y="11029"/>
                  </a:lnTo>
                  <a:lnTo>
                    <a:pt x="845" y="11228"/>
                  </a:lnTo>
                  <a:lnTo>
                    <a:pt x="933" y="11416"/>
                  </a:lnTo>
                  <a:lnTo>
                    <a:pt x="1025" y="11580"/>
                  </a:lnTo>
                  <a:lnTo>
                    <a:pt x="1117" y="11744"/>
                  </a:lnTo>
                  <a:lnTo>
                    <a:pt x="1214" y="11896"/>
                  </a:lnTo>
                  <a:lnTo>
                    <a:pt x="1315" y="12037"/>
                  </a:lnTo>
                  <a:lnTo>
                    <a:pt x="1421" y="12154"/>
                  </a:lnTo>
                  <a:lnTo>
                    <a:pt x="1526" y="12272"/>
                  </a:lnTo>
                  <a:lnTo>
                    <a:pt x="1632" y="12365"/>
                  </a:lnTo>
                  <a:lnTo>
                    <a:pt x="1742" y="12447"/>
                  </a:lnTo>
                  <a:lnTo>
                    <a:pt x="1856" y="12518"/>
                  </a:lnTo>
                  <a:lnTo>
                    <a:pt x="1970" y="12576"/>
                  </a:lnTo>
                  <a:lnTo>
                    <a:pt x="2085" y="12611"/>
                  </a:lnTo>
                  <a:lnTo>
                    <a:pt x="2204" y="12635"/>
                  </a:lnTo>
                  <a:lnTo>
                    <a:pt x="2322" y="12647"/>
                  </a:lnTo>
                  <a:lnTo>
                    <a:pt x="12906" y="12647"/>
                  </a:lnTo>
                  <a:lnTo>
                    <a:pt x="13029" y="12635"/>
                  </a:lnTo>
                  <a:lnTo>
                    <a:pt x="13143" y="12611"/>
                  </a:lnTo>
                  <a:lnTo>
                    <a:pt x="13262" y="12576"/>
                  </a:lnTo>
                  <a:lnTo>
                    <a:pt x="13376" y="12518"/>
                  </a:lnTo>
                  <a:lnTo>
                    <a:pt x="13491" y="12447"/>
                  </a:lnTo>
                  <a:lnTo>
                    <a:pt x="13601" y="12365"/>
                  </a:lnTo>
                  <a:lnTo>
                    <a:pt x="13706" y="12272"/>
                  </a:lnTo>
                  <a:lnTo>
                    <a:pt x="13812" y="12154"/>
                  </a:lnTo>
                  <a:lnTo>
                    <a:pt x="13917" y="12037"/>
                  </a:lnTo>
                  <a:lnTo>
                    <a:pt x="14014" y="11896"/>
                  </a:lnTo>
                  <a:lnTo>
                    <a:pt x="14115" y="11744"/>
                  </a:lnTo>
                  <a:lnTo>
                    <a:pt x="14207" y="11580"/>
                  </a:lnTo>
                  <a:lnTo>
                    <a:pt x="14300" y="11416"/>
                  </a:lnTo>
                  <a:lnTo>
                    <a:pt x="14388" y="11228"/>
                  </a:lnTo>
                  <a:lnTo>
                    <a:pt x="14471" y="11029"/>
                  </a:lnTo>
                  <a:lnTo>
                    <a:pt x="14550" y="10830"/>
                  </a:lnTo>
                  <a:lnTo>
                    <a:pt x="14630" y="10619"/>
                  </a:lnTo>
                  <a:lnTo>
                    <a:pt x="14700" y="10385"/>
                  </a:lnTo>
                  <a:lnTo>
                    <a:pt x="14770" y="10150"/>
                  </a:lnTo>
                  <a:lnTo>
                    <a:pt x="14836" y="9916"/>
                  </a:lnTo>
                  <a:lnTo>
                    <a:pt x="14898" y="9658"/>
                  </a:lnTo>
                  <a:lnTo>
                    <a:pt x="14950" y="9400"/>
                  </a:lnTo>
                  <a:lnTo>
                    <a:pt x="15003" y="9130"/>
                  </a:lnTo>
                  <a:lnTo>
                    <a:pt x="15052" y="8861"/>
                  </a:lnTo>
                  <a:lnTo>
                    <a:pt x="15091" y="8580"/>
                  </a:lnTo>
                  <a:lnTo>
                    <a:pt x="15126" y="8287"/>
                  </a:lnTo>
                  <a:lnTo>
                    <a:pt x="15162" y="7994"/>
                  </a:lnTo>
                  <a:lnTo>
                    <a:pt x="15184" y="7701"/>
                  </a:lnTo>
                  <a:lnTo>
                    <a:pt x="15206" y="7396"/>
                  </a:lnTo>
                  <a:lnTo>
                    <a:pt x="15219" y="7079"/>
                  </a:lnTo>
                  <a:lnTo>
                    <a:pt x="15232" y="6763"/>
                  </a:lnTo>
                  <a:lnTo>
                    <a:pt x="15232" y="6446"/>
                  </a:lnTo>
                  <a:lnTo>
                    <a:pt x="15232" y="6200"/>
                  </a:lnTo>
                  <a:lnTo>
                    <a:pt x="15232" y="5884"/>
                  </a:lnTo>
                  <a:lnTo>
                    <a:pt x="15219" y="5567"/>
                  </a:lnTo>
                  <a:lnTo>
                    <a:pt x="15206" y="5263"/>
                  </a:lnTo>
                  <a:lnTo>
                    <a:pt x="15184" y="4958"/>
                  </a:lnTo>
                  <a:lnTo>
                    <a:pt x="15162" y="4653"/>
                  </a:lnTo>
                  <a:lnTo>
                    <a:pt x="15126" y="4360"/>
                  </a:lnTo>
                  <a:lnTo>
                    <a:pt x="15091" y="4067"/>
                  </a:lnTo>
                  <a:lnTo>
                    <a:pt x="15052" y="3786"/>
                  </a:lnTo>
                  <a:lnTo>
                    <a:pt x="15003" y="3516"/>
                  </a:lnTo>
                  <a:lnTo>
                    <a:pt x="14950" y="3247"/>
                  </a:lnTo>
                  <a:lnTo>
                    <a:pt x="14898" y="2989"/>
                  </a:lnTo>
                  <a:lnTo>
                    <a:pt x="14836" y="2743"/>
                  </a:lnTo>
                  <a:lnTo>
                    <a:pt x="14770" y="2497"/>
                  </a:lnTo>
                  <a:lnTo>
                    <a:pt x="14700" y="2262"/>
                  </a:lnTo>
                  <a:lnTo>
                    <a:pt x="14630" y="2040"/>
                  </a:lnTo>
                  <a:lnTo>
                    <a:pt x="14550" y="1817"/>
                  </a:lnTo>
                  <a:lnTo>
                    <a:pt x="14471" y="1618"/>
                  </a:lnTo>
                  <a:lnTo>
                    <a:pt x="14388" y="1418"/>
                  </a:lnTo>
                  <a:lnTo>
                    <a:pt x="14300" y="1231"/>
                  </a:lnTo>
                  <a:lnTo>
                    <a:pt x="14207" y="1067"/>
                  </a:lnTo>
                  <a:lnTo>
                    <a:pt x="14115" y="903"/>
                  </a:lnTo>
                  <a:lnTo>
                    <a:pt x="14014" y="750"/>
                  </a:lnTo>
                  <a:lnTo>
                    <a:pt x="13917" y="621"/>
                  </a:lnTo>
                  <a:lnTo>
                    <a:pt x="13812" y="492"/>
                  </a:lnTo>
                  <a:lnTo>
                    <a:pt x="13706" y="375"/>
                  </a:lnTo>
                  <a:lnTo>
                    <a:pt x="13601" y="281"/>
                  </a:lnTo>
                  <a:lnTo>
                    <a:pt x="13491" y="199"/>
                  </a:lnTo>
                  <a:lnTo>
                    <a:pt x="13376" y="129"/>
                  </a:lnTo>
                  <a:lnTo>
                    <a:pt x="13262" y="71"/>
                  </a:lnTo>
                  <a:lnTo>
                    <a:pt x="13143" y="35"/>
                  </a:lnTo>
                  <a:lnTo>
                    <a:pt x="13029" y="12"/>
                  </a:lnTo>
                  <a:lnTo>
                    <a:pt x="129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843225" y="-925725"/>
              <a:ext cx="37400" cy="96125"/>
            </a:xfrm>
            <a:custGeom>
              <a:avLst/>
              <a:gdLst/>
              <a:ahLst/>
              <a:cxnLst/>
              <a:rect l="l" t="t" r="r" b="b"/>
              <a:pathLst>
                <a:path w="1496" h="3845" extrusionOk="0">
                  <a:moveTo>
                    <a:pt x="682" y="0"/>
                  </a:moveTo>
                  <a:lnTo>
                    <a:pt x="612" y="24"/>
                  </a:lnTo>
                  <a:lnTo>
                    <a:pt x="541" y="59"/>
                  </a:lnTo>
                  <a:lnTo>
                    <a:pt x="475" y="118"/>
                  </a:lnTo>
                  <a:lnTo>
                    <a:pt x="410" y="188"/>
                  </a:lnTo>
                  <a:lnTo>
                    <a:pt x="348" y="270"/>
                  </a:lnTo>
                  <a:lnTo>
                    <a:pt x="291" y="375"/>
                  </a:lnTo>
                  <a:lnTo>
                    <a:pt x="238" y="493"/>
                  </a:lnTo>
                  <a:lnTo>
                    <a:pt x="190" y="622"/>
                  </a:lnTo>
                  <a:lnTo>
                    <a:pt x="146" y="762"/>
                  </a:lnTo>
                  <a:lnTo>
                    <a:pt x="106" y="915"/>
                  </a:lnTo>
                  <a:lnTo>
                    <a:pt x="71" y="1067"/>
                  </a:lnTo>
                  <a:lnTo>
                    <a:pt x="45" y="1243"/>
                  </a:lnTo>
                  <a:lnTo>
                    <a:pt x="23" y="1419"/>
                  </a:lnTo>
                  <a:lnTo>
                    <a:pt x="9" y="1606"/>
                  </a:lnTo>
                  <a:lnTo>
                    <a:pt x="1" y="1805"/>
                  </a:lnTo>
                  <a:lnTo>
                    <a:pt x="1" y="1876"/>
                  </a:lnTo>
                  <a:lnTo>
                    <a:pt x="5" y="2075"/>
                  </a:lnTo>
                  <a:lnTo>
                    <a:pt x="18" y="2274"/>
                  </a:lnTo>
                  <a:lnTo>
                    <a:pt x="40" y="2462"/>
                  </a:lnTo>
                  <a:lnTo>
                    <a:pt x="62" y="2637"/>
                  </a:lnTo>
                  <a:lnTo>
                    <a:pt x="97" y="2813"/>
                  </a:lnTo>
                  <a:lnTo>
                    <a:pt x="133" y="2977"/>
                  </a:lnTo>
                  <a:lnTo>
                    <a:pt x="176" y="3130"/>
                  </a:lnTo>
                  <a:lnTo>
                    <a:pt x="225" y="3270"/>
                  </a:lnTo>
                  <a:lnTo>
                    <a:pt x="282" y="3399"/>
                  </a:lnTo>
                  <a:lnTo>
                    <a:pt x="339" y="3505"/>
                  </a:lnTo>
                  <a:lnTo>
                    <a:pt x="401" y="3610"/>
                  </a:lnTo>
                  <a:lnTo>
                    <a:pt x="467" y="3692"/>
                  </a:lnTo>
                  <a:lnTo>
                    <a:pt x="533" y="3751"/>
                  </a:lnTo>
                  <a:lnTo>
                    <a:pt x="603" y="3810"/>
                  </a:lnTo>
                  <a:lnTo>
                    <a:pt x="678" y="3833"/>
                  </a:lnTo>
                  <a:lnTo>
                    <a:pt x="757" y="3845"/>
                  </a:lnTo>
                  <a:lnTo>
                    <a:pt x="827" y="3845"/>
                  </a:lnTo>
                  <a:lnTo>
                    <a:pt x="898" y="3821"/>
                  </a:lnTo>
                  <a:lnTo>
                    <a:pt x="968" y="3774"/>
                  </a:lnTo>
                  <a:lnTo>
                    <a:pt x="1034" y="3716"/>
                  </a:lnTo>
                  <a:lnTo>
                    <a:pt x="1095" y="3645"/>
                  </a:lnTo>
                  <a:lnTo>
                    <a:pt x="1157" y="3552"/>
                  </a:lnTo>
                  <a:lnTo>
                    <a:pt x="1214" y="3446"/>
                  </a:lnTo>
                  <a:lnTo>
                    <a:pt x="1267" y="3329"/>
                  </a:lnTo>
                  <a:lnTo>
                    <a:pt x="1315" y="3200"/>
                  </a:lnTo>
                  <a:lnTo>
                    <a:pt x="1355" y="3059"/>
                  </a:lnTo>
                  <a:lnTo>
                    <a:pt x="1394" y="2907"/>
                  </a:lnTo>
                  <a:lnTo>
                    <a:pt x="1425" y="2743"/>
                  </a:lnTo>
                  <a:lnTo>
                    <a:pt x="1452" y="2567"/>
                  </a:lnTo>
                  <a:lnTo>
                    <a:pt x="1474" y="2391"/>
                  </a:lnTo>
                  <a:lnTo>
                    <a:pt x="1487" y="2204"/>
                  </a:lnTo>
                  <a:lnTo>
                    <a:pt x="1496" y="2016"/>
                  </a:lnTo>
                  <a:lnTo>
                    <a:pt x="1491" y="1805"/>
                  </a:lnTo>
                  <a:lnTo>
                    <a:pt x="1478" y="1618"/>
                  </a:lnTo>
                  <a:lnTo>
                    <a:pt x="1460" y="1419"/>
                  </a:lnTo>
                  <a:lnTo>
                    <a:pt x="1438" y="1243"/>
                  </a:lnTo>
                  <a:lnTo>
                    <a:pt x="1408" y="1067"/>
                  </a:lnTo>
                  <a:lnTo>
                    <a:pt x="1368" y="903"/>
                  </a:lnTo>
                  <a:lnTo>
                    <a:pt x="1329" y="750"/>
                  </a:lnTo>
                  <a:lnTo>
                    <a:pt x="1280" y="610"/>
                  </a:lnTo>
                  <a:lnTo>
                    <a:pt x="1227" y="469"/>
                  </a:lnTo>
                  <a:lnTo>
                    <a:pt x="1170" y="364"/>
                  </a:lnTo>
                  <a:lnTo>
                    <a:pt x="1109" y="258"/>
                  </a:lnTo>
                  <a:lnTo>
                    <a:pt x="1043" y="176"/>
                  </a:lnTo>
                  <a:lnTo>
                    <a:pt x="977" y="106"/>
                  </a:lnTo>
                  <a:lnTo>
                    <a:pt x="906" y="47"/>
                  </a:lnTo>
                  <a:lnTo>
                    <a:pt x="832" y="12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95200" y="-1144025"/>
              <a:ext cx="35325" cy="411425"/>
            </a:xfrm>
            <a:custGeom>
              <a:avLst/>
              <a:gdLst/>
              <a:ahLst/>
              <a:cxnLst/>
              <a:rect l="l" t="t" r="r" b="b"/>
              <a:pathLst>
                <a:path w="1413" h="16457" extrusionOk="0">
                  <a:moveTo>
                    <a:pt x="704" y="1"/>
                  </a:moveTo>
                  <a:lnTo>
                    <a:pt x="669" y="12"/>
                  </a:lnTo>
                  <a:lnTo>
                    <a:pt x="634" y="48"/>
                  </a:lnTo>
                  <a:lnTo>
                    <a:pt x="599" y="94"/>
                  </a:lnTo>
                  <a:lnTo>
                    <a:pt x="563" y="165"/>
                  </a:lnTo>
                  <a:lnTo>
                    <a:pt x="528" y="258"/>
                  </a:lnTo>
                  <a:lnTo>
                    <a:pt x="498" y="376"/>
                  </a:lnTo>
                  <a:lnTo>
                    <a:pt x="462" y="505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97"/>
                  </a:lnTo>
                  <a:lnTo>
                    <a:pt x="339" y="1196"/>
                  </a:lnTo>
                  <a:lnTo>
                    <a:pt x="313" y="1407"/>
                  </a:lnTo>
                  <a:lnTo>
                    <a:pt x="256" y="1876"/>
                  </a:lnTo>
                  <a:lnTo>
                    <a:pt x="207" y="2415"/>
                  </a:lnTo>
                  <a:lnTo>
                    <a:pt x="159" y="3001"/>
                  </a:lnTo>
                  <a:lnTo>
                    <a:pt x="119" y="3634"/>
                  </a:lnTo>
                  <a:lnTo>
                    <a:pt x="84" y="4302"/>
                  </a:lnTo>
                  <a:lnTo>
                    <a:pt x="53" y="5029"/>
                  </a:lnTo>
                  <a:lnTo>
                    <a:pt x="31" y="5779"/>
                  </a:lnTo>
                  <a:lnTo>
                    <a:pt x="14" y="6564"/>
                  </a:lnTo>
                  <a:lnTo>
                    <a:pt x="1" y="7385"/>
                  </a:lnTo>
                  <a:lnTo>
                    <a:pt x="1" y="8217"/>
                  </a:lnTo>
                  <a:lnTo>
                    <a:pt x="1" y="9061"/>
                  </a:lnTo>
                  <a:lnTo>
                    <a:pt x="14" y="9881"/>
                  </a:lnTo>
                  <a:lnTo>
                    <a:pt x="31" y="10666"/>
                  </a:lnTo>
                  <a:lnTo>
                    <a:pt x="53" y="11416"/>
                  </a:lnTo>
                  <a:lnTo>
                    <a:pt x="84" y="12143"/>
                  </a:lnTo>
                  <a:lnTo>
                    <a:pt x="119" y="12823"/>
                  </a:lnTo>
                  <a:lnTo>
                    <a:pt x="159" y="13456"/>
                  </a:lnTo>
                  <a:lnTo>
                    <a:pt x="207" y="14042"/>
                  </a:lnTo>
                  <a:lnTo>
                    <a:pt x="256" y="14569"/>
                  </a:lnTo>
                  <a:lnTo>
                    <a:pt x="313" y="15050"/>
                  </a:lnTo>
                  <a:lnTo>
                    <a:pt x="339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2"/>
                  </a:lnTo>
                  <a:lnTo>
                    <a:pt x="462" y="15952"/>
                  </a:lnTo>
                  <a:lnTo>
                    <a:pt x="498" y="16081"/>
                  </a:lnTo>
                  <a:lnTo>
                    <a:pt x="528" y="16198"/>
                  </a:lnTo>
                  <a:lnTo>
                    <a:pt x="563" y="16292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4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9" y="16292"/>
                  </a:lnTo>
                  <a:lnTo>
                    <a:pt x="880" y="16198"/>
                  </a:lnTo>
                  <a:lnTo>
                    <a:pt x="915" y="16081"/>
                  </a:lnTo>
                  <a:lnTo>
                    <a:pt x="946" y="15952"/>
                  </a:lnTo>
                  <a:lnTo>
                    <a:pt x="981" y="15812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5" y="14042"/>
                  </a:lnTo>
                  <a:lnTo>
                    <a:pt x="1249" y="13456"/>
                  </a:lnTo>
                  <a:lnTo>
                    <a:pt x="1289" y="12823"/>
                  </a:lnTo>
                  <a:lnTo>
                    <a:pt x="1324" y="12143"/>
                  </a:lnTo>
                  <a:lnTo>
                    <a:pt x="1355" y="11428"/>
                  </a:lnTo>
                  <a:lnTo>
                    <a:pt x="1381" y="10666"/>
                  </a:lnTo>
                  <a:lnTo>
                    <a:pt x="1399" y="9881"/>
                  </a:lnTo>
                  <a:lnTo>
                    <a:pt x="1408" y="9061"/>
                  </a:lnTo>
                  <a:lnTo>
                    <a:pt x="1412" y="8217"/>
                  </a:lnTo>
                  <a:lnTo>
                    <a:pt x="1408" y="7385"/>
                  </a:lnTo>
                  <a:lnTo>
                    <a:pt x="1399" y="6564"/>
                  </a:lnTo>
                  <a:lnTo>
                    <a:pt x="1381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34"/>
                  </a:lnTo>
                  <a:lnTo>
                    <a:pt x="1249" y="3001"/>
                  </a:lnTo>
                  <a:lnTo>
                    <a:pt x="1205" y="2415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96"/>
                  </a:lnTo>
                  <a:lnTo>
                    <a:pt x="1043" y="997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505"/>
                  </a:lnTo>
                  <a:lnTo>
                    <a:pt x="915" y="376"/>
                  </a:lnTo>
                  <a:lnTo>
                    <a:pt x="880" y="258"/>
                  </a:lnTo>
                  <a:lnTo>
                    <a:pt x="849" y="165"/>
                  </a:lnTo>
                  <a:lnTo>
                    <a:pt x="814" y="94"/>
                  </a:lnTo>
                  <a:lnTo>
                    <a:pt x="779" y="48"/>
                  </a:lnTo>
                  <a:lnTo>
                    <a:pt x="744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507525" y="-1144025"/>
              <a:ext cx="39475" cy="413175"/>
            </a:xfrm>
            <a:custGeom>
              <a:avLst/>
              <a:gdLst/>
              <a:ahLst/>
              <a:cxnLst/>
              <a:rect l="l" t="t" r="r" b="b"/>
              <a:pathLst>
                <a:path w="1579" h="16527" extrusionOk="0">
                  <a:moveTo>
                    <a:pt x="251" y="1"/>
                  </a:moveTo>
                  <a:lnTo>
                    <a:pt x="224" y="106"/>
                  </a:lnTo>
                  <a:lnTo>
                    <a:pt x="198" y="223"/>
                  </a:lnTo>
                  <a:lnTo>
                    <a:pt x="172" y="352"/>
                  </a:lnTo>
                  <a:lnTo>
                    <a:pt x="150" y="493"/>
                  </a:lnTo>
                  <a:lnTo>
                    <a:pt x="132" y="657"/>
                  </a:lnTo>
                  <a:lnTo>
                    <a:pt x="114" y="821"/>
                  </a:lnTo>
                  <a:lnTo>
                    <a:pt x="97" y="997"/>
                  </a:lnTo>
                  <a:lnTo>
                    <a:pt x="84" y="1196"/>
                  </a:lnTo>
                  <a:lnTo>
                    <a:pt x="62" y="1618"/>
                  </a:lnTo>
                  <a:lnTo>
                    <a:pt x="48" y="2075"/>
                  </a:lnTo>
                  <a:lnTo>
                    <a:pt x="35" y="2567"/>
                  </a:lnTo>
                  <a:lnTo>
                    <a:pt x="31" y="3107"/>
                  </a:lnTo>
                  <a:lnTo>
                    <a:pt x="26" y="3669"/>
                  </a:lnTo>
                  <a:lnTo>
                    <a:pt x="31" y="4255"/>
                  </a:lnTo>
                  <a:lnTo>
                    <a:pt x="35" y="5509"/>
                  </a:lnTo>
                  <a:lnTo>
                    <a:pt x="44" y="6845"/>
                  </a:lnTo>
                  <a:lnTo>
                    <a:pt x="48" y="8217"/>
                  </a:lnTo>
                  <a:lnTo>
                    <a:pt x="48" y="8920"/>
                  </a:lnTo>
                  <a:lnTo>
                    <a:pt x="44" y="9600"/>
                  </a:lnTo>
                  <a:lnTo>
                    <a:pt x="26" y="10924"/>
                  </a:lnTo>
                  <a:lnTo>
                    <a:pt x="9" y="12178"/>
                  </a:lnTo>
                  <a:lnTo>
                    <a:pt x="5" y="12764"/>
                  </a:lnTo>
                  <a:lnTo>
                    <a:pt x="0" y="13327"/>
                  </a:lnTo>
                  <a:lnTo>
                    <a:pt x="5" y="13854"/>
                  </a:lnTo>
                  <a:lnTo>
                    <a:pt x="9" y="14346"/>
                  </a:lnTo>
                  <a:lnTo>
                    <a:pt x="18" y="14804"/>
                  </a:lnTo>
                  <a:lnTo>
                    <a:pt x="35" y="15225"/>
                  </a:lnTo>
                  <a:lnTo>
                    <a:pt x="48" y="15413"/>
                  </a:lnTo>
                  <a:lnTo>
                    <a:pt x="62" y="15589"/>
                  </a:lnTo>
                  <a:lnTo>
                    <a:pt x="79" y="15765"/>
                  </a:lnTo>
                  <a:lnTo>
                    <a:pt x="97" y="15917"/>
                  </a:lnTo>
                  <a:lnTo>
                    <a:pt x="114" y="16069"/>
                  </a:lnTo>
                  <a:lnTo>
                    <a:pt x="141" y="16198"/>
                  </a:lnTo>
                  <a:lnTo>
                    <a:pt x="163" y="16315"/>
                  </a:lnTo>
                  <a:lnTo>
                    <a:pt x="194" y="16421"/>
                  </a:lnTo>
                  <a:lnTo>
                    <a:pt x="211" y="16456"/>
                  </a:lnTo>
                  <a:lnTo>
                    <a:pt x="238" y="16491"/>
                  </a:lnTo>
                  <a:lnTo>
                    <a:pt x="273" y="16503"/>
                  </a:lnTo>
                  <a:lnTo>
                    <a:pt x="312" y="16515"/>
                  </a:lnTo>
                  <a:lnTo>
                    <a:pt x="400" y="16526"/>
                  </a:lnTo>
                  <a:lnTo>
                    <a:pt x="506" y="16515"/>
                  </a:lnTo>
                  <a:lnTo>
                    <a:pt x="607" y="16480"/>
                  </a:lnTo>
                  <a:lnTo>
                    <a:pt x="699" y="16456"/>
                  </a:lnTo>
                  <a:lnTo>
                    <a:pt x="774" y="16433"/>
                  </a:lnTo>
                  <a:lnTo>
                    <a:pt x="822" y="16421"/>
                  </a:lnTo>
                  <a:lnTo>
                    <a:pt x="858" y="16409"/>
                  </a:lnTo>
                  <a:lnTo>
                    <a:pt x="897" y="16374"/>
                  </a:lnTo>
                  <a:lnTo>
                    <a:pt x="932" y="16327"/>
                  </a:lnTo>
                  <a:lnTo>
                    <a:pt x="967" y="16257"/>
                  </a:lnTo>
                  <a:lnTo>
                    <a:pt x="1003" y="16163"/>
                  </a:lnTo>
                  <a:lnTo>
                    <a:pt x="1038" y="16046"/>
                  </a:lnTo>
                  <a:lnTo>
                    <a:pt x="1073" y="15917"/>
                  </a:lnTo>
                  <a:lnTo>
                    <a:pt x="1104" y="15776"/>
                  </a:lnTo>
                  <a:lnTo>
                    <a:pt x="1139" y="15612"/>
                  </a:lnTo>
                  <a:lnTo>
                    <a:pt x="1170" y="15436"/>
                  </a:lnTo>
                  <a:lnTo>
                    <a:pt x="1200" y="15237"/>
                  </a:lnTo>
                  <a:lnTo>
                    <a:pt x="1231" y="15026"/>
                  </a:lnTo>
                  <a:lnTo>
                    <a:pt x="1262" y="14792"/>
                  </a:lnTo>
                  <a:lnTo>
                    <a:pt x="1293" y="14557"/>
                  </a:lnTo>
                  <a:lnTo>
                    <a:pt x="1346" y="14030"/>
                  </a:lnTo>
                  <a:lnTo>
                    <a:pt x="1394" y="13444"/>
                  </a:lnTo>
                  <a:lnTo>
                    <a:pt x="1442" y="12811"/>
                  </a:lnTo>
                  <a:lnTo>
                    <a:pt x="1482" y="12143"/>
                  </a:lnTo>
                  <a:lnTo>
                    <a:pt x="1513" y="11416"/>
                  </a:lnTo>
                  <a:lnTo>
                    <a:pt x="1539" y="10666"/>
                  </a:lnTo>
                  <a:lnTo>
                    <a:pt x="1561" y="9881"/>
                  </a:lnTo>
                  <a:lnTo>
                    <a:pt x="1574" y="9061"/>
                  </a:lnTo>
                  <a:lnTo>
                    <a:pt x="1579" y="8217"/>
                  </a:lnTo>
                  <a:lnTo>
                    <a:pt x="1574" y="7385"/>
                  </a:lnTo>
                  <a:lnTo>
                    <a:pt x="1561" y="6564"/>
                  </a:lnTo>
                  <a:lnTo>
                    <a:pt x="1543" y="5779"/>
                  </a:lnTo>
                  <a:lnTo>
                    <a:pt x="1517" y="5029"/>
                  </a:lnTo>
                  <a:lnTo>
                    <a:pt x="1482" y="4302"/>
                  </a:lnTo>
                  <a:lnTo>
                    <a:pt x="1447" y="3634"/>
                  </a:lnTo>
                  <a:lnTo>
                    <a:pt x="1398" y="3001"/>
                  </a:lnTo>
                  <a:lnTo>
                    <a:pt x="1350" y="2415"/>
                  </a:lnTo>
                  <a:lnTo>
                    <a:pt x="1297" y="1876"/>
                  </a:lnTo>
                  <a:lnTo>
                    <a:pt x="1266" y="1641"/>
                  </a:lnTo>
                  <a:lnTo>
                    <a:pt x="1236" y="1407"/>
                  </a:lnTo>
                  <a:lnTo>
                    <a:pt x="1205" y="1196"/>
                  </a:lnTo>
                  <a:lnTo>
                    <a:pt x="1174" y="997"/>
                  </a:lnTo>
                  <a:lnTo>
                    <a:pt x="1139" y="809"/>
                  </a:lnTo>
                  <a:lnTo>
                    <a:pt x="1104" y="645"/>
                  </a:lnTo>
                  <a:lnTo>
                    <a:pt x="1069" y="505"/>
                  </a:lnTo>
                  <a:lnTo>
                    <a:pt x="1033" y="376"/>
                  </a:lnTo>
                  <a:lnTo>
                    <a:pt x="998" y="258"/>
                  </a:lnTo>
                  <a:lnTo>
                    <a:pt x="959" y="165"/>
                  </a:lnTo>
                  <a:lnTo>
                    <a:pt x="919" y="94"/>
                  </a:lnTo>
                  <a:lnTo>
                    <a:pt x="884" y="48"/>
                  </a:lnTo>
                  <a:lnTo>
                    <a:pt x="844" y="12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970950" y="-1131425"/>
              <a:ext cx="35325" cy="411425"/>
            </a:xfrm>
            <a:custGeom>
              <a:avLst/>
              <a:gdLst/>
              <a:ahLst/>
              <a:cxnLst/>
              <a:rect l="l" t="t" r="r" b="b"/>
              <a:pathLst>
                <a:path w="1413" h="16457" extrusionOk="0">
                  <a:moveTo>
                    <a:pt x="704" y="1"/>
                  </a:moveTo>
                  <a:lnTo>
                    <a:pt x="669" y="12"/>
                  </a:lnTo>
                  <a:lnTo>
                    <a:pt x="634" y="36"/>
                  </a:lnTo>
                  <a:lnTo>
                    <a:pt x="599" y="94"/>
                  </a:lnTo>
                  <a:lnTo>
                    <a:pt x="564" y="165"/>
                  </a:lnTo>
                  <a:lnTo>
                    <a:pt x="529" y="258"/>
                  </a:lnTo>
                  <a:lnTo>
                    <a:pt x="493" y="364"/>
                  </a:lnTo>
                  <a:lnTo>
                    <a:pt x="463" y="493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85"/>
                  </a:lnTo>
                  <a:lnTo>
                    <a:pt x="340" y="1184"/>
                  </a:lnTo>
                  <a:lnTo>
                    <a:pt x="309" y="1407"/>
                  </a:lnTo>
                  <a:lnTo>
                    <a:pt x="256" y="1876"/>
                  </a:lnTo>
                  <a:lnTo>
                    <a:pt x="208" y="2403"/>
                  </a:lnTo>
                  <a:lnTo>
                    <a:pt x="159" y="2989"/>
                  </a:lnTo>
                  <a:lnTo>
                    <a:pt x="120" y="3622"/>
                  </a:lnTo>
                  <a:lnTo>
                    <a:pt x="84" y="4302"/>
                  </a:lnTo>
                  <a:lnTo>
                    <a:pt x="54" y="5029"/>
                  </a:lnTo>
                  <a:lnTo>
                    <a:pt x="32" y="5779"/>
                  </a:lnTo>
                  <a:lnTo>
                    <a:pt x="14" y="6576"/>
                  </a:lnTo>
                  <a:lnTo>
                    <a:pt x="1" y="7384"/>
                  </a:lnTo>
                  <a:lnTo>
                    <a:pt x="1" y="8228"/>
                  </a:lnTo>
                  <a:lnTo>
                    <a:pt x="1" y="9072"/>
                  </a:lnTo>
                  <a:lnTo>
                    <a:pt x="14" y="9893"/>
                  </a:lnTo>
                  <a:lnTo>
                    <a:pt x="32" y="10678"/>
                  </a:lnTo>
                  <a:lnTo>
                    <a:pt x="54" y="11428"/>
                  </a:lnTo>
                  <a:lnTo>
                    <a:pt x="84" y="12155"/>
                  </a:lnTo>
                  <a:lnTo>
                    <a:pt x="120" y="12834"/>
                  </a:lnTo>
                  <a:lnTo>
                    <a:pt x="159" y="13467"/>
                  </a:lnTo>
                  <a:lnTo>
                    <a:pt x="208" y="14042"/>
                  </a:lnTo>
                  <a:lnTo>
                    <a:pt x="256" y="14581"/>
                  </a:lnTo>
                  <a:lnTo>
                    <a:pt x="309" y="15050"/>
                  </a:lnTo>
                  <a:lnTo>
                    <a:pt x="340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1"/>
                  </a:lnTo>
                  <a:lnTo>
                    <a:pt x="463" y="15952"/>
                  </a:lnTo>
                  <a:lnTo>
                    <a:pt x="493" y="16081"/>
                  </a:lnTo>
                  <a:lnTo>
                    <a:pt x="529" y="16198"/>
                  </a:lnTo>
                  <a:lnTo>
                    <a:pt x="564" y="16280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0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5" y="16280"/>
                  </a:lnTo>
                  <a:lnTo>
                    <a:pt x="880" y="16198"/>
                  </a:lnTo>
                  <a:lnTo>
                    <a:pt x="916" y="16081"/>
                  </a:lnTo>
                  <a:lnTo>
                    <a:pt x="946" y="15952"/>
                  </a:lnTo>
                  <a:lnTo>
                    <a:pt x="981" y="15811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6" y="14042"/>
                  </a:lnTo>
                  <a:lnTo>
                    <a:pt x="1250" y="13467"/>
                  </a:lnTo>
                  <a:lnTo>
                    <a:pt x="1289" y="12834"/>
                  </a:lnTo>
                  <a:lnTo>
                    <a:pt x="1324" y="12155"/>
                  </a:lnTo>
                  <a:lnTo>
                    <a:pt x="1355" y="11428"/>
                  </a:lnTo>
                  <a:lnTo>
                    <a:pt x="1377" y="10678"/>
                  </a:lnTo>
                  <a:lnTo>
                    <a:pt x="1395" y="9893"/>
                  </a:lnTo>
                  <a:lnTo>
                    <a:pt x="1408" y="9072"/>
                  </a:lnTo>
                  <a:lnTo>
                    <a:pt x="1412" y="8228"/>
                  </a:lnTo>
                  <a:lnTo>
                    <a:pt x="1408" y="7384"/>
                  </a:lnTo>
                  <a:lnTo>
                    <a:pt x="1395" y="6576"/>
                  </a:lnTo>
                  <a:lnTo>
                    <a:pt x="1377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22"/>
                  </a:lnTo>
                  <a:lnTo>
                    <a:pt x="1250" y="2989"/>
                  </a:lnTo>
                  <a:lnTo>
                    <a:pt x="1206" y="2403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84"/>
                  </a:lnTo>
                  <a:lnTo>
                    <a:pt x="1043" y="985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493"/>
                  </a:lnTo>
                  <a:lnTo>
                    <a:pt x="916" y="364"/>
                  </a:lnTo>
                  <a:lnTo>
                    <a:pt x="880" y="258"/>
                  </a:lnTo>
                  <a:lnTo>
                    <a:pt x="845" y="165"/>
                  </a:lnTo>
                  <a:lnTo>
                    <a:pt x="814" y="94"/>
                  </a:lnTo>
                  <a:lnTo>
                    <a:pt x="779" y="36"/>
                  </a:lnTo>
                  <a:lnTo>
                    <a:pt x="740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54475" y="-1133175"/>
              <a:ext cx="39700" cy="413175"/>
            </a:xfrm>
            <a:custGeom>
              <a:avLst/>
              <a:gdLst/>
              <a:ahLst/>
              <a:cxnLst/>
              <a:rect l="l" t="t" r="r" b="b"/>
              <a:pathLst>
                <a:path w="1588" h="16527" extrusionOk="0">
                  <a:moveTo>
                    <a:pt x="1192" y="0"/>
                  </a:move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54475" y="-1133175"/>
              <a:ext cx="39700" cy="413175"/>
            </a:xfrm>
            <a:custGeom>
              <a:avLst/>
              <a:gdLst/>
              <a:ahLst/>
              <a:cxnLst/>
              <a:rect l="l" t="t" r="r" b="b"/>
              <a:pathLst>
                <a:path w="1588" h="16527" fill="none" extrusionOk="0">
                  <a:moveTo>
                    <a:pt x="0" y="8298"/>
                  </a:move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lnTo>
                    <a:pt x="1192" y="0"/>
                  </a:ln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3581500" y="-1803000"/>
              <a:ext cx="384975" cy="685375"/>
            </a:xfrm>
            <a:custGeom>
              <a:avLst/>
              <a:gdLst/>
              <a:ahLst/>
              <a:cxnLst/>
              <a:rect l="l" t="t" r="r" b="b"/>
              <a:pathLst>
                <a:path w="15399" h="27415" extrusionOk="0">
                  <a:moveTo>
                    <a:pt x="1742" y="1735"/>
                  </a:moveTo>
                  <a:lnTo>
                    <a:pt x="1605" y="2005"/>
                  </a:lnTo>
                  <a:lnTo>
                    <a:pt x="1478" y="2274"/>
                  </a:lnTo>
                  <a:lnTo>
                    <a:pt x="1350" y="2555"/>
                  </a:lnTo>
                  <a:lnTo>
                    <a:pt x="1223" y="2848"/>
                  </a:lnTo>
                  <a:lnTo>
                    <a:pt x="1100" y="3141"/>
                  </a:lnTo>
                  <a:lnTo>
                    <a:pt x="981" y="3446"/>
                  </a:lnTo>
                  <a:lnTo>
                    <a:pt x="867" y="3751"/>
                  </a:lnTo>
                  <a:lnTo>
                    <a:pt x="752" y="4067"/>
                  </a:lnTo>
                  <a:lnTo>
                    <a:pt x="647" y="4395"/>
                  </a:lnTo>
                  <a:lnTo>
                    <a:pt x="541" y="4724"/>
                  </a:lnTo>
                  <a:lnTo>
                    <a:pt x="440" y="5052"/>
                  </a:lnTo>
                  <a:lnTo>
                    <a:pt x="343" y="5403"/>
                  </a:lnTo>
                  <a:lnTo>
                    <a:pt x="251" y="5743"/>
                  </a:lnTo>
                  <a:lnTo>
                    <a:pt x="163" y="6107"/>
                  </a:lnTo>
                  <a:lnTo>
                    <a:pt x="79" y="6458"/>
                  </a:lnTo>
                  <a:lnTo>
                    <a:pt x="0" y="6833"/>
                  </a:lnTo>
                  <a:lnTo>
                    <a:pt x="40" y="6775"/>
                  </a:lnTo>
                  <a:lnTo>
                    <a:pt x="123" y="6458"/>
                  </a:lnTo>
                  <a:lnTo>
                    <a:pt x="211" y="6142"/>
                  </a:lnTo>
                  <a:lnTo>
                    <a:pt x="299" y="5825"/>
                  </a:lnTo>
                  <a:lnTo>
                    <a:pt x="392" y="5509"/>
                  </a:lnTo>
                  <a:lnTo>
                    <a:pt x="488" y="5204"/>
                  </a:lnTo>
                  <a:lnTo>
                    <a:pt x="590" y="4899"/>
                  </a:lnTo>
                  <a:lnTo>
                    <a:pt x="691" y="4595"/>
                  </a:lnTo>
                  <a:lnTo>
                    <a:pt x="796" y="4290"/>
                  </a:lnTo>
                  <a:lnTo>
                    <a:pt x="902" y="3997"/>
                  </a:lnTo>
                  <a:lnTo>
                    <a:pt x="1012" y="3704"/>
                  </a:lnTo>
                  <a:lnTo>
                    <a:pt x="1126" y="3411"/>
                  </a:lnTo>
                  <a:lnTo>
                    <a:pt x="1245" y="3130"/>
                  </a:lnTo>
                  <a:lnTo>
                    <a:pt x="1363" y="2848"/>
                  </a:lnTo>
                  <a:lnTo>
                    <a:pt x="1486" y="2567"/>
                  </a:lnTo>
                  <a:lnTo>
                    <a:pt x="1614" y="2298"/>
                  </a:lnTo>
                  <a:lnTo>
                    <a:pt x="1742" y="2040"/>
                  </a:lnTo>
                  <a:lnTo>
                    <a:pt x="1742" y="1735"/>
                  </a:lnTo>
                  <a:close/>
                  <a:moveTo>
                    <a:pt x="11969" y="0"/>
                  </a:moveTo>
                  <a:lnTo>
                    <a:pt x="11969" y="176"/>
                  </a:lnTo>
                  <a:lnTo>
                    <a:pt x="12079" y="340"/>
                  </a:lnTo>
                  <a:lnTo>
                    <a:pt x="12189" y="516"/>
                  </a:lnTo>
                  <a:lnTo>
                    <a:pt x="12299" y="704"/>
                  </a:lnTo>
                  <a:lnTo>
                    <a:pt x="12409" y="891"/>
                  </a:lnTo>
                  <a:lnTo>
                    <a:pt x="12519" y="1102"/>
                  </a:lnTo>
                  <a:lnTo>
                    <a:pt x="12629" y="1313"/>
                  </a:lnTo>
                  <a:lnTo>
                    <a:pt x="12734" y="1524"/>
                  </a:lnTo>
                  <a:lnTo>
                    <a:pt x="12840" y="1758"/>
                  </a:lnTo>
                  <a:lnTo>
                    <a:pt x="12945" y="1993"/>
                  </a:lnTo>
                  <a:lnTo>
                    <a:pt x="13051" y="2239"/>
                  </a:lnTo>
                  <a:lnTo>
                    <a:pt x="13152" y="2497"/>
                  </a:lnTo>
                  <a:lnTo>
                    <a:pt x="13253" y="2755"/>
                  </a:lnTo>
                  <a:lnTo>
                    <a:pt x="13354" y="3036"/>
                  </a:lnTo>
                  <a:lnTo>
                    <a:pt x="13451" y="3317"/>
                  </a:lnTo>
                  <a:lnTo>
                    <a:pt x="13548" y="3610"/>
                  </a:lnTo>
                  <a:lnTo>
                    <a:pt x="13640" y="3915"/>
                  </a:lnTo>
                  <a:lnTo>
                    <a:pt x="13732" y="4231"/>
                  </a:lnTo>
                  <a:lnTo>
                    <a:pt x="13825" y="4560"/>
                  </a:lnTo>
                  <a:lnTo>
                    <a:pt x="13908" y="4899"/>
                  </a:lnTo>
                  <a:lnTo>
                    <a:pt x="13996" y="5239"/>
                  </a:lnTo>
                  <a:lnTo>
                    <a:pt x="14075" y="5603"/>
                  </a:lnTo>
                  <a:lnTo>
                    <a:pt x="14154" y="5966"/>
                  </a:lnTo>
                  <a:lnTo>
                    <a:pt x="14229" y="6353"/>
                  </a:lnTo>
                  <a:lnTo>
                    <a:pt x="14304" y="6751"/>
                  </a:lnTo>
                  <a:lnTo>
                    <a:pt x="14374" y="7150"/>
                  </a:lnTo>
                  <a:lnTo>
                    <a:pt x="14440" y="7572"/>
                  </a:lnTo>
                  <a:lnTo>
                    <a:pt x="14502" y="7994"/>
                  </a:lnTo>
                  <a:lnTo>
                    <a:pt x="14559" y="8439"/>
                  </a:lnTo>
                  <a:lnTo>
                    <a:pt x="14616" y="8896"/>
                  </a:lnTo>
                  <a:lnTo>
                    <a:pt x="14669" y="9365"/>
                  </a:lnTo>
                  <a:lnTo>
                    <a:pt x="14712" y="9798"/>
                  </a:lnTo>
                  <a:lnTo>
                    <a:pt x="14704" y="9705"/>
                  </a:lnTo>
                  <a:lnTo>
                    <a:pt x="14642" y="9095"/>
                  </a:lnTo>
                  <a:lnTo>
                    <a:pt x="14572" y="8498"/>
                  </a:lnTo>
                  <a:lnTo>
                    <a:pt x="14497" y="7900"/>
                  </a:lnTo>
                  <a:lnTo>
                    <a:pt x="14414" y="7326"/>
                  </a:lnTo>
                  <a:lnTo>
                    <a:pt x="14326" y="6763"/>
                  </a:lnTo>
                  <a:lnTo>
                    <a:pt x="14225" y="6212"/>
                  </a:lnTo>
                  <a:lnTo>
                    <a:pt x="14115" y="5673"/>
                  </a:lnTo>
                  <a:lnTo>
                    <a:pt x="13996" y="5146"/>
                  </a:lnTo>
                  <a:lnTo>
                    <a:pt x="13934" y="4888"/>
                  </a:lnTo>
                  <a:lnTo>
                    <a:pt x="13869" y="4630"/>
                  </a:lnTo>
                  <a:lnTo>
                    <a:pt x="13803" y="4372"/>
                  </a:lnTo>
                  <a:lnTo>
                    <a:pt x="13732" y="4126"/>
                  </a:lnTo>
                  <a:lnTo>
                    <a:pt x="13662" y="3880"/>
                  </a:lnTo>
                  <a:lnTo>
                    <a:pt x="13587" y="3634"/>
                  </a:lnTo>
                  <a:lnTo>
                    <a:pt x="13508" y="3388"/>
                  </a:lnTo>
                  <a:lnTo>
                    <a:pt x="13429" y="3153"/>
                  </a:lnTo>
                  <a:lnTo>
                    <a:pt x="13345" y="2919"/>
                  </a:lnTo>
                  <a:lnTo>
                    <a:pt x="13257" y="2684"/>
                  </a:lnTo>
                  <a:lnTo>
                    <a:pt x="13169" y="2450"/>
                  </a:lnTo>
                  <a:lnTo>
                    <a:pt x="13077" y="2227"/>
                  </a:lnTo>
                  <a:lnTo>
                    <a:pt x="12985" y="2005"/>
                  </a:lnTo>
                  <a:lnTo>
                    <a:pt x="12888" y="1782"/>
                  </a:lnTo>
                  <a:lnTo>
                    <a:pt x="12778" y="1536"/>
                  </a:lnTo>
                  <a:lnTo>
                    <a:pt x="12668" y="1301"/>
                  </a:lnTo>
                  <a:lnTo>
                    <a:pt x="12554" y="1067"/>
                  </a:lnTo>
                  <a:lnTo>
                    <a:pt x="12439" y="832"/>
                  </a:lnTo>
                  <a:lnTo>
                    <a:pt x="12325" y="622"/>
                  </a:lnTo>
                  <a:lnTo>
                    <a:pt x="12206" y="399"/>
                  </a:lnTo>
                  <a:lnTo>
                    <a:pt x="12088" y="200"/>
                  </a:lnTo>
                  <a:lnTo>
                    <a:pt x="11969" y="0"/>
                  </a:lnTo>
                  <a:close/>
                  <a:moveTo>
                    <a:pt x="14712" y="9798"/>
                  </a:moveTo>
                  <a:lnTo>
                    <a:pt x="14761" y="10338"/>
                  </a:lnTo>
                  <a:lnTo>
                    <a:pt x="14717" y="9845"/>
                  </a:lnTo>
                  <a:lnTo>
                    <a:pt x="14712" y="9798"/>
                  </a:lnTo>
                  <a:close/>
                  <a:moveTo>
                    <a:pt x="14792" y="10748"/>
                  </a:moveTo>
                  <a:lnTo>
                    <a:pt x="14827" y="11275"/>
                  </a:lnTo>
                  <a:lnTo>
                    <a:pt x="14849" y="11618"/>
                  </a:lnTo>
                  <a:lnTo>
                    <a:pt x="14827" y="11252"/>
                  </a:lnTo>
                  <a:lnTo>
                    <a:pt x="14792" y="10748"/>
                  </a:lnTo>
                  <a:close/>
                  <a:moveTo>
                    <a:pt x="14849" y="11618"/>
                  </a:moveTo>
                  <a:lnTo>
                    <a:pt x="14858" y="11756"/>
                  </a:lnTo>
                  <a:lnTo>
                    <a:pt x="14911" y="12787"/>
                  </a:lnTo>
                  <a:lnTo>
                    <a:pt x="14959" y="13901"/>
                  </a:lnTo>
                  <a:lnTo>
                    <a:pt x="14919" y="12916"/>
                  </a:lnTo>
                  <a:lnTo>
                    <a:pt x="14893" y="12365"/>
                  </a:lnTo>
                  <a:lnTo>
                    <a:pt x="14862" y="11815"/>
                  </a:lnTo>
                  <a:lnTo>
                    <a:pt x="14849" y="11618"/>
                  </a:lnTo>
                  <a:close/>
                  <a:moveTo>
                    <a:pt x="15236" y="21531"/>
                  </a:moveTo>
                  <a:lnTo>
                    <a:pt x="15315" y="24391"/>
                  </a:lnTo>
                  <a:lnTo>
                    <a:pt x="15398" y="27370"/>
                  </a:lnTo>
                  <a:lnTo>
                    <a:pt x="15385" y="26770"/>
                  </a:lnTo>
                  <a:lnTo>
                    <a:pt x="15355" y="25469"/>
                  </a:lnTo>
                  <a:lnTo>
                    <a:pt x="15302" y="23676"/>
                  </a:lnTo>
                  <a:lnTo>
                    <a:pt x="15236" y="21531"/>
                  </a:lnTo>
                  <a:close/>
                  <a:moveTo>
                    <a:pt x="15398" y="27370"/>
                  </a:moveTo>
                  <a:lnTo>
                    <a:pt x="15399" y="27414"/>
                  </a:lnTo>
                  <a:lnTo>
                    <a:pt x="15399" y="27403"/>
                  </a:lnTo>
                  <a:lnTo>
                    <a:pt x="15398" y="2737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3880700" y="-1803000"/>
              <a:ext cx="69850" cy="258450"/>
            </a:xfrm>
            <a:custGeom>
              <a:avLst/>
              <a:gdLst/>
              <a:ahLst/>
              <a:cxnLst/>
              <a:rect l="l" t="t" r="r" b="b"/>
              <a:pathLst>
                <a:path w="2794" h="10338" fill="none" extrusionOk="0">
                  <a:moveTo>
                    <a:pt x="2793" y="10338"/>
                  </a:moveTo>
                  <a:lnTo>
                    <a:pt x="2793" y="10338"/>
                  </a:lnTo>
                  <a:lnTo>
                    <a:pt x="2749" y="9845"/>
                  </a:lnTo>
                  <a:lnTo>
                    <a:pt x="2701" y="9365"/>
                  </a:lnTo>
                  <a:lnTo>
                    <a:pt x="2648" y="8896"/>
                  </a:lnTo>
                  <a:lnTo>
                    <a:pt x="2591" y="8439"/>
                  </a:lnTo>
                  <a:lnTo>
                    <a:pt x="2534" y="7994"/>
                  </a:lnTo>
                  <a:lnTo>
                    <a:pt x="2472" y="7572"/>
                  </a:lnTo>
                  <a:lnTo>
                    <a:pt x="2406" y="7150"/>
                  </a:lnTo>
                  <a:lnTo>
                    <a:pt x="2336" y="6751"/>
                  </a:lnTo>
                  <a:lnTo>
                    <a:pt x="2261" y="6353"/>
                  </a:lnTo>
                  <a:lnTo>
                    <a:pt x="2186" y="5966"/>
                  </a:lnTo>
                  <a:lnTo>
                    <a:pt x="2107" y="5603"/>
                  </a:lnTo>
                  <a:lnTo>
                    <a:pt x="2028" y="5239"/>
                  </a:lnTo>
                  <a:lnTo>
                    <a:pt x="1940" y="4899"/>
                  </a:lnTo>
                  <a:lnTo>
                    <a:pt x="1857" y="4560"/>
                  </a:lnTo>
                  <a:lnTo>
                    <a:pt x="1764" y="4231"/>
                  </a:lnTo>
                  <a:lnTo>
                    <a:pt x="1672" y="3915"/>
                  </a:lnTo>
                  <a:lnTo>
                    <a:pt x="1580" y="3610"/>
                  </a:lnTo>
                  <a:lnTo>
                    <a:pt x="1483" y="3317"/>
                  </a:lnTo>
                  <a:lnTo>
                    <a:pt x="1386" y="3036"/>
                  </a:lnTo>
                  <a:lnTo>
                    <a:pt x="1285" y="2755"/>
                  </a:lnTo>
                  <a:lnTo>
                    <a:pt x="1184" y="2497"/>
                  </a:lnTo>
                  <a:lnTo>
                    <a:pt x="1083" y="2239"/>
                  </a:lnTo>
                  <a:lnTo>
                    <a:pt x="977" y="1993"/>
                  </a:lnTo>
                  <a:lnTo>
                    <a:pt x="872" y="1758"/>
                  </a:lnTo>
                  <a:lnTo>
                    <a:pt x="766" y="1524"/>
                  </a:lnTo>
                  <a:lnTo>
                    <a:pt x="661" y="1313"/>
                  </a:lnTo>
                  <a:lnTo>
                    <a:pt x="551" y="1102"/>
                  </a:lnTo>
                  <a:lnTo>
                    <a:pt x="441" y="891"/>
                  </a:lnTo>
                  <a:lnTo>
                    <a:pt x="331" y="704"/>
                  </a:lnTo>
                  <a:lnTo>
                    <a:pt x="221" y="516"/>
                  </a:lnTo>
                  <a:lnTo>
                    <a:pt x="111" y="340"/>
                  </a:lnTo>
                  <a:lnTo>
                    <a:pt x="1" y="17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0" y="200"/>
                  </a:lnTo>
                  <a:lnTo>
                    <a:pt x="238" y="399"/>
                  </a:lnTo>
                  <a:lnTo>
                    <a:pt x="357" y="622"/>
                  </a:lnTo>
                  <a:lnTo>
                    <a:pt x="471" y="832"/>
                  </a:lnTo>
                  <a:lnTo>
                    <a:pt x="586" y="1067"/>
                  </a:lnTo>
                  <a:lnTo>
                    <a:pt x="700" y="1301"/>
                  </a:lnTo>
                  <a:lnTo>
                    <a:pt x="810" y="1536"/>
                  </a:lnTo>
                  <a:lnTo>
                    <a:pt x="920" y="1782"/>
                  </a:lnTo>
                  <a:lnTo>
                    <a:pt x="920" y="1782"/>
                  </a:lnTo>
                  <a:lnTo>
                    <a:pt x="1017" y="2005"/>
                  </a:lnTo>
                  <a:lnTo>
                    <a:pt x="1109" y="2227"/>
                  </a:lnTo>
                  <a:lnTo>
                    <a:pt x="1201" y="2450"/>
                  </a:lnTo>
                  <a:lnTo>
                    <a:pt x="1289" y="2684"/>
                  </a:lnTo>
                  <a:lnTo>
                    <a:pt x="1377" y="2919"/>
                  </a:lnTo>
                  <a:lnTo>
                    <a:pt x="1461" y="3153"/>
                  </a:lnTo>
                  <a:lnTo>
                    <a:pt x="1540" y="3388"/>
                  </a:lnTo>
                  <a:lnTo>
                    <a:pt x="1619" y="3634"/>
                  </a:lnTo>
                  <a:lnTo>
                    <a:pt x="1694" y="3880"/>
                  </a:lnTo>
                  <a:lnTo>
                    <a:pt x="1764" y="4126"/>
                  </a:lnTo>
                  <a:lnTo>
                    <a:pt x="1835" y="4372"/>
                  </a:lnTo>
                  <a:lnTo>
                    <a:pt x="1901" y="4630"/>
                  </a:lnTo>
                  <a:lnTo>
                    <a:pt x="1966" y="4888"/>
                  </a:lnTo>
                  <a:lnTo>
                    <a:pt x="2028" y="5146"/>
                  </a:lnTo>
                  <a:lnTo>
                    <a:pt x="2147" y="5673"/>
                  </a:lnTo>
                  <a:lnTo>
                    <a:pt x="2257" y="6212"/>
                  </a:lnTo>
                  <a:lnTo>
                    <a:pt x="2358" y="6763"/>
                  </a:lnTo>
                  <a:lnTo>
                    <a:pt x="2446" y="7326"/>
                  </a:lnTo>
                  <a:lnTo>
                    <a:pt x="2529" y="7900"/>
                  </a:lnTo>
                  <a:lnTo>
                    <a:pt x="2604" y="8498"/>
                  </a:lnTo>
                  <a:lnTo>
                    <a:pt x="2674" y="9095"/>
                  </a:lnTo>
                  <a:lnTo>
                    <a:pt x="2736" y="9705"/>
                  </a:lnTo>
                  <a:lnTo>
                    <a:pt x="2793" y="103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951275" y="-1534325"/>
              <a:ext cx="4200" cy="78850"/>
            </a:xfrm>
            <a:custGeom>
              <a:avLst/>
              <a:gdLst/>
              <a:ahLst/>
              <a:cxnLst/>
              <a:rect l="l" t="t" r="r" b="b"/>
              <a:pathLst>
                <a:path w="168" h="3154" fill="none" extrusionOk="0">
                  <a:moveTo>
                    <a:pt x="168" y="3154"/>
                  </a:moveTo>
                  <a:lnTo>
                    <a:pt x="168" y="3154"/>
                  </a:lnTo>
                  <a:lnTo>
                    <a:pt x="120" y="2040"/>
                  </a:lnTo>
                  <a:lnTo>
                    <a:pt x="67" y="1009"/>
                  </a:lnTo>
                  <a:lnTo>
                    <a:pt x="67" y="1009"/>
                  </a:lnTo>
                  <a:lnTo>
                    <a:pt x="36" y="50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6" y="528"/>
                  </a:lnTo>
                  <a:lnTo>
                    <a:pt x="71" y="1068"/>
                  </a:lnTo>
                  <a:lnTo>
                    <a:pt x="102" y="1618"/>
                  </a:lnTo>
                  <a:lnTo>
                    <a:pt x="128" y="2169"/>
                  </a:lnTo>
                  <a:lnTo>
                    <a:pt x="128" y="2169"/>
                  </a:lnTo>
                  <a:lnTo>
                    <a:pt x="168" y="3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962375" y="-1264750"/>
              <a:ext cx="4100" cy="147125"/>
            </a:xfrm>
            <a:custGeom>
              <a:avLst/>
              <a:gdLst/>
              <a:ahLst/>
              <a:cxnLst/>
              <a:rect l="l" t="t" r="r" b="b"/>
              <a:pathLst>
                <a:path w="164" h="5885" fill="none" extrusionOk="0">
                  <a:moveTo>
                    <a:pt x="164" y="5884"/>
                  </a:moveTo>
                  <a:lnTo>
                    <a:pt x="164" y="5884"/>
                  </a:lnTo>
                  <a:lnTo>
                    <a:pt x="164" y="5873"/>
                  </a:lnTo>
                  <a:lnTo>
                    <a:pt x="164" y="5873"/>
                  </a:lnTo>
                  <a:lnTo>
                    <a:pt x="80" y="28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146"/>
                  </a:lnTo>
                  <a:lnTo>
                    <a:pt x="120" y="3939"/>
                  </a:lnTo>
                  <a:lnTo>
                    <a:pt x="150" y="5240"/>
                  </a:lnTo>
                  <a:lnTo>
                    <a:pt x="164" y="5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625025" y="-1870400"/>
              <a:ext cx="255700" cy="118400"/>
            </a:xfrm>
            <a:custGeom>
              <a:avLst/>
              <a:gdLst/>
              <a:ahLst/>
              <a:cxnLst/>
              <a:rect l="l" t="t" r="r" b="b"/>
              <a:pathLst>
                <a:path w="10228" h="4736" extrusionOk="0">
                  <a:moveTo>
                    <a:pt x="5426" y="1"/>
                  </a:moveTo>
                  <a:lnTo>
                    <a:pt x="5233" y="12"/>
                  </a:lnTo>
                  <a:lnTo>
                    <a:pt x="5035" y="12"/>
                  </a:lnTo>
                  <a:lnTo>
                    <a:pt x="4842" y="36"/>
                  </a:lnTo>
                  <a:lnTo>
                    <a:pt x="4648" y="59"/>
                  </a:lnTo>
                  <a:lnTo>
                    <a:pt x="4455" y="94"/>
                  </a:lnTo>
                  <a:lnTo>
                    <a:pt x="4261" y="141"/>
                  </a:lnTo>
                  <a:lnTo>
                    <a:pt x="4068" y="200"/>
                  </a:lnTo>
                  <a:lnTo>
                    <a:pt x="3874" y="258"/>
                  </a:lnTo>
                  <a:lnTo>
                    <a:pt x="3681" y="341"/>
                  </a:lnTo>
                  <a:lnTo>
                    <a:pt x="3492" y="423"/>
                  </a:lnTo>
                  <a:lnTo>
                    <a:pt x="3298" y="516"/>
                  </a:lnTo>
                  <a:lnTo>
                    <a:pt x="3109" y="622"/>
                  </a:lnTo>
                  <a:lnTo>
                    <a:pt x="2920" y="751"/>
                  </a:lnTo>
                  <a:lnTo>
                    <a:pt x="2731" y="880"/>
                  </a:lnTo>
                  <a:lnTo>
                    <a:pt x="2546" y="1032"/>
                  </a:lnTo>
                  <a:lnTo>
                    <a:pt x="2357" y="1184"/>
                  </a:lnTo>
                  <a:lnTo>
                    <a:pt x="2208" y="1325"/>
                  </a:lnTo>
                  <a:lnTo>
                    <a:pt x="2054" y="1477"/>
                  </a:lnTo>
                  <a:lnTo>
                    <a:pt x="1904" y="1641"/>
                  </a:lnTo>
                  <a:lnTo>
                    <a:pt x="1751" y="1806"/>
                  </a:lnTo>
                  <a:lnTo>
                    <a:pt x="1597" y="1981"/>
                  </a:lnTo>
                  <a:lnTo>
                    <a:pt x="1447" y="2157"/>
                  </a:lnTo>
                  <a:lnTo>
                    <a:pt x="1298" y="2356"/>
                  </a:lnTo>
                  <a:lnTo>
                    <a:pt x="1148" y="2556"/>
                  </a:lnTo>
                  <a:lnTo>
                    <a:pt x="999" y="2755"/>
                  </a:lnTo>
                  <a:lnTo>
                    <a:pt x="849" y="2978"/>
                  </a:lnTo>
                  <a:lnTo>
                    <a:pt x="704" y="3200"/>
                  </a:lnTo>
                  <a:lnTo>
                    <a:pt x="559" y="3435"/>
                  </a:lnTo>
                  <a:lnTo>
                    <a:pt x="418" y="3669"/>
                  </a:lnTo>
                  <a:lnTo>
                    <a:pt x="278" y="3915"/>
                  </a:lnTo>
                  <a:lnTo>
                    <a:pt x="137" y="4173"/>
                  </a:lnTo>
                  <a:lnTo>
                    <a:pt x="1" y="4431"/>
                  </a:lnTo>
                  <a:lnTo>
                    <a:pt x="1" y="4736"/>
                  </a:lnTo>
                  <a:lnTo>
                    <a:pt x="119" y="4490"/>
                  </a:lnTo>
                  <a:lnTo>
                    <a:pt x="247" y="4255"/>
                  </a:lnTo>
                  <a:lnTo>
                    <a:pt x="370" y="4032"/>
                  </a:lnTo>
                  <a:lnTo>
                    <a:pt x="502" y="3798"/>
                  </a:lnTo>
                  <a:lnTo>
                    <a:pt x="634" y="3587"/>
                  </a:lnTo>
                  <a:lnTo>
                    <a:pt x="766" y="3364"/>
                  </a:lnTo>
                  <a:lnTo>
                    <a:pt x="902" y="3153"/>
                  </a:lnTo>
                  <a:lnTo>
                    <a:pt x="1043" y="2954"/>
                  </a:lnTo>
                  <a:lnTo>
                    <a:pt x="1183" y="2755"/>
                  </a:lnTo>
                  <a:lnTo>
                    <a:pt x="1328" y="2567"/>
                  </a:lnTo>
                  <a:lnTo>
                    <a:pt x="1474" y="2392"/>
                  </a:lnTo>
                  <a:lnTo>
                    <a:pt x="1623" y="2204"/>
                  </a:lnTo>
                  <a:lnTo>
                    <a:pt x="1777" y="2040"/>
                  </a:lnTo>
                  <a:lnTo>
                    <a:pt x="1931" y="1876"/>
                  </a:lnTo>
                  <a:lnTo>
                    <a:pt x="2089" y="1724"/>
                  </a:lnTo>
                  <a:lnTo>
                    <a:pt x="2247" y="1571"/>
                  </a:lnTo>
                  <a:lnTo>
                    <a:pt x="2410" y="1431"/>
                  </a:lnTo>
                  <a:lnTo>
                    <a:pt x="2573" y="1302"/>
                  </a:lnTo>
                  <a:lnTo>
                    <a:pt x="2740" y="1173"/>
                  </a:lnTo>
                  <a:lnTo>
                    <a:pt x="2911" y="1055"/>
                  </a:lnTo>
                  <a:lnTo>
                    <a:pt x="3083" y="950"/>
                  </a:lnTo>
                  <a:lnTo>
                    <a:pt x="3254" y="844"/>
                  </a:lnTo>
                  <a:lnTo>
                    <a:pt x="3435" y="751"/>
                  </a:lnTo>
                  <a:lnTo>
                    <a:pt x="3615" y="669"/>
                  </a:lnTo>
                  <a:lnTo>
                    <a:pt x="3795" y="598"/>
                  </a:lnTo>
                  <a:lnTo>
                    <a:pt x="3980" y="528"/>
                  </a:lnTo>
                  <a:lnTo>
                    <a:pt x="4164" y="481"/>
                  </a:lnTo>
                  <a:lnTo>
                    <a:pt x="4358" y="434"/>
                  </a:lnTo>
                  <a:lnTo>
                    <a:pt x="4547" y="399"/>
                  </a:lnTo>
                  <a:lnTo>
                    <a:pt x="4741" y="376"/>
                  </a:lnTo>
                  <a:lnTo>
                    <a:pt x="4938" y="352"/>
                  </a:lnTo>
                  <a:lnTo>
                    <a:pt x="5325" y="352"/>
                  </a:lnTo>
                  <a:lnTo>
                    <a:pt x="5510" y="364"/>
                  </a:lnTo>
                  <a:lnTo>
                    <a:pt x="5699" y="387"/>
                  </a:lnTo>
                  <a:lnTo>
                    <a:pt x="5888" y="423"/>
                  </a:lnTo>
                  <a:lnTo>
                    <a:pt x="7132" y="469"/>
                  </a:lnTo>
                  <a:lnTo>
                    <a:pt x="7203" y="481"/>
                  </a:lnTo>
                  <a:lnTo>
                    <a:pt x="7401" y="528"/>
                  </a:lnTo>
                  <a:lnTo>
                    <a:pt x="7541" y="563"/>
                  </a:lnTo>
                  <a:lnTo>
                    <a:pt x="7708" y="622"/>
                  </a:lnTo>
                  <a:lnTo>
                    <a:pt x="7898" y="704"/>
                  </a:lnTo>
                  <a:lnTo>
                    <a:pt x="8104" y="809"/>
                  </a:lnTo>
                  <a:lnTo>
                    <a:pt x="8333" y="938"/>
                  </a:lnTo>
                  <a:lnTo>
                    <a:pt x="8575" y="1102"/>
                  </a:lnTo>
                  <a:lnTo>
                    <a:pt x="8830" y="1290"/>
                  </a:lnTo>
                  <a:lnTo>
                    <a:pt x="8962" y="1407"/>
                  </a:lnTo>
                  <a:lnTo>
                    <a:pt x="9098" y="1524"/>
                  </a:lnTo>
                  <a:lnTo>
                    <a:pt x="9234" y="1653"/>
                  </a:lnTo>
                  <a:lnTo>
                    <a:pt x="9371" y="1794"/>
                  </a:lnTo>
                  <a:lnTo>
                    <a:pt x="9511" y="1946"/>
                  </a:lnTo>
                  <a:lnTo>
                    <a:pt x="9652" y="2099"/>
                  </a:lnTo>
                  <a:lnTo>
                    <a:pt x="9797" y="2274"/>
                  </a:lnTo>
                  <a:lnTo>
                    <a:pt x="9938" y="2462"/>
                  </a:lnTo>
                  <a:lnTo>
                    <a:pt x="10083" y="2661"/>
                  </a:lnTo>
                  <a:lnTo>
                    <a:pt x="10228" y="2872"/>
                  </a:lnTo>
                  <a:lnTo>
                    <a:pt x="10228" y="2696"/>
                  </a:lnTo>
                  <a:lnTo>
                    <a:pt x="10065" y="2438"/>
                  </a:lnTo>
                  <a:lnTo>
                    <a:pt x="9898" y="2204"/>
                  </a:lnTo>
                  <a:lnTo>
                    <a:pt x="9731" y="1970"/>
                  </a:lnTo>
                  <a:lnTo>
                    <a:pt x="9560" y="1759"/>
                  </a:lnTo>
                  <a:lnTo>
                    <a:pt x="9388" y="1559"/>
                  </a:lnTo>
                  <a:lnTo>
                    <a:pt x="9212" y="1372"/>
                  </a:lnTo>
                  <a:lnTo>
                    <a:pt x="9036" y="1196"/>
                  </a:lnTo>
                  <a:lnTo>
                    <a:pt x="8856" y="1044"/>
                  </a:lnTo>
                  <a:lnTo>
                    <a:pt x="8676" y="891"/>
                  </a:lnTo>
                  <a:lnTo>
                    <a:pt x="8496" y="762"/>
                  </a:lnTo>
                  <a:lnTo>
                    <a:pt x="8311" y="645"/>
                  </a:lnTo>
                  <a:lnTo>
                    <a:pt x="8126" y="540"/>
                  </a:lnTo>
                  <a:lnTo>
                    <a:pt x="7942" y="446"/>
                  </a:lnTo>
                  <a:lnTo>
                    <a:pt x="7752" y="376"/>
                  </a:lnTo>
                  <a:lnTo>
                    <a:pt x="7563" y="317"/>
                  </a:lnTo>
                  <a:lnTo>
                    <a:pt x="7374" y="270"/>
                  </a:lnTo>
                  <a:lnTo>
                    <a:pt x="6886" y="165"/>
                  </a:lnTo>
                  <a:lnTo>
                    <a:pt x="6398" y="83"/>
                  </a:lnTo>
                  <a:lnTo>
                    <a:pt x="6156" y="47"/>
                  </a:lnTo>
                  <a:lnTo>
                    <a:pt x="5915" y="24"/>
                  </a:lnTo>
                  <a:lnTo>
                    <a:pt x="5668" y="12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3625025" y="-1870400"/>
              <a:ext cx="255700" cy="118400"/>
            </a:xfrm>
            <a:custGeom>
              <a:avLst/>
              <a:gdLst/>
              <a:ahLst/>
              <a:cxnLst/>
              <a:rect l="l" t="t" r="r" b="b"/>
              <a:pathLst>
                <a:path w="10228" h="4736" fill="none" extrusionOk="0">
                  <a:moveTo>
                    <a:pt x="1" y="4736"/>
                  </a:moveTo>
                  <a:lnTo>
                    <a:pt x="1" y="4431"/>
                  </a:lnTo>
                  <a:lnTo>
                    <a:pt x="1" y="4431"/>
                  </a:lnTo>
                  <a:lnTo>
                    <a:pt x="137" y="4173"/>
                  </a:lnTo>
                  <a:lnTo>
                    <a:pt x="278" y="3915"/>
                  </a:lnTo>
                  <a:lnTo>
                    <a:pt x="418" y="3669"/>
                  </a:lnTo>
                  <a:lnTo>
                    <a:pt x="559" y="3435"/>
                  </a:lnTo>
                  <a:lnTo>
                    <a:pt x="704" y="3200"/>
                  </a:lnTo>
                  <a:lnTo>
                    <a:pt x="849" y="2978"/>
                  </a:lnTo>
                  <a:lnTo>
                    <a:pt x="999" y="2755"/>
                  </a:lnTo>
                  <a:lnTo>
                    <a:pt x="1148" y="2556"/>
                  </a:lnTo>
                  <a:lnTo>
                    <a:pt x="1298" y="2356"/>
                  </a:lnTo>
                  <a:lnTo>
                    <a:pt x="1447" y="2157"/>
                  </a:lnTo>
                  <a:lnTo>
                    <a:pt x="1597" y="1981"/>
                  </a:lnTo>
                  <a:lnTo>
                    <a:pt x="1751" y="1806"/>
                  </a:lnTo>
                  <a:lnTo>
                    <a:pt x="1904" y="1641"/>
                  </a:lnTo>
                  <a:lnTo>
                    <a:pt x="2054" y="1477"/>
                  </a:lnTo>
                  <a:lnTo>
                    <a:pt x="2208" y="1325"/>
                  </a:lnTo>
                  <a:lnTo>
                    <a:pt x="2357" y="1184"/>
                  </a:lnTo>
                  <a:lnTo>
                    <a:pt x="2357" y="1184"/>
                  </a:lnTo>
                  <a:lnTo>
                    <a:pt x="2546" y="1032"/>
                  </a:lnTo>
                  <a:lnTo>
                    <a:pt x="2731" y="880"/>
                  </a:lnTo>
                  <a:lnTo>
                    <a:pt x="2920" y="751"/>
                  </a:lnTo>
                  <a:lnTo>
                    <a:pt x="3109" y="622"/>
                  </a:lnTo>
                  <a:lnTo>
                    <a:pt x="3298" y="516"/>
                  </a:lnTo>
                  <a:lnTo>
                    <a:pt x="3492" y="423"/>
                  </a:lnTo>
                  <a:lnTo>
                    <a:pt x="3681" y="341"/>
                  </a:lnTo>
                  <a:lnTo>
                    <a:pt x="3874" y="258"/>
                  </a:lnTo>
                  <a:lnTo>
                    <a:pt x="4068" y="200"/>
                  </a:lnTo>
                  <a:lnTo>
                    <a:pt x="4261" y="141"/>
                  </a:lnTo>
                  <a:lnTo>
                    <a:pt x="4455" y="94"/>
                  </a:lnTo>
                  <a:lnTo>
                    <a:pt x="4648" y="59"/>
                  </a:lnTo>
                  <a:lnTo>
                    <a:pt x="4842" y="36"/>
                  </a:lnTo>
                  <a:lnTo>
                    <a:pt x="5035" y="12"/>
                  </a:lnTo>
                  <a:lnTo>
                    <a:pt x="5233" y="12"/>
                  </a:lnTo>
                  <a:lnTo>
                    <a:pt x="5426" y="1"/>
                  </a:lnTo>
                  <a:lnTo>
                    <a:pt x="5426" y="1"/>
                  </a:lnTo>
                  <a:lnTo>
                    <a:pt x="5668" y="12"/>
                  </a:lnTo>
                  <a:lnTo>
                    <a:pt x="5915" y="24"/>
                  </a:lnTo>
                  <a:lnTo>
                    <a:pt x="6156" y="47"/>
                  </a:lnTo>
                  <a:lnTo>
                    <a:pt x="6398" y="83"/>
                  </a:lnTo>
                  <a:lnTo>
                    <a:pt x="6886" y="165"/>
                  </a:lnTo>
                  <a:lnTo>
                    <a:pt x="7374" y="270"/>
                  </a:lnTo>
                  <a:lnTo>
                    <a:pt x="7374" y="270"/>
                  </a:lnTo>
                  <a:lnTo>
                    <a:pt x="7563" y="317"/>
                  </a:lnTo>
                  <a:lnTo>
                    <a:pt x="7752" y="376"/>
                  </a:lnTo>
                  <a:lnTo>
                    <a:pt x="7942" y="446"/>
                  </a:lnTo>
                  <a:lnTo>
                    <a:pt x="8126" y="540"/>
                  </a:lnTo>
                  <a:lnTo>
                    <a:pt x="8311" y="645"/>
                  </a:lnTo>
                  <a:lnTo>
                    <a:pt x="8496" y="762"/>
                  </a:lnTo>
                  <a:lnTo>
                    <a:pt x="8676" y="891"/>
                  </a:lnTo>
                  <a:lnTo>
                    <a:pt x="8856" y="1044"/>
                  </a:lnTo>
                  <a:lnTo>
                    <a:pt x="9036" y="1196"/>
                  </a:lnTo>
                  <a:lnTo>
                    <a:pt x="9212" y="1372"/>
                  </a:lnTo>
                  <a:lnTo>
                    <a:pt x="9388" y="1559"/>
                  </a:lnTo>
                  <a:lnTo>
                    <a:pt x="9560" y="1759"/>
                  </a:lnTo>
                  <a:lnTo>
                    <a:pt x="9731" y="1970"/>
                  </a:lnTo>
                  <a:lnTo>
                    <a:pt x="9898" y="2204"/>
                  </a:lnTo>
                  <a:lnTo>
                    <a:pt x="10065" y="2438"/>
                  </a:lnTo>
                  <a:lnTo>
                    <a:pt x="10228" y="2696"/>
                  </a:lnTo>
                  <a:lnTo>
                    <a:pt x="10228" y="2872"/>
                  </a:lnTo>
                  <a:lnTo>
                    <a:pt x="10228" y="2872"/>
                  </a:lnTo>
                  <a:lnTo>
                    <a:pt x="10083" y="2661"/>
                  </a:lnTo>
                  <a:lnTo>
                    <a:pt x="9938" y="2462"/>
                  </a:lnTo>
                  <a:lnTo>
                    <a:pt x="9797" y="2274"/>
                  </a:lnTo>
                  <a:lnTo>
                    <a:pt x="9652" y="2099"/>
                  </a:lnTo>
                  <a:lnTo>
                    <a:pt x="9511" y="1946"/>
                  </a:lnTo>
                  <a:lnTo>
                    <a:pt x="9371" y="1794"/>
                  </a:lnTo>
                  <a:lnTo>
                    <a:pt x="9234" y="1653"/>
                  </a:lnTo>
                  <a:lnTo>
                    <a:pt x="9098" y="1524"/>
                  </a:lnTo>
                  <a:lnTo>
                    <a:pt x="8962" y="1407"/>
                  </a:lnTo>
                  <a:lnTo>
                    <a:pt x="8830" y="1290"/>
                  </a:lnTo>
                  <a:lnTo>
                    <a:pt x="8575" y="1102"/>
                  </a:lnTo>
                  <a:lnTo>
                    <a:pt x="8333" y="938"/>
                  </a:lnTo>
                  <a:lnTo>
                    <a:pt x="8104" y="809"/>
                  </a:lnTo>
                  <a:lnTo>
                    <a:pt x="7898" y="704"/>
                  </a:lnTo>
                  <a:lnTo>
                    <a:pt x="7708" y="622"/>
                  </a:lnTo>
                  <a:lnTo>
                    <a:pt x="7541" y="563"/>
                  </a:lnTo>
                  <a:lnTo>
                    <a:pt x="7401" y="528"/>
                  </a:lnTo>
                  <a:lnTo>
                    <a:pt x="7203" y="481"/>
                  </a:lnTo>
                  <a:lnTo>
                    <a:pt x="7132" y="469"/>
                  </a:lnTo>
                  <a:lnTo>
                    <a:pt x="5888" y="423"/>
                  </a:lnTo>
                  <a:lnTo>
                    <a:pt x="5888" y="423"/>
                  </a:lnTo>
                  <a:lnTo>
                    <a:pt x="5699" y="387"/>
                  </a:lnTo>
                  <a:lnTo>
                    <a:pt x="5510" y="364"/>
                  </a:lnTo>
                  <a:lnTo>
                    <a:pt x="5325" y="352"/>
                  </a:lnTo>
                  <a:lnTo>
                    <a:pt x="5141" y="352"/>
                  </a:lnTo>
                  <a:lnTo>
                    <a:pt x="5141" y="352"/>
                  </a:lnTo>
                  <a:lnTo>
                    <a:pt x="4938" y="352"/>
                  </a:lnTo>
                  <a:lnTo>
                    <a:pt x="4741" y="376"/>
                  </a:lnTo>
                  <a:lnTo>
                    <a:pt x="4547" y="399"/>
                  </a:lnTo>
                  <a:lnTo>
                    <a:pt x="4358" y="434"/>
                  </a:lnTo>
                  <a:lnTo>
                    <a:pt x="4164" y="481"/>
                  </a:lnTo>
                  <a:lnTo>
                    <a:pt x="3980" y="528"/>
                  </a:lnTo>
                  <a:lnTo>
                    <a:pt x="3795" y="598"/>
                  </a:lnTo>
                  <a:lnTo>
                    <a:pt x="3615" y="669"/>
                  </a:lnTo>
                  <a:lnTo>
                    <a:pt x="3435" y="751"/>
                  </a:lnTo>
                  <a:lnTo>
                    <a:pt x="3254" y="844"/>
                  </a:lnTo>
                  <a:lnTo>
                    <a:pt x="3083" y="950"/>
                  </a:lnTo>
                  <a:lnTo>
                    <a:pt x="2911" y="1055"/>
                  </a:lnTo>
                  <a:lnTo>
                    <a:pt x="2740" y="1173"/>
                  </a:lnTo>
                  <a:lnTo>
                    <a:pt x="2573" y="1302"/>
                  </a:lnTo>
                  <a:lnTo>
                    <a:pt x="2410" y="1431"/>
                  </a:lnTo>
                  <a:lnTo>
                    <a:pt x="2247" y="1571"/>
                  </a:lnTo>
                  <a:lnTo>
                    <a:pt x="2089" y="1724"/>
                  </a:lnTo>
                  <a:lnTo>
                    <a:pt x="1931" y="1876"/>
                  </a:lnTo>
                  <a:lnTo>
                    <a:pt x="1777" y="2040"/>
                  </a:lnTo>
                  <a:lnTo>
                    <a:pt x="1623" y="2204"/>
                  </a:lnTo>
                  <a:lnTo>
                    <a:pt x="1474" y="2392"/>
                  </a:lnTo>
                  <a:lnTo>
                    <a:pt x="1328" y="2567"/>
                  </a:lnTo>
                  <a:lnTo>
                    <a:pt x="1183" y="2755"/>
                  </a:lnTo>
                  <a:lnTo>
                    <a:pt x="1043" y="2954"/>
                  </a:lnTo>
                  <a:lnTo>
                    <a:pt x="902" y="3153"/>
                  </a:lnTo>
                  <a:lnTo>
                    <a:pt x="766" y="3364"/>
                  </a:lnTo>
                  <a:lnTo>
                    <a:pt x="634" y="3587"/>
                  </a:lnTo>
                  <a:lnTo>
                    <a:pt x="502" y="3798"/>
                  </a:lnTo>
                  <a:lnTo>
                    <a:pt x="370" y="4032"/>
                  </a:lnTo>
                  <a:lnTo>
                    <a:pt x="247" y="4255"/>
                  </a:lnTo>
                  <a:lnTo>
                    <a:pt x="119" y="4490"/>
                  </a:lnTo>
                  <a:lnTo>
                    <a:pt x="1" y="47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3582416" y="-1865986"/>
              <a:ext cx="384000" cy="743675"/>
            </a:xfrm>
            <a:custGeom>
              <a:avLst/>
              <a:gdLst/>
              <a:ahLst/>
              <a:cxnLst/>
              <a:rect l="l" t="t" r="r" b="b"/>
              <a:pathLst>
                <a:path w="15360" h="29747" extrusionOk="0">
                  <a:moveTo>
                    <a:pt x="6640" y="0"/>
                  </a:moveTo>
                  <a:lnTo>
                    <a:pt x="6443" y="24"/>
                  </a:lnTo>
                  <a:lnTo>
                    <a:pt x="6249" y="47"/>
                  </a:lnTo>
                  <a:lnTo>
                    <a:pt x="6060" y="82"/>
                  </a:lnTo>
                  <a:lnTo>
                    <a:pt x="5866" y="129"/>
                  </a:lnTo>
                  <a:lnTo>
                    <a:pt x="5682" y="176"/>
                  </a:lnTo>
                  <a:lnTo>
                    <a:pt x="5497" y="246"/>
                  </a:lnTo>
                  <a:lnTo>
                    <a:pt x="5317" y="317"/>
                  </a:lnTo>
                  <a:lnTo>
                    <a:pt x="5137" y="399"/>
                  </a:lnTo>
                  <a:lnTo>
                    <a:pt x="4956" y="492"/>
                  </a:lnTo>
                  <a:lnTo>
                    <a:pt x="4785" y="598"/>
                  </a:lnTo>
                  <a:lnTo>
                    <a:pt x="4613" y="703"/>
                  </a:lnTo>
                  <a:lnTo>
                    <a:pt x="4442" y="821"/>
                  </a:lnTo>
                  <a:lnTo>
                    <a:pt x="4275" y="950"/>
                  </a:lnTo>
                  <a:lnTo>
                    <a:pt x="4112" y="1079"/>
                  </a:lnTo>
                  <a:lnTo>
                    <a:pt x="3949" y="1219"/>
                  </a:lnTo>
                  <a:lnTo>
                    <a:pt x="3791" y="1372"/>
                  </a:lnTo>
                  <a:lnTo>
                    <a:pt x="3633" y="1524"/>
                  </a:lnTo>
                  <a:lnTo>
                    <a:pt x="3479" y="1688"/>
                  </a:lnTo>
                  <a:lnTo>
                    <a:pt x="3325" y="1852"/>
                  </a:lnTo>
                  <a:lnTo>
                    <a:pt x="3176" y="2040"/>
                  </a:lnTo>
                  <a:lnTo>
                    <a:pt x="3030" y="2215"/>
                  </a:lnTo>
                  <a:lnTo>
                    <a:pt x="2885" y="2403"/>
                  </a:lnTo>
                  <a:lnTo>
                    <a:pt x="2745" y="2602"/>
                  </a:lnTo>
                  <a:lnTo>
                    <a:pt x="2604" y="2801"/>
                  </a:lnTo>
                  <a:lnTo>
                    <a:pt x="2468" y="3012"/>
                  </a:lnTo>
                  <a:lnTo>
                    <a:pt x="2336" y="3235"/>
                  </a:lnTo>
                  <a:lnTo>
                    <a:pt x="2204" y="3446"/>
                  </a:lnTo>
                  <a:lnTo>
                    <a:pt x="2072" y="3680"/>
                  </a:lnTo>
                  <a:lnTo>
                    <a:pt x="1949" y="3903"/>
                  </a:lnTo>
                  <a:lnTo>
                    <a:pt x="1821" y="4138"/>
                  </a:lnTo>
                  <a:lnTo>
                    <a:pt x="1703" y="4384"/>
                  </a:lnTo>
                  <a:lnTo>
                    <a:pt x="1575" y="4642"/>
                  </a:lnTo>
                  <a:lnTo>
                    <a:pt x="1447" y="4911"/>
                  </a:lnTo>
                  <a:lnTo>
                    <a:pt x="1324" y="5192"/>
                  </a:lnTo>
                  <a:lnTo>
                    <a:pt x="1206" y="5474"/>
                  </a:lnTo>
                  <a:lnTo>
                    <a:pt x="1087" y="5755"/>
                  </a:lnTo>
                  <a:lnTo>
                    <a:pt x="973" y="6048"/>
                  </a:lnTo>
                  <a:lnTo>
                    <a:pt x="863" y="6341"/>
                  </a:lnTo>
                  <a:lnTo>
                    <a:pt x="757" y="6634"/>
                  </a:lnTo>
                  <a:lnTo>
                    <a:pt x="652" y="6939"/>
                  </a:lnTo>
                  <a:lnTo>
                    <a:pt x="551" y="7243"/>
                  </a:lnTo>
                  <a:lnTo>
                    <a:pt x="449" y="7548"/>
                  </a:lnTo>
                  <a:lnTo>
                    <a:pt x="353" y="7853"/>
                  </a:lnTo>
                  <a:lnTo>
                    <a:pt x="260" y="8169"/>
                  </a:lnTo>
                  <a:lnTo>
                    <a:pt x="172" y="8486"/>
                  </a:lnTo>
                  <a:lnTo>
                    <a:pt x="84" y="8802"/>
                  </a:lnTo>
                  <a:lnTo>
                    <a:pt x="1" y="9119"/>
                  </a:lnTo>
                  <a:lnTo>
                    <a:pt x="111" y="8978"/>
                  </a:lnTo>
                  <a:lnTo>
                    <a:pt x="282" y="8744"/>
                  </a:lnTo>
                  <a:lnTo>
                    <a:pt x="520" y="8451"/>
                  </a:lnTo>
                  <a:lnTo>
                    <a:pt x="810" y="8111"/>
                  </a:lnTo>
                  <a:lnTo>
                    <a:pt x="1157" y="7724"/>
                  </a:lnTo>
                  <a:lnTo>
                    <a:pt x="1549" y="7302"/>
                  </a:lnTo>
                  <a:lnTo>
                    <a:pt x="1764" y="7079"/>
                  </a:lnTo>
                  <a:lnTo>
                    <a:pt x="1993" y="6857"/>
                  </a:lnTo>
                  <a:lnTo>
                    <a:pt x="2226" y="6634"/>
                  </a:lnTo>
                  <a:lnTo>
                    <a:pt x="2472" y="6411"/>
                  </a:lnTo>
                  <a:lnTo>
                    <a:pt x="2727" y="6189"/>
                  </a:lnTo>
                  <a:lnTo>
                    <a:pt x="2991" y="5978"/>
                  </a:lnTo>
                  <a:lnTo>
                    <a:pt x="3263" y="5767"/>
                  </a:lnTo>
                  <a:lnTo>
                    <a:pt x="3540" y="5556"/>
                  </a:lnTo>
                  <a:lnTo>
                    <a:pt x="3831" y="5356"/>
                  </a:lnTo>
                  <a:lnTo>
                    <a:pt x="4121" y="5169"/>
                  </a:lnTo>
                  <a:lnTo>
                    <a:pt x="4424" y="4993"/>
                  </a:lnTo>
                  <a:lnTo>
                    <a:pt x="4728" y="4817"/>
                  </a:lnTo>
                  <a:lnTo>
                    <a:pt x="5040" y="4665"/>
                  </a:lnTo>
                  <a:lnTo>
                    <a:pt x="5356" y="4536"/>
                  </a:lnTo>
                  <a:lnTo>
                    <a:pt x="5673" y="4407"/>
                  </a:lnTo>
                  <a:lnTo>
                    <a:pt x="5998" y="4313"/>
                  </a:lnTo>
                  <a:lnTo>
                    <a:pt x="6324" y="4231"/>
                  </a:lnTo>
                  <a:lnTo>
                    <a:pt x="6654" y="4161"/>
                  </a:lnTo>
                  <a:lnTo>
                    <a:pt x="6988" y="4126"/>
                  </a:lnTo>
                  <a:lnTo>
                    <a:pt x="7322" y="4114"/>
                  </a:lnTo>
                  <a:lnTo>
                    <a:pt x="7625" y="4126"/>
                  </a:lnTo>
                  <a:lnTo>
                    <a:pt x="7924" y="4161"/>
                  </a:lnTo>
                  <a:lnTo>
                    <a:pt x="8228" y="4220"/>
                  </a:lnTo>
                  <a:lnTo>
                    <a:pt x="8531" y="4302"/>
                  </a:lnTo>
                  <a:lnTo>
                    <a:pt x="8834" y="4407"/>
                  </a:lnTo>
                  <a:lnTo>
                    <a:pt x="9138" y="4536"/>
                  </a:lnTo>
                  <a:lnTo>
                    <a:pt x="9287" y="4618"/>
                  </a:lnTo>
                  <a:lnTo>
                    <a:pt x="9437" y="4700"/>
                  </a:lnTo>
                  <a:lnTo>
                    <a:pt x="9586" y="4794"/>
                  </a:lnTo>
                  <a:lnTo>
                    <a:pt x="9736" y="4888"/>
                  </a:lnTo>
                  <a:lnTo>
                    <a:pt x="9885" y="4993"/>
                  </a:lnTo>
                  <a:lnTo>
                    <a:pt x="10030" y="5110"/>
                  </a:lnTo>
                  <a:lnTo>
                    <a:pt x="10180" y="5239"/>
                  </a:lnTo>
                  <a:lnTo>
                    <a:pt x="10325" y="5368"/>
                  </a:lnTo>
                  <a:lnTo>
                    <a:pt x="10475" y="5497"/>
                  </a:lnTo>
                  <a:lnTo>
                    <a:pt x="10620" y="5649"/>
                  </a:lnTo>
                  <a:lnTo>
                    <a:pt x="10765" y="5802"/>
                  </a:lnTo>
                  <a:lnTo>
                    <a:pt x="10905" y="5966"/>
                  </a:lnTo>
                  <a:lnTo>
                    <a:pt x="11051" y="6142"/>
                  </a:lnTo>
                  <a:lnTo>
                    <a:pt x="11191" y="6318"/>
                  </a:lnTo>
                  <a:lnTo>
                    <a:pt x="11336" y="6505"/>
                  </a:lnTo>
                  <a:lnTo>
                    <a:pt x="11477" y="6704"/>
                  </a:lnTo>
                  <a:lnTo>
                    <a:pt x="11613" y="6915"/>
                  </a:lnTo>
                  <a:lnTo>
                    <a:pt x="11754" y="7138"/>
                  </a:lnTo>
                  <a:lnTo>
                    <a:pt x="11890" y="7361"/>
                  </a:lnTo>
                  <a:lnTo>
                    <a:pt x="12027" y="7595"/>
                  </a:lnTo>
                  <a:lnTo>
                    <a:pt x="12044" y="7630"/>
                  </a:lnTo>
                  <a:lnTo>
                    <a:pt x="12101" y="7712"/>
                  </a:lnTo>
                  <a:lnTo>
                    <a:pt x="12194" y="7876"/>
                  </a:lnTo>
                  <a:lnTo>
                    <a:pt x="12313" y="8099"/>
                  </a:lnTo>
                  <a:lnTo>
                    <a:pt x="12383" y="8251"/>
                  </a:lnTo>
                  <a:lnTo>
                    <a:pt x="12458" y="8416"/>
                  </a:lnTo>
                  <a:lnTo>
                    <a:pt x="12537" y="8615"/>
                  </a:lnTo>
                  <a:lnTo>
                    <a:pt x="12620" y="8826"/>
                  </a:lnTo>
                  <a:lnTo>
                    <a:pt x="12708" y="9072"/>
                  </a:lnTo>
                  <a:lnTo>
                    <a:pt x="12801" y="9330"/>
                  </a:lnTo>
                  <a:lnTo>
                    <a:pt x="12897" y="9634"/>
                  </a:lnTo>
                  <a:lnTo>
                    <a:pt x="12994" y="9951"/>
                  </a:lnTo>
                  <a:lnTo>
                    <a:pt x="13091" y="10303"/>
                  </a:lnTo>
                  <a:lnTo>
                    <a:pt x="13192" y="10678"/>
                  </a:lnTo>
                  <a:lnTo>
                    <a:pt x="13293" y="11088"/>
                  </a:lnTo>
                  <a:lnTo>
                    <a:pt x="13394" y="11533"/>
                  </a:lnTo>
                  <a:lnTo>
                    <a:pt x="13495" y="12014"/>
                  </a:lnTo>
                  <a:lnTo>
                    <a:pt x="13592" y="12518"/>
                  </a:lnTo>
                  <a:lnTo>
                    <a:pt x="13693" y="13069"/>
                  </a:lnTo>
                  <a:lnTo>
                    <a:pt x="13790" y="13643"/>
                  </a:lnTo>
                  <a:lnTo>
                    <a:pt x="13882" y="14264"/>
                  </a:lnTo>
                  <a:lnTo>
                    <a:pt x="13975" y="14920"/>
                  </a:lnTo>
                  <a:lnTo>
                    <a:pt x="14063" y="15612"/>
                  </a:lnTo>
                  <a:lnTo>
                    <a:pt x="14146" y="16339"/>
                  </a:lnTo>
                  <a:lnTo>
                    <a:pt x="14225" y="17112"/>
                  </a:lnTo>
                  <a:lnTo>
                    <a:pt x="14300" y="17933"/>
                  </a:lnTo>
                  <a:lnTo>
                    <a:pt x="14366" y="18788"/>
                  </a:lnTo>
                  <a:lnTo>
                    <a:pt x="14427" y="19691"/>
                  </a:lnTo>
                  <a:lnTo>
                    <a:pt x="14533" y="21273"/>
                  </a:lnTo>
                  <a:lnTo>
                    <a:pt x="14630" y="22691"/>
                  </a:lnTo>
                  <a:lnTo>
                    <a:pt x="14722" y="23945"/>
                  </a:lnTo>
                  <a:lnTo>
                    <a:pt x="14810" y="25035"/>
                  </a:lnTo>
                  <a:lnTo>
                    <a:pt x="14889" y="25984"/>
                  </a:lnTo>
                  <a:lnTo>
                    <a:pt x="14964" y="26793"/>
                  </a:lnTo>
                  <a:lnTo>
                    <a:pt x="15034" y="27485"/>
                  </a:lnTo>
                  <a:lnTo>
                    <a:pt x="15096" y="28047"/>
                  </a:lnTo>
                  <a:lnTo>
                    <a:pt x="15153" y="28516"/>
                  </a:lnTo>
                  <a:lnTo>
                    <a:pt x="15201" y="28891"/>
                  </a:lnTo>
                  <a:lnTo>
                    <a:pt x="15241" y="29184"/>
                  </a:lnTo>
                  <a:lnTo>
                    <a:pt x="15281" y="29407"/>
                  </a:lnTo>
                  <a:lnTo>
                    <a:pt x="15307" y="29559"/>
                  </a:lnTo>
                  <a:lnTo>
                    <a:pt x="15333" y="29665"/>
                  </a:lnTo>
                  <a:lnTo>
                    <a:pt x="15346" y="29723"/>
                  </a:lnTo>
                  <a:lnTo>
                    <a:pt x="15360" y="29747"/>
                  </a:lnTo>
                  <a:lnTo>
                    <a:pt x="15276" y="26735"/>
                  </a:lnTo>
                  <a:lnTo>
                    <a:pt x="15197" y="23875"/>
                  </a:lnTo>
                  <a:lnTo>
                    <a:pt x="15131" y="21964"/>
                  </a:lnTo>
                  <a:lnTo>
                    <a:pt x="15065" y="20007"/>
                  </a:lnTo>
                  <a:lnTo>
                    <a:pt x="14995" y="18073"/>
                  </a:lnTo>
                  <a:lnTo>
                    <a:pt x="14920" y="16245"/>
                  </a:lnTo>
                  <a:lnTo>
                    <a:pt x="14872" y="15131"/>
                  </a:lnTo>
                  <a:lnTo>
                    <a:pt x="14819" y="14100"/>
                  </a:lnTo>
                  <a:lnTo>
                    <a:pt x="14788" y="13596"/>
                  </a:lnTo>
                  <a:lnTo>
                    <a:pt x="14753" y="13092"/>
                  </a:lnTo>
                  <a:lnTo>
                    <a:pt x="14722" y="12682"/>
                  </a:lnTo>
                  <a:lnTo>
                    <a:pt x="14678" y="12189"/>
                  </a:lnTo>
                  <a:lnTo>
                    <a:pt x="14630" y="11709"/>
                  </a:lnTo>
                  <a:lnTo>
                    <a:pt x="14577" y="11240"/>
                  </a:lnTo>
                  <a:lnTo>
                    <a:pt x="14520" y="10783"/>
                  </a:lnTo>
                  <a:lnTo>
                    <a:pt x="14463" y="10338"/>
                  </a:lnTo>
                  <a:lnTo>
                    <a:pt x="14401" y="9916"/>
                  </a:lnTo>
                  <a:lnTo>
                    <a:pt x="14335" y="9494"/>
                  </a:lnTo>
                  <a:lnTo>
                    <a:pt x="14265" y="9095"/>
                  </a:lnTo>
                  <a:lnTo>
                    <a:pt x="14190" y="8697"/>
                  </a:lnTo>
                  <a:lnTo>
                    <a:pt x="14115" y="8310"/>
                  </a:lnTo>
                  <a:lnTo>
                    <a:pt x="14036" y="7947"/>
                  </a:lnTo>
                  <a:lnTo>
                    <a:pt x="13957" y="7583"/>
                  </a:lnTo>
                  <a:lnTo>
                    <a:pt x="13869" y="7243"/>
                  </a:lnTo>
                  <a:lnTo>
                    <a:pt x="13786" y="6904"/>
                  </a:lnTo>
                  <a:lnTo>
                    <a:pt x="13693" y="6575"/>
                  </a:lnTo>
                  <a:lnTo>
                    <a:pt x="13601" y="6259"/>
                  </a:lnTo>
                  <a:lnTo>
                    <a:pt x="13509" y="5954"/>
                  </a:lnTo>
                  <a:lnTo>
                    <a:pt x="13412" y="5661"/>
                  </a:lnTo>
                  <a:lnTo>
                    <a:pt x="13315" y="5380"/>
                  </a:lnTo>
                  <a:lnTo>
                    <a:pt x="13214" y="5099"/>
                  </a:lnTo>
                  <a:lnTo>
                    <a:pt x="13113" y="4841"/>
                  </a:lnTo>
                  <a:lnTo>
                    <a:pt x="13012" y="4583"/>
                  </a:lnTo>
                  <a:lnTo>
                    <a:pt x="12906" y="4337"/>
                  </a:lnTo>
                  <a:lnTo>
                    <a:pt x="12801" y="4102"/>
                  </a:lnTo>
                  <a:lnTo>
                    <a:pt x="12695" y="3868"/>
                  </a:lnTo>
                  <a:lnTo>
                    <a:pt x="12590" y="3657"/>
                  </a:lnTo>
                  <a:lnTo>
                    <a:pt x="12480" y="3446"/>
                  </a:lnTo>
                  <a:lnTo>
                    <a:pt x="12370" y="3235"/>
                  </a:lnTo>
                  <a:lnTo>
                    <a:pt x="12260" y="3048"/>
                  </a:lnTo>
                  <a:lnTo>
                    <a:pt x="12150" y="2860"/>
                  </a:lnTo>
                  <a:lnTo>
                    <a:pt x="12040" y="2684"/>
                  </a:lnTo>
                  <a:lnTo>
                    <a:pt x="11930" y="2520"/>
                  </a:lnTo>
                  <a:lnTo>
                    <a:pt x="11785" y="2309"/>
                  </a:lnTo>
                  <a:lnTo>
                    <a:pt x="11640" y="2110"/>
                  </a:lnTo>
                  <a:lnTo>
                    <a:pt x="11499" y="1922"/>
                  </a:lnTo>
                  <a:lnTo>
                    <a:pt x="11354" y="1747"/>
                  </a:lnTo>
                  <a:lnTo>
                    <a:pt x="11213" y="1594"/>
                  </a:lnTo>
                  <a:lnTo>
                    <a:pt x="11073" y="1442"/>
                  </a:lnTo>
                  <a:lnTo>
                    <a:pt x="10936" y="1301"/>
                  </a:lnTo>
                  <a:lnTo>
                    <a:pt x="10800" y="1172"/>
                  </a:lnTo>
                  <a:lnTo>
                    <a:pt x="10664" y="1055"/>
                  </a:lnTo>
                  <a:lnTo>
                    <a:pt x="10532" y="938"/>
                  </a:lnTo>
                  <a:lnTo>
                    <a:pt x="10277" y="750"/>
                  </a:lnTo>
                  <a:lnTo>
                    <a:pt x="10035" y="586"/>
                  </a:lnTo>
                  <a:lnTo>
                    <a:pt x="9806" y="457"/>
                  </a:lnTo>
                  <a:lnTo>
                    <a:pt x="9600" y="352"/>
                  </a:lnTo>
                  <a:lnTo>
                    <a:pt x="9410" y="270"/>
                  </a:lnTo>
                  <a:lnTo>
                    <a:pt x="9243" y="211"/>
                  </a:lnTo>
                  <a:lnTo>
                    <a:pt x="9103" y="176"/>
                  </a:lnTo>
                  <a:lnTo>
                    <a:pt x="8905" y="129"/>
                  </a:lnTo>
                  <a:lnTo>
                    <a:pt x="8834" y="117"/>
                  </a:lnTo>
                  <a:lnTo>
                    <a:pt x="7590" y="71"/>
                  </a:lnTo>
                  <a:lnTo>
                    <a:pt x="7401" y="35"/>
                  </a:lnTo>
                  <a:lnTo>
                    <a:pt x="7212" y="1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3550275" y="-1080450"/>
              <a:ext cx="406100" cy="412000"/>
            </a:xfrm>
            <a:custGeom>
              <a:avLst/>
              <a:gdLst/>
              <a:ahLst/>
              <a:cxnLst/>
              <a:rect l="l" t="t" r="r" b="b"/>
              <a:pathLst>
                <a:path w="16244" h="16480" extrusionOk="0">
                  <a:moveTo>
                    <a:pt x="13095" y="200"/>
                  </a:moveTo>
                  <a:lnTo>
                    <a:pt x="12994" y="212"/>
                  </a:lnTo>
                  <a:lnTo>
                    <a:pt x="12897" y="224"/>
                  </a:lnTo>
                  <a:lnTo>
                    <a:pt x="12994" y="247"/>
                  </a:lnTo>
                  <a:lnTo>
                    <a:pt x="13196" y="247"/>
                  </a:lnTo>
                  <a:lnTo>
                    <a:pt x="13293" y="224"/>
                  </a:lnTo>
                  <a:lnTo>
                    <a:pt x="13196" y="212"/>
                  </a:lnTo>
                  <a:lnTo>
                    <a:pt x="13095" y="200"/>
                  </a:lnTo>
                  <a:close/>
                  <a:moveTo>
                    <a:pt x="13288" y="1"/>
                  </a:moveTo>
                  <a:lnTo>
                    <a:pt x="13389" y="95"/>
                  </a:lnTo>
                  <a:lnTo>
                    <a:pt x="13486" y="212"/>
                  </a:lnTo>
                  <a:lnTo>
                    <a:pt x="13583" y="329"/>
                  </a:lnTo>
                  <a:lnTo>
                    <a:pt x="13675" y="470"/>
                  </a:lnTo>
                  <a:lnTo>
                    <a:pt x="13816" y="517"/>
                  </a:lnTo>
                  <a:lnTo>
                    <a:pt x="13957" y="587"/>
                  </a:lnTo>
                  <a:lnTo>
                    <a:pt x="14097" y="669"/>
                  </a:lnTo>
                  <a:lnTo>
                    <a:pt x="14238" y="775"/>
                  </a:lnTo>
                  <a:lnTo>
                    <a:pt x="14370" y="903"/>
                  </a:lnTo>
                  <a:lnTo>
                    <a:pt x="14502" y="1056"/>
                  </a:lnTo>
                  <a:lnTo>
                    <a:pt x="14634" y="1220"/>
                  </a:lnTo>
                  <a:lnTo>
                    <a:pt x="14761" y="1407"/>
                  </a:lnTo>
                  <a:lnTo>
                    <a:pt x="14858" y="1560"/>
                  </a:lnTo>
                  <a:lnTo>
                    <a:pt x="14955" y="1724"/>
                  </a:lnTo>
                  <a:lnTo>
                    <a:pt x="15047" y="1900"/>
                  </a:lnTo>
                  <a:lnTo>
                    <a:pt x="15139" y="2087"/>
                  </a:lnTo>
                  <a:lnTo>
                    <a:pt x="15227" y="2275"/>
                  </a:lnTo>
                  <a:lnTo>
                    <a:pt x="15311" y="2486"/>
                  </a:lnTo>
                  <a:lnTo>
                    <a:pt x="15390" y="2697"/>
                  </a:lnTo>
                  <a:lnTo>
                    <a:pt x="15417" y="2773"/>
                  </a:lnTo>
                  <a:lnTo>
                    <a:pt x="15386" y="2673"/>
                  </a:lnTo>
                  <a:lnTo>
                    <a:pt x="15315" y="2462"/>
                  </a:lnTo>
                  <a:lnTo>
                    <a:pt x="15236" y="2251"/>
                  </a:lnTo>
                  <a:lnTo>
                    <a:pt x="15157" y="2052"/>
                  </a:lnTo>
                  <a:lnTo>
                    <a:pt x="15074" y="1865"/>
                  </a:lnTo>
                  <a:lnTo>
                    <a:pt x="14990" y="1677"/>
                  </a:lnTo>
                  <a:lnTo>
                    <a:pt x="14902" y="1501"/>
                  </a:lnTo>
                  <a:lnTo>
                    <a:pt x="14810" y="1337"/>
                  </a:lnTo>
                  <a:lnTo>
                    <a:pt x="14717" y="1185"/>
                  </a:lnTo>
                  <a:lnTo>
                    <a:pt x="14594" y="997"/>
                  </a:lnTo>
                  <a:lnTo>
                    <a:pt x="14471" y="821"/>
                  </a:lnTo>
                  <a:lnTo>
                    <a:pt x="14348" y="669"/>
                  </a:lnTo>
                  <a:lnTo>
                    <a:pt x="14216" y="528"/>
                  </a:lnTo>
                  <a:lnTo>
                    <a:pt x="14084" y="411"/>
                  </a:lnTo>
                  <a:lnTo>
                    <a:pt x="13952" y="306"/>
                  </a:lnTo>
                  <a:lnTo>
                    <a:pt x="13816" y="224"/>
                  </a:lnTo>
                  <a:lnTo>
                    <a:pt x="13680" y="165"/>
                  </a:lnTo>
                  <a:lnTo>
                    <a:pt x="13587" y="106"/>
                  </a:lnTo>
                  <a:lnTo>
                    <a:pt x="13513" y="71"/>
                  </a:lnTo>
                  <a:lnTo>
                    <a:pt x="13389" y="24"/>
                  </a:lnTo>
                  <a:lnTo>
                    <a:pt x="13315" y="13"/>
                  </a:lnTo>
                  <a:lnTo>
                    <a:pt x="13288" y="1"/>
                  </a:lnTo>
                  <a:close/>
                  <a:moveTo>
                    <a:pt x="3004" y="48"/>
                  </a:moveTo>
                  <a:lnTo>
                    <a:pt x="2885" y="60"/>
                  </a:lnTo>
                  <a:lnTo>
                    <a:pt x="2771" y="83"/>
                  </a:lnTo>
                  <a:lnTo>
                    <a:pt x="2656" y="106"/>
                  </a:lnTo>
                  <a:lnTo>
                    <a:pt x="2546" y="153"/>
                  </a:lnTo>
                  <a:lnTo>
                    <a:pt x="2432" y="200"/>
                  </a:lnTo>
                  <a:lnTo>
                    <a:pt x="2322" y="271"/>
                  </a:lnTo>
                  <a:lnTo>
                    <a:pt x="2212" y="341"/>
                  </a:lnTo>
                  <a:lnTo>
                    <a:pt x="2102" y="423"/>
                  </a:lnTo>
                  <a:lnTo>
                    <a:pt x="1997" y="528"/>
                  </a:lnTo>
                  <a:lnTo>
                    <a:pt x="1891" y="634"/>
                  </a:lnTo>
                  <a:lnTo>
                    <a:pt x="1790" y="751"/>
                  </a:lnTo>
                  <a:lnTo>
                    <a:pt x="1689" y="868"/>
                  </a:lnTo>
                  <a:lnTo>
                    <a:pt x="1588" y="1009"/>
                  </a:lnTo>
                  <a:lnTo>
                    <a:pt x="1491" y="1150"/>
                  </a:lnTo>
                  <a:lnTo>
                    <a:pt x="1394" y="1314"/>
                  </a:lnTo>
                  <a:lnTo>
                    <a:pt x="1302" y="1478"/>
                  </a:lnTo>
                  <a:lnTo>
                    <a:pt x="1210" y="1642"/>
                  </a:lnTo>
                  <a:lnTo>
                    <a:pt x="1122" y="1829"/>
                  </a:lnTo>
                  <a:lnTo>
                    <a:pt x="1038" y="2017"/>
                  </a:lnTo>
                  <a:lnTo>
                    <a:pt x="955" y="2216"/>
                  </a:lnTo>
                  <a:lnTo>
                    <a:pt x="871" y="2427"/>
                  </a:lnTo>
                  <a:lnTo>
                    <a:pt x="796" y="2650"/>
                  </a:lnTo>
                  <a:lnTo>
                    <a:pt x="717" y="2872"/>
                  </a:lnTo>
                  <a:lnTo>
                    <a:pt x="647" y="3107"/>
                  </a:lnTo>
                  <a:lnTo>
                    <a:pt x="577" y="3341"/>
                  </a:lnTo>
                  <a:lnTo>
                    <a:pt x="515" y="3587"/>
                  </a:lnTo>
                  <a:lnTo>
                    <a:pt x="449" y="3845"/>
                  </a:lnTo>
                  <a:lnTo>
                    <a:pt x="392" y="4103"/>
                  </a:lnTo>
                  <a:lnTo>
                    <a:pt x="335" y="4373"/>
                  </a:lnTo>
                  <a:lnTo>
                    <a:pt x="286" y="4654"/>
                  </a:lnTo>
                  <a:lnTo>
                    <a:pt x="238" y="4935"/>
                  </a:lnTo>
                  <a:lnTo>
                    <a:pt x="194" y="5240"/>
                  </a:lnTo>
                  <a:lnTo>
                    <a:pt x="154" y="5556"/>
                  </a:lnTo>
                  <a:lnTo>
                    <a:pt x="119" y="5861"/>
                  </a:lnTo>
                  <a:lnTo>
                    <a:pt x="88" y="6178"/>
                  </a:lnTo>
                  <a:lnTo>
                    <a:pt x="62" y="6494"/>
                  </a:lnTo>
                  <a:lnTo>
                    <a:pt x="40" y="6822"/>
                  </a:lnTo>
                  <a:lnTo>
                    <a:pt x="23" y="7139"/>
                  </a:lnTo>
                  <a:lnTo>
                    <a:pt x="14" y="7467"/>
                  </a:lnTo>
                  <a:lnTo>
                    <a:pt x="5" y="7783"/>
                  </a:lnTo>
                  <a:lnTo>
                    <a:pt x="1" y="8112"/>
                  </a:lnTo>
                  <a:lnTo>
                    <a:pt x="1" y="8440"/>
                  </a:lnTo>
                  <a:lnTo>
                    <a:pt x="5" y="8768"/>
                  </a:lnTo>
                  <a:lnTo>
                    <a:pt x="14" y="9084"/>
                  </a:lnTo>
                  <a:lnTo>
                    <a:pt x="27" y="9412"/>
                  </a:lnTo>
                  <a:lnTo>
                    <a:pt x="45" y="9741"/>
                  </a:lnTo>
                  <a:lnTo>
                    <a:pt x="67" y="10057"/>
                  </a:lnTo>
                  <a:lnTo>
                    <a:pt x="97" y="10409"/>
                  </a:lnTo>
                  <a:lnTo>
                    <a:pt x="132" y="10737"/>
                  </a:lnTo>
                  <a:lnTo>
                    <a:pt x="172" y="11077"/>
                  </a:lnTo>
                  <a:lnTo>
                    <a:pt x="220" y="11405"/>
                  </a:lnTo>
                  <a:lnTo>
                    <a:pt x="269" y="11721"/>
                  </a:lnTo>
                  <a:lnTo>
                    <a:pt x="326" y="12026"/>
                  </a:lnTo>
                  <a:lnTo>
                    <a:pt x="383" y="12331"/>
                  </a:lnTo>
                  <a:lnTo>
                    <a:pt x="449" y="12624"/>
                  </a:lnTo>
                  <a:lnTo>
                    <a:pt x="519" y="12905"/>
                  </a:lnTo>
                  <a:lnTo>
                    <a:pt x="590" y="13186"/>
                  </a:lnTo>
                  <a:lnTo>
                    <a:pt x="669" y="13456"/>
                  </a:lnTo>
                  <a:lnTo>
                    <a:pt x="748" y="13714"/>
                  </a:lnTo>
                  <a:lnTo>
                    <a:pt x="836" y="13960"/>
                  </a:lnTo>
                  <a:lnTo>
                    <a:pt x="924" y="14194"/>
                  </a:lnTo>
                  <a:lnTo>
                    <a:pt x="1016" y="14429"/>
                  </a:lnTo>
                  <a:lnTo>
                    <a:pt x="1109" y="14652"/>
                  </a:lnTo>
                  <a:lnTo>
                    <a:pt x="1210" y="14851"/>
                  </a:lnTo>
                  <a:lnTo>
                    <a:pt x="1311" y="15050"/>
                  </a:lnTo>
                  <a:lnTo>
                    <a:pt x="1416" y="15238"/>
                  </a:lnTo>
                  <a:lnTo>
                    <a:pt x="1526" y="15402"/>
                  </a:lnTo>
                  <a:lnTo>
                    <a:pt x="1636" y="15566"/>
                  </a:lnTo>
                  <a:lnTo>
                    <a:pt x="1751" y="15718"/>
                  </a:lnTo>
                  <a:lnTo>
                    <a:pt x="1865" y="15847"/>
                  </a:lnTo>
                  <a:lnTo>
                    <a:pt x="1984" y="15976"/>
                  </a:lnTo>
                  <a:lnTo>
                    <a:pt x="2107" y="16081"/>
                  </a:lnTo>
                  <a:lnTo>
                    <a:pt x="2230" y="16187"/>
                  </a:lnTo>
                  <a:lnTo>
                    <a:pt x="2353" y="16269"/>
                  </a:lnTo>
                  <a:lnTo>
                    <a:pt x="2480" y="16339"/>
                  </a:lnTo>
                  <a:lnTo>
                    <a:pt x="2608" y="16386"/>
                  </a:lnTo>
                  <a:lnTo>
                    <a:pt x="2740" y="16433"/>
                  </a:lnTo>
                  <a:lnTo>
                    <a:pt x="2872" y="16456"/>
                  </a:lnTo>
                  <a:lnTo>
                    <a:pt x="12268" y="16456"/>
                  </a:lnTo>
                  <a:lnTo>
                    <a:pt x="12470" y="16480"/>
                  </a:lnTo>
                  <a:lnTo>
                    <a:pt x="12875" y="16480"/>
                  </a:lnTo>
                  <a:lnTo>
                    <a:pt x="13077" y="16468"/>
                  </a:lnTo>
                  <a:lnTo>
                    <a:pt x="13280" y="16433"/>
                  </a:lnTo>
                  <a:lnTo>
                    <a:pt x="13482" y="16398"/>
                  </a:lnTo>
                  <a:lnTo>
                    <a:pt x="13684" y="16339"/>
                  </a:lnTo>
                  <a:lnTo>
                    <a:pt x="13886" y="16281"/>
                  </a:lnTo>
                  <a:lnTo>
                    <a:pt x="13979" y="16222"/>
                  </a:lnTo>
                  <a:lnTo>
                    <a:pt x="14067" y="16163"/>
                  </a:lnTo>
                  <a:lnTo>
                    <a:pt x="14159" y="16093"/>
                  </a:lnTo>
                  <a:lnTo>
                    <a:pt x="14247" y="16011"/>
                  </a:lnTo>
                  <a:lnTo>
                    <a:pt x="14335" y="15917"/>
                  </a:lnTo>
                  <a:lnTo>
                    <a:pt x="14418" y="15824"/>
                  </a:lnTo>
                  <a:lnTo>
                    <a:pt x="14506" y="15730"/>
                  </a:lnTo>
                  <a:lnTo>
                    <a:pt x="14590" y="15624"/>
                  </a:lnTo>
                  <a:lnTo>
                    <a:pt x="14669" y="15507"/>
                  </a:lnTo>
                  <a:lnTo>
                    <a:pt x="14753" y="15390"/>
                  </a:lnTo>
                  <a:lnTo>
                    <a:pt x="14832" y="15261"/>
                  </a:lnTo>
                  <a:lnTo>
                    <a:pt x="14906" y="15132"/>
                  </a:lnTo>
                  <a:lnTo>
                    <a:pt x="14986" y="14991"/>
                  </a:lnTo>
                  <a:lnTo>
                    <a:pt x="15056" y="14851"/>
                  </a:lnTo>
                  <a:lnTo>
                    <a:pt x="15131" y="14698"/>
                  </a:lnTo>
                  <a:lnTo>
                    <a:pt x="15201" y="14534"/>
                  </a:lnTo>
                  <a:lnTo>
                    <a:pt x="15271" y="14382"/>
                  </a:lnTo>
                  <a:lnTo>
                    <a:pt x="15337" y="14206"/>
                  </a:lnTo>
                  <a:lnTo>
                    <a:pt x="15403" y="14030"/>
                  </a:lnTo>
                  <a:lnTo>
                    <a:pt x="15465" y="13855"/>
                  </a:lnTo>
                  <a:lnTo>
                    <a:pt x="15526" y="13679"/>
                  </a:lnTo>
                  <a:lnTo>
                    <a:pt x="15584" y="13479"/>
                  </a:lnTo>
                  <a:lnTo>
                    <a:pt x="15641" y="13292"/>
                  </a:lnTo>
                  <a:lnTo>
                    <a:pt x="15694" y="13093"/>
                  </a:lnTo>
                  <a:lnTo>
                    <a:pt x="15746" y="12893"/>
                  </a:lnTo>
                  <a:lnTo>
                    <a:pt x="15799" y="12682"/>
                  </a:lnTo>
                  <a:lnTo>
                    <a:pt x="15847" y="12472"/>
                  </a:lnTo>
                  <a:lnTo>
                    <a:pt x="15891" y="12249"/>
                  </a:lnTo>
                  <a:lnTo>
                    <a:pt x="15935" y="12026"/>
                  </a:lnTo>
                  <a:lnTo>
                    <a:pt x="15975" y="11803"/>
                  </a:lnTo>
                  <a:lnTo>
                    <a:pt x="16010" y="11569"/>
                  </a:lnTo>
                  <a:lnTo>
                    <a:pt x="16050" y="11335"/>
                  </a:lnTo>
                  <a:lnTo>
                    <a:pt x="16098" y="10948"/>
                  </a:lnTo>
                  <a:lnTo>
                    <a:pt x="16142" y="10549"/>
                  </a:lnTo>
                  <a:lnTo>
                    <a:pt x="16177" y="10151"/>
                  </a:lnTo>
                  <a:lnTo>
                    <a:pt x="16204" y="9741"/>
                  </a:lnTo>
                  <a:lnTo>
                    <a:pt x="16226" y="9342"/>
                  </a:lnTo>
                  <a:lnTo>
                    <a:pt x="16239" y="8932"/>
                  </a:lnTo>
                  <a:lnTo>
                    <a:pt x="16243" y="8522"/>
                  </a:lnTo>
                  <a:lnTo>
                    <a:pt x="16243" y="8123"/>
                  </a:lnTo>
                  <a:lnTo>
                    <a:pt x="16234" y="7713"/>
                  </a:lnTo>
                  <a:lnTo>
                    <a:pt x="16217" y="7303"/>
                  </a:lnTo>
                  <a:lnTo>
                    <a:pt x="16195" y="6904"/>
                  </a:lnTo>
                  <a:lnTo>
                    <a:pt x="16164" y="6494"/>
                  </a:lnTo>
                  <a:lnTo>
                    <a:pt x="16129" y="6107"/>
                  </a:lnTo>
                  <a:lnTo>
                    <a:pt x="16080" y="5709"/>
                  </a:lnTo>
                  <a:lnTo>
                    <a:pt x="16028" y="5322"/>
                  </a:lnTo>
                  <a:lnTo>
                    <a:pt x="15971" y="4935"/>
                  </a:lnTo>
                  <a:lnTo>
                    <a:pt x="15922" y="4666"/>
                  </a:lnTo>
                  <a:lnTo>
                    <a:pt x="15869" y="4384"/>
                  </a:lnTo>
                  <a:lnTo>
                    <a:pt x="15812" y="4127"/>
                  </a:lnTo>
                  <a:lnTo>
                    <a:pt x="15751" y="3869"/>
                  </a:lnTo>
                  <a:lnTo>
                    <a:pt x="15685" y="3623"/>
                  </a:lnTo>
                  <a:lnTo>
                    <a:pt x="15614" y="3376"/>
                  </a:lnTo>
                  <a:lnTo>
                    <a:pt x="15544" y="3142"/>
                  </a:lnTo>
                  <a:lnTo>
                    <a:pt x="15469" y="2919"/>
                  </a:lnTo>
                  <a:lnTo>
                    <a:pt x="15417" y="2773"/>
                  </a:lnTo>
                  <a:lnTo>
                    <a:pt x="15456" y="2896"/>
                  </a:lnTo>
                  <a:lnTo>
                    <a:pt x="15526" y="3130"/>
                  </a:lnTo>
                  <a:lnTo>
                    <a:pt x="15588" y="3365"/>
                  </a:lnTo>
                  <a:lnTo>
                    <a:pt x="15650" y="3611"/>
                  </a:lnTo>
                  <a:lnTo>
                    <a:pt x="15707" y="3857"/>
                  </a:lnTo>
                  <a:lnTo>
                    <a:pt x="15759" y="4115"/>
                  </a:lnTo>
                  <a:lnTo>
                    <a:pt x="15808" y="4373"/>
                  </a:lnTo>
                  <a:lnTo>
                    <a:pt x="15856" y="4642"/>
                  </a:lnTo>
                  <a:lnTo>
                    <a:pt x="15905" y="4982"/>
                  </a:lnTo>
                  <a:lnTo>
                    <a:pt x="15949" y="5322"/>
                  </a:lnTo>
                  <a:lnTo>
                    <a:pt x="15988" y="5674"/>
                  </a:lnTo>
                  <a:lnTo>
                    <a:pt x="16019" y="6025"/>
                  </a:lnTo>
                  <a:lnTo>
                    <a:pt x="16045" y="6377"/>
                  </a:lnTo>
                  <a:lnTo>
                    <a:pt x="16063" y="6740"/>
                  </a:lnTo>
                  <a:lnTo>
                    <a:pt x="16076" y="7092"/>
                  </a:lnTo>
                  <a:lnTo>
                    <a:pt x="16080" y="7455"/>
                  </a:lnTo>
                  <a:lnTo>
                    <a:pt x="16085" y="7865"/>
                  </a:lnTo>
                  <a:lnTo>
                    <a:pt x="16080" y="8276"/>
                  </a:lnTo>
                  <a:lnTo>
                    <a:pt x="16067" y="8674"/>
                  </a:lnTo>
                  <a:lnTo>
                    <a:pt x="16050" y="9084"/>
                  </a:lnTo>
                  <a:lnTo>
                    <a:pt x="16019" y="9483"/>
                  </a:lnTo>
                  <a:lnTo>
                    <a:pt x="15984" y="9870"/>
                  </a:lnTo>
                  <a:lnTo>
                    <a:pt x="15940" y="10268"/>
                  </a:lnTo>
                  <a:lnTo>
                    <a:pt x="15887" y="10643"/>
                  </a:lnTo>
                  <a:lnTo>
                    <a:pt x="15856" y="10866"/>
                  </a:lnTo>
                  <a:lnTo>
                    <a:pt x="15821" y="11077"/>
                  </a:lnTo>
                  <a:lnTo>
                    <a:pt x="15781" y="11288"/>
                  </a:lnTo>
                  <a:lnTo>
                    <a:pt x="15742" y="11499"/>
                  </a:lnTo>
                  <a:lnTo>
                    <a:pt x="15698" y="11698"/>
                  </a:lnTo>
                  <a:lnTo>
                    <a:pt x="15654" y="11897"/>
                  </a:lnTo>
                  <a:lnTo>
                    <a:pt x="15606" y="12096"/>
                  </a:lnTo>
                  <a:lnTo>
                    <a:pt x="15557" y="12284"/>
                  </a:lnTo>
                  <a:lnTo>
                    <a:pt x="15504" y="12472"/>
                  </a:lnTo>
                  <a:lnTo>
                    <a:pt x="15452" y="12647"/>
                  </a:lnTo>
                  <a:lnTo>
                    <a:pt x="15395" y="12823"/>
                  </a:lnTo>
                  <a:lnTo>
                    <a:pt x="15337" y="12999"/>
                  </a:lnTo>
                  <a:lnTo>
                    <a:pt x="15280" y="13163"/>
                  </a:lnTo>
                  <a:lnTo>
                    <a:pt x="15219" y="13327"/>
                  </a:lnTo>
                  <a:lnTo>
                    <a:pt x="15153" y="13479"/>
                  </a:lnTo>
                  <a:lnTo>
                    <a:pt x="15091" y="13632"/>
                  </a:lnTo>
                  <a:lnTo>
                    <a:pt x="15021" y="13772"/>
                  </a:lnTo>
                  <a:lnTo>
                    <a:pt x="14955" y="13913"/>
                  </a:lnTo>
                  <a:lnTo>
                    <a:pt x="14884" y="14054"/>
                  </a:lnTo>
                  <a:lnTo>
                    <a:pt x="14814" y="14183"/>
                  </a:lnTo>
                  <a:lnTo>
                    <a:pt x="14739" y="14300"/>
                  </a:lnTo>
                  <a:lnTo>
                    <a:pt x="14665" y="14417"/>
                  </a:lnTo>
                  <a:lnTo>
                    <a:pt x="14590" y="14523"/>
                  </a:lnTo>
                  <a:lnTo>
                    <a:pt x="14511" y="14628"/>
                  </a:lnTo>
                  <a:lnTo>
                    <a:pt x="14436" y="14734"/>
                  </a:lnTo>
                  <a:lnTo>
                    <a:pt x="14352" y="14816"/>
                  </a:lnTo>
                  <a:lnTo>
                    <a:pt x="14273" y="14909"/>
                  </a:lnTo>
                  <a:lnTo>
                    <a:pt x="14190" y="14980"/>
                  </a:lnTo>
                  <a:lnTo>
                    <a:pt x="14106" y="15062"/>
                  </a:lnTo>
                  <a:lnTo>
                    <a:pt x="14023" y="15120"/>
                  </a:lnTo>
                  <a:lnTo>
                    <a:pt x="13939" y="15179"/>
                  </a:lnTo>
                  <a:lnTo>
                    <a:pt x="13851" y="15238"/>
                  </a:lnTo>
                  <a:lnTo>
                    <a:pt x="13658" y="15284"/>
                  </a:lnTo>
                  <a:lnTo>
                    <a:pt x="13460" y="15331"/>
                  </a:lnTo>
                  <a:lnTo>
                    <a:pt x="13262" y="15355"/>
                  </a:lnTo>
                  <a:lnTo>
                    <a:pt x="13064" y="15378"/>
                  </a:lnTo>
                  <a:lnTo>
                    <a:pt x="12866" y="15390"/>
                  </a:lnTo>
                  <a:lnTo>
                    <a:pt x="12673" y="15402"/>
                  </a:lnTo>
                  <a:lnTo>
                    <a:pt x="12475" y="15390"/>
                  </a:lnTo>
                  <a:lnTo>
                    <a:pt x="12277" y="15378"/>
                  </a:lnTo>
                  <a:lnTo>
                    <a:pt x="3013" y="15378"/>
                  </a:lnTo>
                  <a:lnTo>
                    <a:pt x="2894" y="15366"/>
                  </a:lnTo>
                  <a:lnTo>
                    <a:pt x="2771" y="15343"/>
                  </a:lnTo>
                  <a:lnTo>
                    <a:pt x="2652" y="15308"/>
                  </a:lnTo>
                  <a:lnTo>
                    <a:pt x="2533" y="15261"/>
                  </a:lnTo>
                  <a:lnTo>
                    <a:pt x="2419" y="15202"/>
                  </a:lnTo>
                  <a:lnTo>
                    <a:pt x="2305" y="15132"/>
                  </a:lnTo>
                  <a:lnTo>
                    <a:pt x="2190" y="15038"/>
                  </a:lnTo>
                  <a:lnTo>
                    <a:pt x="2080" y="14945"/>
                  </a:lnTo>
                  <a:lnTo>
                    <a:pt x="1975" y="14827"/>
                  </a:lnTo>
                  <a:lnTo>
                    <a:pt x="1865" y="14710"/>
                  </a:lnTo>
                  <a:lnTo>
                    <a:pt x="1764" y="14569"/>
                  </a:lnTo>
                  <a:lnTo>
                    <a:pt x="1658" y="14429"/>
                  </a:lnTo>
                  <a:lnTo>
                    <a:pt x="1561" y="14276"/>
                  </a:lnTo>
                  <a:lnTo>
                    <a:pt x="1465" y="14101"/>
                  </a:lnTo>
                  <a:lnTo>
                    <a:pt x="1372" y="13925"/>
                  </a:lnTo>
                  <a:lnTo>
                    <a:pt x="1280" y="13737"/>
                  </a:lnTo>
                  <a:lnTo>
                    <a:pt x="1192" y="13538"/>
                  </a:lnTo>
                  <a:lnTo>
                    <a:pt x="1109" y="13339"/>
                  </a:lnTo>
                  <a:lnTo>
                    <a:pt x="1025" y="13116"/>
                  </a:lnTo>
                  <a:lnTo>
                    <a:pt x="946" y="12893"/>
                  </a:lnTo>
                  <a:lnTo>
                    <a:pt x="871" y="12659"/>
                  </a:lnTo>
                  <a:lnTo>
                    <a:pt x="801" y="12413"/>
                  </a:lnTo>
                  <a:lnTo>
                    <a:pt x="735" y="12155"/>
                  </a:lnTo>
                  <a:lnTo>
                    <a:pt x="669" y="11897"/>
                  </a:lnTo>
                  <a:lnTo>
                    <a:pt x="612" y="11628"/>
                  </a:lnTo>
                  <a:lnTo>
                    <a:pt x="555" y="11358"/>
                  </a:lnTo>
                  <a:lnTo>
                    <a:pt x="506" y="11077"/>
                  </a:lnTo>
                  <a:lnTo>
                    <a:pt x="458" y="10784"/>
                  </a:lnTo>
                  <a:lnTo>
                    <a:pt x="418" y="10491"/>
                  </a:lnTo>
                  <a:lnTo>
                    <a:pt x="379" y="10186"/>
                  </a:lnTo>
                  <a:lnTo>
                    <a:pt x="348" y="9870"/>
                  </a:lnTo>
                  <a:lnTo>
                    <a:pt x="317" y="9565"/>
                  </a:lnTo>
                  <a:lnTo>
                    <a:pt x="300" y="9260"/>
                  </a:lnTo>
                  <a:lnTo>
                    <a:pt x="282" y="8967"/>
                  </a:lnTo>
                  <a:lnTo>
                    <a:pt x="269" y="8674"/>
                  </a:lnTo>
                  <a:lnTo>
                    <a:pt x="260" y="8369"/>
                  </a:lnTo>
                  <a:lnTo>
                    <a:pt x="256" y="8076"/>
                  </a:lnTo>
                  <a:lnTo>
                    <a:pt x="256" y="7783"/>
                  </a:lnTo>
                  <a:lnTo>
                    <a:pt x="260" y="7479"/>
                  </a:lnTo>
                  <a:lnTo>
                    <a:pt x="269" y="7186"/>
                  </a:lnTo>
                  <a:lnTo>
                    <a:pt x="278" y="6893"/>
                  </a:lnTo>
                  <a:lnTo>
                    <a:pt x="295" y="6600"/>
                  </a:lnTo>
                  <a:lnTo>
                    <a:pt x="313" y="6307"/>
                  </a:lnTo>
                  <a:lnTo>
                    <a:pt x="335" y="6014"/>
                  </a:lnTo>
                  <a:lnTo>
                    <a:pt x="366" y="5721"/>
                  </a:lnTo>
                  <a:lnTo>
                    <a:pt x="396" y="5439"/>
                  </a:lnTo>
                  <a:lnTo>
                    <a:pt x="427" y="5158"/>
                  </a:lnTo>
                  <a:lnTo>
                    <a:pt x="467" y="4877"/>
                  </a:lnTo>
                  <a:lnTo>
                    <a:pt x="511" y="4607"/>
                  </a:lnTo>
                  <a:lnTo>
                    <a:pt x="559" y="4361"/>
                  </a:lnTo>
                  <a:lnTo>
                    <a:pt x="612" y="4103"/>
                  </a:lnTo>
                  <a:lnTo>
                    <a:pt x="664" y="3869"/>
                  </a:lnTo>
                  <a:lnTo>
                    <a:pt x="722" y="3634"/>
                  </a:lnTo>
                  <a:lnTo>
                    <a:pt x="783" y="3400"/>
                  </a:lnTo>
                  <a:lnTo>
                    <a:pt x="845" y="3177"/>
                  </a:lnTo>
                  <a:lnTo>
                    <a:pt x="911" y="2966"/>
                  </a:lnTo>
                  <a:lnTo>
                    <a:pt x="981" y="2755"/>
                  </a:lnTo>
                  <a:lnTo>
                    <a:pt x="1051" y="2556"/>
                  </a:lnTo>
                  <a:lnTo>
                    <a:pt x="1126" y="2357"/>
                  </a:lnTo>
                  <a:lnTo>
                    <a:pt x="1201" y="2181"/>
                  </a:lnTo>
                  <a:lnTo>
                    <a:pt x="1280" y="2005"/>
                  </a:lnTo>
                  <a:lnTo>
                    <a:pt x="1364" y="1829"/>
                  </a:lnTo>
                  <a:lnTo>
                    <a:pt x="1447" y="1665"/>
                  </a:lnTo>
                  <a:lnTo>
                    <a:pt x="1531" y="1513"/>
                  </a:lnTo>
                  <a:lnTo>
                    <a:pt x="1619" y="1372"/>
                  </a:lnTo>
                  <a:lnTo>
                    <a:pt x="1711" y="1243"/>
                  </a:lnTo>
                  <a:lnTo>
                    <a:pt x="1799" y="1114"/>
                  </a:lnTo>
                  <a:lnTo>
                    <a:pt x="1896" y="997"/>
                  </a:lnTo>
                  <a:lnTo>
                    <a:pt x="1988" y="880"/>
                  </a:lnTo>
                  <a:lnTo>
                    <a:pt x="2085" y="786"/>
                  </a:lnTo>
                  <a:lnTo>
                    <a:pt x="2186" y="692"/>
                  </a:lnTo>
                  <a:lnTo>
                    <a:pt x="2283" y="610"/>
                  </a:lnTo>
                  <a:lnTo>
                    <a:pt x="2384" y="540"/>
                  </a:lnTo>
                  <a:lnTo>
                    <a:pt x="2485" y="481"/>
                  </a:lnTo>
                  <a:lnTo>
                    <a:pt x="2590" y="435"/>
                  </a:lnTo>
                  <a:lnTo>
                    <a:pt x="2696" y="399"/>
                  </a:lnTo>
                  <a:lnTo>
                    <a:pt x="2797" y="364"/>
                  </a:lnTo>
                  <a:lnTo>
                    <a:pt x="2907" y="341"/>
                  </a:lnTo>
                  <a:lnTo>
                    <a:pt x="7603" y="341"/>
                  </a:lnTo>
                  <a:lnTo>
                    <a:pt x="11767" y="224"/>
                  </a:lnTo>
                  <a:lnTo>
                    <a:pt x="12897" y="224"/>
                  </a:lnTo>
                  <a:lnTo>
                    <a:pt x="11767" y="165"/>
                  </a:lnTo>
                  <a:lnTo>
                    <a:pt x="7603" y="60"/>
                  </a:lnTo>
                  <a:lnTo>
                    <a:pt x="3118" y="60"/>
                  </a:lnTo>
                  <a:lnTo>
                    <a:pt x="30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752000" y="-688675"/>
              <a:ext cx="7050" cy="674525"/>
            </a:xfrm>
            <a:custGeom>
              <a:avLst/>
              <a:gdLst/>
              <a:ahLst/>
              <a:cxnLst/>
              <a:rect l="l" t="t" r="r" b="b"/>
              <a:pathLst>
                <a:path w="282" h="26981" extrusionOk="0">
                  <a:moveTo>
                    <a:pt x="202" y="0"/>
                  </a:moveTo>
                  <a:lnTo>
                    <a:pt x="172" y="481"/>
                  </a:lnTo>
                  <a:lnTo>
                    <a:pt x="150" y="973"/>
                  </a:lnTo>
                  <a:lnTo>
                    <a:pt x="132" y="1465"/>
                  </a:lnTo>
                  <a:lnTo>
                    <a:pt x="114" y="1958"/>
                  </a:lnTo>
                  <a:lnTo>
                    <a:pt x="101" y="2461"/>
                  </a:lnTo>
                  <a:lnTo>
                    <a:pt x="97" y="2954"/>
                  </a:lnTo>
                  <a:lnTo>
                    <a:pt x="92" y="3446"/>
                  </a:lnTo>
                  <a:lnTo>
                    <a:pt x="88" y="3938"/>
                  </a:lnTo>
                  <a:lnTo>
                    <a:pt x="66" y="5942"/>
                  </a:lnTo>
                  <a:lnTo>
                    <a:pt x="44" y="8228"/>
                  </a:lnTo>
                  <a:lnTo>
                    <a:pt x="26" y="10760"/>
                  </a:lnTo>
                  <a:lnTo>
                    <a:pt x="9" y="13479"/>
                  </a:lnTo>
                  <a:lnTo>
                    <a:pt x="4" y="14862"/>
                  </a:lnTo>
                  <a:lnTo>
                    <a:pt x="0" y="16198"/>
                  </a:lnTo>
                  <a:lnTo>
                    <a:pt x="0" y="18729"/>
                  </a:lnTo>
                  <a:lnTo>
                    <a:pt x="4" y="21027"/>
                  </a:lnTo>
                  <a:lnTo>
                    <a:pt x="9" y="23019"/>
                  </a:lnTo>
                  <a:lnTo>
                    <a:pt x="4" y="23523"/>
                  </a:lnTo>
                  <a:lnTo>
                    <a:pt x="4" y="24015"/>
                  </a:lnTo>
                  <a:lnTo>
                    <a:pt x="9" y="24508"/>
                  </a:lnTo>
                  <a:lnTo>
                    <a:pt x="13" y="25000"/>
                  </a:lnTo>
                  <a:lnTo>
                    <a:pt x="26" y="25504"/>
                  </a:lnTo>
                  <a:lnTo>
                    <a:pt x="40" y="25996"/>
                  </a:lnTo>
                  <a:lnTo>
                    <a:pt x="57" y="26488"/>
                  </a:lnTo>
                  <a:lnTo>
                    <a:pt x="79" y="26981"/>
                  </a:lnTo>
                  <a:lnTo>
                    <a:pt x="106" y="26488"/>
                  </a:lnTo>
                  <a:lnTo>
                    <a:pt x="132" y="25996"/>
                  </a:lnTo>
                  <a:lnTo>
                    <a:pt x="150" y="25504"/>
                  </a:lnTo>
                  <a:lnTo>
                    <a:pt x="163" y="25012"/>
                  </a:lnTo>
                  <a:lnTo>
                    <a:pt x="176" y="24519"/>
                  </a:lnTo>
                  <a:lnTo>
                    <a:pt x="185" y="24027"/>
                  </a:lnTo>
                  <a:lnTo>
                    <a:pt x="185" y="23535"/>
                  </a:lnTo>
                  <a:lnTo>
                    <a:pt x="185" y="23031"/>
                  </a:lnTo>
                  <a:lnTo>
                    <a:pt x="211" y="21038"/>
                  </a:lnTo>
                  <a:lnTo>
                    <a:pt x="233" y="18753"/>
                  </a:lnTo>
                  <a:lnTo>
                    <a:pt x="255" y="16210"/>
                  </a:lnTo>
                  <a:lnTo>
                    <a:pt x="268" y="13490"/>
                  </a:lnTo>
                  <a:lnTo>
                    <a:pt x="277" y="10771"/>
                  </a:lnTo>
                  <a:lnTo>
                    <a:pt x="281" y="8240"/>
                  </a:lnTo>
                  <a:lnTo>
                    <a:pt x="281" y="5942"/>
                  </a:lnTo>
                  <a:lnTo>
                    <a:pt x="277" y="4899"/>
                  </a:lnTo>
                  <a:lnTo>
                    <a:pt x="268" y="3938"/>
                  </a:lnTo>
                  <a:lnTo>
                    <a:pt x="273" y="3446"/>
                  </a:lnTo>
                  <a:lnTo>
                    <a:pt x="273" y="2954"/>
                  </a:lnTo>
                  <a:lnTo>
                    <a:pt x="273" y="2461"/>
                  </a:lnTo>
                  <a:lnTo>
                    <a:pt x="264" y="1969"/>
                  </a:lnTo>
                  <a:lnTo>
                    <a:pt x="255" y="1477"/>
                  </a:lnTo>
                  <a:lnTo>
                    <a:pt x="242" y="985"/>
                  </a:lnTo>
                  <a:lnTo>
                    <a:pt x="224" y="49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3756375" y="-1868925"/>
              <a:ext cx="6300" cy="776500"/>
            </a:xfrm>
            <a:custGeom>
              <a:avLst/>
              <a:gdLst/>
              <a:ahLst/>
              <a:cxnLst/>
              <a:rect l="l" t="t" r="r" b="b"/>
              <a:pathLst>
                <a:path w="252" h="31060" extrusionOk="0">
                  <a:moveTo>
                    <a:pt x="128" y="0"/>
                  </a:moveTo>
                  <a:lnTo>
                    <a:pt x="120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03"/>
                  </a:lnTo>
                  <a:lnTo>
                    <a:pt x="80" y="1219"/>
                  </a:lnTo>
                  <a:lnTo>
                    <a:pt x="58" y="2661"/>
                  </a:lnTo>
                  <a:lnTo>
                    <a:pt x="41" y="4548"/>
                  </a:lnTo>
                  <a:lnTo>
                    <a:pt x="23" y="6857"/>
                  </a:lnTo>
                  <a:lnTo>
                    <a:pt x="10" y="9494"/>
                  </a:lnTo>
                  <a:lnTo>
                    <a:pt x="5" y="12412"/>
                  </a:lnTo>
                  <a:lnTo>
                    <a:pt x="1" y="15542"/>
                  </a:lnTo>
                  <a:lnTo>
                    <a:pt x="5" y="18671"/>
                  </a:lnTo>
                  <a:lnTo>
                    <a:pt x="10" y="21578"/>
                  </a:lnTo>
                  <a:lnTo>
                    <a:pt x="23" y="24215"/>
                  </a:lnTo>
                  <a:lnTo>
                    <a:pt x="41" y="26512"/>
                  </a:lnTo>
                  <a:lnTo>
                    <a:pt x="58" y="28411"/>
                  </a:lnTo>
                  <a:lnTo>
                    <a:pt x="80" y="29840"/>
                  </a:lnTo>
                  <a:lnTo>
                    <a:pt x="89" y="30356"/>
                  </a:lnTo>
                  <a:lnTo>
                    <a:pt x="102" y="30743"/>
                  </a:lnTo>
                  <a:lnTo>
                    <a:pt x="115" y="30977"/>
                  </a:lnTo>
                  <a:lnTo>
                    <a:pt x="120" y="31036"/>
                  </a:lnTo>
                  <a:lnTo>
                    <a:pt x="128" y="31059"/>
                  </a:lnTo>
                  <a:lnTo>
                    <a:pt x="133" y="31036"/>
                  </a:lnTo>
                  <a:lnTo>
                    <a:pt x="137" y="30977"/>
                  </a:lnTo>
                  <a:lnTo>
                    <a:pt x="150" y="30743"/>
                  </a:lnTo>
                  <a:lnTo>
                    <a:pt x="164" y="30356"/>
                  </a:lnTo>
                  <a:lnTo>
                    <a:pt x="172" y="29840"/>
                  </a:lnTo>
                  <a:lnTo>
                    <a:pt x="194" y="28411"/>
                  </a:lnTo>
                  <a:lnTo>
                    <a:pt x="212" y="26512"/>
                  </a:lnTo>
                  <a:lnTo>
                    <a:pt x="230" y="24215"/>
                  </a:lnTo>
                  <a:lnTo>
                    <a:pt x="243" y="21578"/>
                  </a:lnTo>
                  <a:lnTo>
                    <a:pt x="247" y="18671"/>
                  </a:lnTo>
                  <a:lnTo>
                    <a:pt x="252" y="15542"/>
                  </a:lnTo>
                  <a:lnTo>
                    <a:pt x="247" y="12412"/>
                  </a:lnTo>
                  <a:lnTo>
                    <a:pt x="243" y="9494"/>
                  </a:lnTo>
                  <a:lnTo>
                    <a:pt x="230" y="6857"/>
                  </a:lnTo>
                  <a:lnTo>
                    <a:pt x="216" y="4548"/>
                  </a:lnTo>
                  <a:lnTo>
                    <a:pt x="199" y="2661"/>
                  </a:lnTo>
                  <a:lnTo>
                    <a:pt x="177" y="1219"/>
                  </a:lnTo>
                  <a:lnTo>
                    <a:pt x="164" y="703"/>
                  </a:lnTo>
                  <a:lnTo>
                    <a:pt x="150" y="317"/>
                  </a:lnTo>
                  <a:lnTo>
                    <a:pt x="142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3770675" y="-2614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3783975" y="-1452575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189"/>
                  </a:lnTo>
                  <a:lnTo>
                    <a:pt x="5" y="259"/>
                  </a:lnTo>
                  <a:lnTo>
                    <a:pt x="1" y="317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90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4" y="189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48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773650" y="-4176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17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783975" y="-12020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200"/>
                  </a:lnTo>
                  <a:lnTo>
                    <a:pt x="5" y="259"/>
                  </a:lnTo>
                  <a:lnTo>
                    <a:pt x="1" y="329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29"/>
                  </a:lnTo>
                  <a:lnTo>
                    <a:pt x="238" y="259"/>
                  </a:lnTo>
                  <a:lnTo>
                    <a:pt x="234" y="200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969975" y="-1128775"/>
              <a:ext cx="19375" cy="393525"/>
            </a:xfrm>
            <a:custGeom>
              <a:avLst/>
              <a:gdLst/>
              <a:ahLst/>
              <a:cxnLst/>
              <a:rect l="l" t="t" r="r" b="b"/>
              <a:pathLst>
                <a:path w="775" h="15741" extrusionOk="0">
                  <a:moveTo>
                    <a:pt x="774" y="0"/>
                  </a:moveTo>
                  <a:lnTo>
                    <a:pt x="704" y="246"/>
                  </a:lnTo>
                  <a:lnTo>
                    <a:pt x="642" y="492"/>
                  </a:lnTo>
                  <a:lnTo>
                    <a:pt x="585" y="750"/>
                  </a:lnTo>
                  <a:lnTo>
                    <a:pt x="532" y="1020"/>
                  </a:lnTo>
                  <a:lnTo>
                    <a:pt x="484" y="1289"/>
                  </a:lnTo>
                  <a:lnTo>
                    <a:pt x="440" y="1571"/>
                  </a:lnTo>
                  <a:lnTo>
                    <a:pt x="405" y="1852"/>
                  </a:lnTo>
                  <a:lnTo>
                    <a:pt x="374" y="2145"/>
                  </a:lnTo>
                  <a:lnTo>
                    <a:pt x="330" y="2485"/>
                  </a:lnTo>
                  <a:lnTo>
                    <a:pt x="291" y="2836"/>
                  </a:lnTo>
                  <a:lnTo>
                    <a:pt x="251" y="3188"/>
                  </a:lnTo>
                  <a:lnTo>
                    <a:pt x="216" y="3540"/>
                  </a:lnTo>
                  <a:lnTo>
                    <a:pt x="185" y="3891"/>
                  </a:lnTo>
                  <a:lnTo>
                    <a:pt x="154" y="4243"/>
                  </a:lnTo>
                  <a:lnTo>
                    <a:pt x="128" y="4595"/>
                  </a:lnTo>
                  <a:lnTo>
                    <a:pt x="102" y="4958"/>
                  </a:lnTo>
                  <a:lnTo>
                    <a:pt x="80" y="5309"/>
                  </a:lnTo>
                  <a:lnTo>
                    <a:pt x="62" y="5673"/>
                  </a:lnTo>
                  <a:lnTo>
                    <a:pt x="44" y="6036"/>
                  </a:lnTo>
                  <a:lnTo>
                    <a:pt x="31" y="6388"/>
                  </a:lnTo>
                  <a:lnTo>
                    <a:pt x="18" y="6751"/>
                  </a:lnTo>
                  <a:lnTo>
                    <a:pt x="9" y="7114"/>
                  </a:lnTo>
                  <a:lnTo>
                    <a:pt x="5" y="7478"/>
                  </a:lnTo>
                  <a:lnTo>
                    <a:pt x="0" y="7841"/>
                  </a:lnTo>
                  <a:lnTo>
                    <a:pt x="0" y="8204"/>
                  </a:lnTo>
                  <a:lnTo>
                    <a:pt x="0" y="8568"/>
                  </a:lnTo>
                  <a:lnTo>
                    <a:pt x="5" y="8931"/>
                  </a:lnTo>
                  <a:lnTo>
                    <a:pt x="14" y="9294"/>
                  </a:lnTo>
                  <a:lnTo>
                    <a:pt x="22" y="9658"/>
                  </a:lnTo>
                  <a:lnTo>
                    <a:pt x="36" y="10021"/>
                  </a:lnTo>
                  <a:lnTo>
                    <a:pt x="49" y="10384"/>
                  </a:lnTo>
                  <a:lnTo>
                    <a:pt x="66" y="10748"/>
                  </a:lnTo>
                  <a:lnTo>
                    <a:pt x="88" y="11099"/>
                  </a:lnTo>
                  <a:lnTo>
                    <a:pt x="115" y="11463"/>
                  </a:lnTo>
                  <a:lnTo>
                    <a:pt x="141" y="11814"/>
                  </a:lnTo>
                  <a:lnTo>
                    <a:pt x="167" y="12178"/>
                  </a:lnTo>
                  <a:lnTo>
                    <a:pt x="198" y="12529"/>
                  </a:lnTo>
                  <a:lnTo>
                    <a:pt x="233" y="12881"/>
                  </a:lnTo>
                  <a:lnTo>
                    <a:pt x="273" y="13232"/>
                  </a:lnTo>
                  <a:lnTo>
                    <a:pt x="313" y="13584"/>
                  </a:lnTo>
                  <a:lnTo>
                    <a:pt x="343" y="13865"/>
                  </a:lnTo>
                  <a:lnTo>
                    <a:pt x="379" y="14158"/>
                  </a:lnTo>
                  <a:lnTo>
                    <a:pt x="418" y="14440"/>
                  </a:lnTo>
                  <a:lnTo>
                    <a:pt x="462" y="14709"/>
                  </a:lnTo>
                  <a:lnTo>
                    <a:pt x="510" y="14979"/>
                  </a:lnTo>
                  <a:lnTo>
                    <a:pt x="563" y="15237"/>
                  </a:lnTo>
                  <a:lnTo>
                    <a:pt x="625" y="15495"/>
                  </a:lnTo>
                  <a:lnTo>
                    <a:pt x="686" y="15741"/>
                  </a:lnTo>
                  <a:lnTo>
                    <a:pt x="638" y="15260"/>
                  </a:lnTo>
                  <a:lnTo>
                    <a:pt x="594" y="14780"/>
                  </a:lnTo>
                  <a:lnTo>
                    <a:pt x="550" y="14287"/>
                  </a:lnTo>
                  <a:lnTo>
                    <a:pt x="510" y="13795"/>
                  </a:lnTo>
                  <a:lnTo>
                    <a:pt x="475" y="13315"/>
                  </a:lnTo>
                  <a:lnTo>
                    <a:pt x="440" y="12822"/>
                  </a:lnTo>
                  <a:lnTo>
                    <a:pt x="409" y="12330"/>
                  </a:lnTo>
                  <a:lnTo>
                    <a:pt x="379" y="11838"/>
                  </a:lnTo>
                  <a:lnTo>
                    <a:pt x="352" y="11345"/>
                  </a:lnTo>
                  <a:lnTo>
                    <a:pt x="330" y="10842"/>
                  </a:lnTo>
                  <a:lnTo>
                    <a:pt x="308" y="10349"/>
                  </a:lnTo>
                  <a:lnTo>
                    <a:pt x="291" y="9845"/>
                  </a:lnTo>
                  <a:lnTo>
                    <a:pt x="277" y="9353"/>
                  </a:lnTo>
                  <a:lnTo>
                    <a:pt x="264" y="8849"/>
                  </a:lnTo>
                  <a:lnTo>
                    <a:pt x="255" y="8357"/>
                  </a:lnTo>
                  <a:lnTo>
                    <a:pt x="251" y="7853"/>
                  </a:lnTo>
                  <a:lnTo>
                    <a:pt x="260" y="7361"/>
                  </a:lnTo>
                  <a:lnTo>
                    <a:pt x="277" y="6857"/>
                  </a:lnTo>
                  <a:lnTo>
                    <a:pt x="291" y="6364"/>
                  </a:lnTo>
                  <a:lnTo>
                    <a:pt x="313" y="5860"/>
                  </a:lnTo>
                  <a:lnTo>
                    <a:pt x="335" y="5368"/>
                  </a:lnTo>
                  <a:lnTo>
                    <a:pt x="361" y="4876"/>
                  </a:lnTo>
                  <a:lnTo>
                    <a:pt x="392" y="4384"/>
                  </a:lnTo>
                  <a:lnTo>
                    <a:pt x="422" y="3891"/>
                  </a:lnTo>
                  <a:lnTo>
                    <a:pt x="458" y="3399"/>
                  </a:lnTo>
                  <a:lnTo>
                    <a:pt x="493" y="2907"/>
                  </a:lnTo>
                  <a:lnTo>
                    <a:pt x="532" y="2414"/>
                  </a:lnTo>
                  <a:lnTo>
                    <a:pt x="576" y="1934"/>
                  </a:lnTo>
                  <a:lnTo>
                    <a:pt x="620" y="1453"/>
                  </a:lnTo>
                  <a:lnTo>
                    <a:pt x="669" y="961"/>
                  </a:lnTo>
                  <a:lnTo>
                    <a:pt x="717" y="481"/>
                  </a:lnTo>
                  <a:lnTo>
                    <a:pt x="774" y="0"/>
                  </a:lnTo>
                  <a:close/>
                  <a:moveTo>
                    <a:pt x="686" y="15741"/>
                  </a:moveTo>
                  <a:lnTo>
                    <a:pt x="686" y="15741"/>
                  </a:lnTo>
                  <a:lnTo>
                    <a:pt x="686" y="1574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508825" y="-1161025"/>
              <a:ext cx="24550" cy="424900"/>
            </a:xfrm>
            <a:custGeom>
              <a:avLst/>
              <a:gdLst/>
              <a:ahLst/>
              <a:cxnLst/>
              <a:rect l="l" t="t" r="r" b="b"/>
              <a:pathLst>
                <a:path w="982" h="16996" extrusionOk="0">
                  <a:moveTo>
                    <a:pt x="10" y="1"/>
                  </a:moveTo>
                  <a:lnTo>
                    <a:pt x="5" y="13"/>
                  </a:lnTo>
                  <a:lnTo>
                    <a:pt x="10" y="48"/>
                  </a:lnTo>
                  <a:lnTo>
                    <a:pt x="27" y="177"/>
                  </a:lnTo>
                  <a:lnTo>
                    <a:pt x="106" y="669"/>
                  </a:lnTo>
                  <a:lnTo>
                    <a:pt x="168" y="1021"/>
                  </a:lnTo>
                  <a:lnTo>
                    <a:pt x="234" y="1454"/>
                  </a:lnTo>
                  <a:lnTo>
                    <a:pt x="304" y="1946"/>
                  </a:lnTo>
                  <a:lnTo>
                    <a:pt x="375" y="2497"/>
                  </a:lnTo>
                  <a:lnTo>
                    <a:pt x="419" y="2884"/>
                  </a:lnTo>
                  <a:lnTo>
                    <a:pt x="458" y="3271"/>
                  </a:lnTo>
                  <a:lnTo>
                    <a:pt x="498" y="3658"/>
                  </a:lnTo>
                  <a:lnTo>
                    <a:pt x="533" y="4044"/>
                  </a:lnTo>
                  <a:lnTo>
                    <a:pt x="564" y="4443"/>
                  </a:lnTo>
                  <a:lnTo>
                    <a:pt x="594" y="4841"/>
                  </a:lnTo>
                  <a:lnTo>
                    <a:pt x="621" y="5228"/>
                  </a:lnTo>
                  <a:lnTo>
                    <a:pt x="643" y="5627"/>
                  </a:lnTo>
                  <a:lnTo>
                    <a:pt x="665" y="6025"/>
                  </a:lnTo>
                  <a:lnTo>
                    <a:pt x="682" y="6424"/>
                  </a:lnTo>
                  <a:lnTo>
                    <a:pt x="700" y="6822"/>
                  </a:lnTo>
                  <a:lnTo>
                    <a:pt x="709" y="7221"/>
                  </a:lnTo>
                  <a:lnTo>
                    <a:pt x="722" y="7619"/>
                  </a:lnTo>
                  <a:lnTo>
                    <a:pt x="726" y="8018"/>
                  </a:lnTo>
                  <a:lnTo>
                    <a:pt x="731" y="8428"/>
                  </a:lnTo>
                  <a:lnTo>
                    <a:pt x="731" y="8826"/>
                  </a:lnTo>
                  <a:lnTo>
                    <a:pt x="731" y="12401"/>
                  </a:lnTo>
                  <a:lnTo>
                    <a:pt x="735" y="12753"/>
                  </a:lnTo>
                  <a:lnTo>
                    <a:pt x="735" y="13116"/>
                  </a:lnTo>
                  <a:lnTo>
                    <a:pt x="731" y="13468"/>
                  </a:lnTo>
                  <a:lnTo>
                    <a:pt x="722" y="13831"/>
                  </a:lnTo>
                  <a:lnTo>
                    <a:pt x="709" y="14183"/>
                  </a:lnTo>
                  <a:lnTo>
                    <a:pt x="691" y="14534"/>
                  </a:lnTo>
                  <a:lnTo>
                    <a:pt x="669" y="14886"/>
                  </a:lnTo>
                  <a:lnTo>
                    <a:pt x="647" y="15237"/>
                  </a:lnTo>
                  <a:lnTo>
                    <a:pt x="621" y="15460"/>
                  </a:lnTo>
                  <a:lnTo>
                    <a:pt x="590" y="15671"/>
                  </a:lnTo>
                  <a:lnTo>
                    <a:pt x="550" y="15870"/>
                  </a:lnTo>
                  <a:lnTo>
                    <a:pt x="502" y="16058"/>
                  </a:lnTo>
                  <a:lnTo>
                    <a:pt x="449" y="16234"/>
                  </a:lnTo>
                  <a:lnTo>
                    <a:pt x="388" y="16398"/>
                  </a:lnTo>
                  <a:lnTo>
                    <a:pt x="317" y="16538"/>
                  </a:lnTo>
                  <a:lnTo>
                    <a:pt x="247" y="16667"/>
                  </a:lnTo>
                  <a:lnTo>
                    <a:pt x="194" y="16726"/>
                  </a:lnTo>
                  <a:lnTo>
                    <a:pt x="146" y="16773"/>
                  </a:lnTo>
                  <a:lnTo>
                    <a:pt x="71" y="16831"/>
                  </a:lnTo>
                  <a:lnTo>
                    <a:pt x="18" y="16867"/>
                  </a:lnTo>
                  <a:lnTo>
                    <a:pt x="5" y="16890"/>
                  </a:lnTo>
                  <a:lnTo>
                    <a:pt x="1" y="16902"/>
                  </a:lnTo>
                  <a:lnTo>
                    <a:pt x="5" y="16925"/>
                  </a:lnTo>
                  <a:lnTo>
                    <a:pt x="18" y="16949"/>
                  </a:lnTo>
                  <a:lnTo>
                    <a:pt x="45" y="16972"/>
                  </a:lnTo>
                  <a:lnTo>
                    <a:pt x="76" y="16984"/>
                  </a:lnTo>
                  <a:lnTo>
                    <a:pt x="115" y="16995"/>
                  </a:lnTo>
                  <a:lnTo>
                    <a:pt x="164" y="16984"/>
                  </a:lnTo>
                  <a:lnTo>
                    <a:pt x="221" y="16949"/>
                  </a:lnTo>
                  <a:lnTo>
                    <a:pt x="287" y="16902"/>
                  </a:lnTo>
                  <a:lnTo>
                    <a:pt x="331" y="16855"/>
                  </a:lnTo>
                  <a:lnTo>
                    <a:pt x="379" y="16796"/>
                  </a:lnTo>
                  <a:lnTo>
                    <a:pt x="423" y="16726"/>
                  </a:lnTo>
                  <a:lnTo>
                    <a:pt x="463" y="16656"/>
                  </a:lnTo>
                  <a:lnTo>
                    <a:pt x="502" y="16585"/>
                  </a:lnTo>
                  <a:lnTo>
                    <a:pt x="542" y="16503"/>
                  </a:lnTo>
                  <a:lnTo>
                    <a:pt x="581" y="16409"/>
                  </a:lnTo>
                  <a:lnTo>
                    <a:pt x="616" y="16316"/>
                  </a:lnTo>
                  <a:lnTo>
                    <a:pt x="647" y="16222"/>
                  </a:lnTo>
                  <a:lnTo>
                    <a:pt x="678" y="16116"/>
                  </a:lnTo>
                  <a:lnTo>
                    <a:pt x="709" y="16011"/>
                  </a:lnTo>
                  <a:lnTo>
                    <a:pt x="731" y="15894"/>
                  </a:lnTo>
                  <a:lnTo>
                    <a:pt x="757" y="15777"/>
                  </a:lnTo>
                  <a:lnTo>
                    <a:pt x="779" y="15659"/>
                  </a:lnTo>
                  <a:lnTo>
                    <a:pt x="797" y="15530"/>
                  </a:lnTo>
                  <a:lnTo>
                    <a:pt x="814" y="15402"/>
                  </a:lnTo>
                  <a:lnTo>
                    <a:pt x="849" y="15038"/>
                  </a:lnTo>
                  <a:lnTo>
                    <a:pt x="880" y="14675"/>
                  </a:lnTo>
                  <a:lnTo>
                    <a:pt x="907" y="14312"/>
                  </a:lnTo>
                  <a:lnTo>
                    <a:pt x="924" y="13936"/>
                  </a:lnTo>
                  <a:lnTo>
                    <a:pt x="942" y="13561"/>
                  </a:lnTo>
                  <a:lnTo>
                    <a:pt x="955" y="13186"/>
                  </a:lnTo>
                  <a:lnTo>
                    <a:pt x="959" y="12811"/>
                  </a:lnTo>
                  <a:lnTo>
                    <a:pt x="964" y="12436"/>
                  </a:lnTo>
                  <a:lnTo>
                    <a:pt x="968" y="11592"/>
                  </a:lnTo>
                  <a:lnTo>
                    <a:pt x="977" y="10702"/>
                  </a:lnTo>
                  <a:lnTo>
                    <a:pt x="981" y="10245"/>
                  </a:lnTo>
                  <a:lnTo>
                    <a:pt x="977" y="9776"/>
                  </a:lnTo>
                  <a:lnTo>
                    <a:pt x="973" y="9307"/>
                  </a:lnTo>
                  <a:lnTo>
                    <a:pt x="964" y="8826"/>
                  </a:lnTo>
                  <a:lnTo>
                    <a:pt x="959" y="8416"/>
                  </a:lnTo>
                  <a:lnTo>
                    <a:pt x="955" y="7994"/>
                  </a:lnTo>
                  <a:lnTo>
                    <a:pt x="951" y="7584"/>
                  </a:lnTo>
                  <a:lnTo>
                    <a:pt x="937" y="7174"/>
                  </a:lnTo>
                  <a:lnTo>
                    <a:pt x="920" y="6764"/>
                  </a:lnTo>
                  <a:lnTo>
                    <a:pt x="902" y="6353"/>
                  </a:lnTo>
                  <a:lnTo>
                    <a:pt x="880" y="5943"/>
                  </a:lnTo>
                  <a:lnTo>
                    <a:pt x="854" y="5533"/>
                  </a:lnTo>
                  <a:lnTo>
                    <a:pt x="828" y="5123"/>
                  </a:lnTo>
                  <a:lnTo>
                    <a:pt x="792" y="4724"/>
                  </a:lnTo>
                  <a:lnTo>
                    <a:pt x="757" y="4326"/>
                  </a:lnTo>
                  <a:lnTo>
                    <a:pt x="718" y="3915"/>
                  </a:lnTo>
                  <a:lnTo>
                    <a:pt x="674" y="3517"/>
                  </a:lnTo>
                  <a:lnTo>
                    <a:pt x="630" y="3130"/>
                  </a:lnTo>
                  <a:lnTo>
                    <a:pt x="577" y="2732"/>
                  </a:lnTo>
                  <a:lnTo>
                    <a:pt x="524" y="2345"/>
                  </a:lnTo>
                  <a:lnTo>
                    <a:pt x="485" y="2017"/>
                  </a:lnTo>
                  <a:lnTo>
                    <a:pt x="436" y="1700"/>
                  </a:lnTo>
                  <a:lnTo>
                    <a:pt x="379" y="1396"/>
                  </a:lnTo>
                  <a:lnTo>
                    <a:pt x="317" y="1091"/>
                  </a:lnTo>
                  <a:lnTo>
                    <a:pt x="252" y="810"/>
                  </a:lnTo>
                  <a:lnTo>
                    <a:pt x="177" y="528"/>
                  </a:lnTo>
                  <a:lnTo>
                    <a:pt x="98" y="25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3622825" y="-912250"/>
              <a:ext cx="49500" cy="80300"/>
            </a:xfrm>
            <a:custGeom>
              <a:avLst/>
              <a:gdLst/>
              <a:ahLst/>
              <a:cxnLst/>
              <a:rect l="l" t="t" r="r" b="b"/>
              <a:pathLst>
                <a:path w="1980" h="3212" extrusionOk="0">
                  <a:moveTo>
                    <a:pt x="75" y="0"/>
                  </a:moveTo>
                  <a:lnTo>
                    <a:pt x="67" y="24"/>
                  </a:lnTo>
                  <a:lnTo>
                    <a:pt x="49" y="83"/>
                  </a:lnTo>
                  <a:lnTo>
                    <a:pt x="27" y="188"/>
                  </a:lnTo>
                  <a:lnTo>
                    <a:pt x="14" y="340"/>
                  </a:lnTo>
                  <a:lnTo>
                    <a:pt x="5" y="528"/>
                  </a:lnTo>
                  <a:lnTo>
                    <a:pt x="1" y="751"/>
                  </a:lnTo>
                  <a:lnTo>
                    <a:pt x="5" y="868"/>
                  </a:lnTo>
                  <a:lnTo>
                    <a:pt x="14" y="997"/>
                  </a:lnTo>
                  <a:lnTo>
                    <a:pt x="23" y="1137"/>
                  </a:lnTo>
                  <a:lnTo>
                    <a:pt x="36" y="1278"/>
                  </a:lnTo>
                  <a:lnTo>
                    <a:pt x="58" y="1466"/>
                  </a:lnTo>
                  <a:lnTo>
                    <a:pt x="84" y="1641"/>
                  </a:lnTo>
                  <a:lnTo>
                    <a:pt x="115" y="1817"/>
                  </a:lnTo>
                  <a:lnTo>
                    <a:pt x="150" y="1981"/>
                  </a:lnTo>
                  <a:lnTo>
                    <a:pt x="190" y="2134"/>
                  </a:lnTo>
                  <a:lnTo>
                    <a:pt x="234" y="2286"/>
                  </a:lnTo>
                  <a:lnTo>
                    <a:pt x="286" y="2427"/>
                  </a:lnTo>
                  <a:lnTo>
                    <a:pt x="339" y="2567"/>
                  </a:lnTo>
                  <a:lnTo>
                    <a:pt x="418" y="2731"/>
                  </a:lnTo>
                  <a:lnTo>
                    <a:pt x="502" y="2872"/>
                  </a:lnTo>
                  <a:lnTo>
                    <a:pt x="585" y="2989"/>
                  </a:lnTo>
                  <a:lnTo>
                    <a:pt x="678" y="3083"/>
                  </a:lnTo>
                  <a:lnTo>
                    <a:pt x="770" y="3153"/>
                  </a:lnTo>
                  <a:lnTo>
                    <a:pt x="862" y="3188"/>
                  </a:lnTo>
                  <a:lnTo>
                    <a:pt x="955" y="3212"/>
                  </a:lnTo>
                  <a:lnTo>
                    <a:pt x="1051" y="3212"/>
                  </a:lnTo>
                  <a:lnTo>
                    <a:pt x="1144" y="3177"/>
                  </a:lnTo>
                  <a:lnTo>
                    <a:pt x="1236" y="3130"/>
                  </a:lnTo>
                  <a:lnTo>
                    <a:pt x="1328" y="3048"/>
                  </a:lnTo>
                  <a:lnTo>
                    <a:pt x="1416" y="2954"/>
                  </a:lnTo>
                  <a:lnTo>
                    <a:pt x="1500" y="2825"/>
                  </a:lnTo>
                  <a:lnTo>
                    <a:pt x="1579" y="2673"/>
                  </a:lnTo>
                  <a:lnTo>
                    <a:pt x="1658" y="2509"/>
                  </a:lnTo>
                  <a:lnTo>
                    <a:pt x="1729" y="2321"/>
                  </a:lnTo>
                  <a:lnTo>
                    <a:pt x="1764" y="2192"/>
                  </a:lnTo>
                  <a:lnTo>
                    <a:pt x="1799" y="2063"/>
                  </a:lnTo>
                  <a:lnTo>
                    <a:pt x="1830" y="1934"/>
                  </a:lnTo>
                  <a:lnTo>
                    <a:pt x="1861" y="1805"/>
                  </a:lnTo>
                  <a:lnTo>
                    <a:pt x="1883" y="1665"/>
                  </a:lnTo>
                  <a:lnTo>
                    <a:pt x="1909" y="1512"/>
                  </a:lnTo>
                  <a:lnTo>
                    <a:pt x="1926" y="1372"/>
                  </a:lnTo>
                  <a:lnTo>
                    <a:pt x="1944" y="1219"/>
                  </a:lnTo>
                  <a:lnTo>
                    <a:pt x="1957" y="1079"/>
                  </a:lnTo>
                  <a:lnTo>
                    <a:pt x="1966" y="950"/>
                  </a:lnTo>
                  <a:lnTo>
                    <a:pt x="1975" y="821"/>
                  </a:lnTo>
                  <a:lnTo>
                    <a:pt x="1979" y="704"/>
                  </a:lnTo>
                  <a:lnTo>
                    <a:pt x="1979" y="598"/>
                  </a:lnTo>
                  <a:lnTo>
                    <a:pt x="1975" y="493"/>
                  </a:lnTo>
                  <a:lnTo>
                    <a:pt x="1962" y="317"/>
                  </a:lnTo>
                  <a:lnTo>
                    <a:pt x="1944" y="176"/>
                  </a:lnTo>
                  <a:lnTo>
                    <a:pt x="1926" y="71"/>
                  </a:lnTo>
                  <a:lnTo>
                    <a:pt x="1913" y="36"/>
                  </a:lnTo>
                  <a:lnTo>
                    <a:pt x="1904" y="12"/>
                  </a:lnTo>
                  <a:lnTo>
                    <a:pt x="1891" y="0"/>
                  </a:lnTo>
                  <a:lnTo>
                    <a:pt x="1883" y="0"/>
                  </a:lnTo>
                  <a:lnTo>
                    <a:pt x="1878" y="12"/>
                  </a:lnTo>
                  <a:lnTo>
                    <a:pt x="1874" y="24"/>
                  </a:lnTo>
                  <a:lnTo>
                    <a:pt x="1865" y="94"/>
                  </a:lnTo>
                  <a:lnTo>
                    <a:pt x="1856" y="340"/>
                  </a:lnTo>
                  <a:lnTo>
                    <a:pt x="1847" y="516"/>
                  </a:lnTo>
                  <a:lnTo>
                    <a:pt x="1830" y="715"/>
                  </a:lnTo>
                  <a:lnTo>
                    <a:pt x="1808" y="938"/>
                  </a:lnTo>
                  <a:lnTo>
                    <a:pt x="1773" y="1184"/>
                  </a:lnTo>
                  <a:lnTo>
                    <a:pt x="1737" y="1384"/>
                  </a:lnTo>
                  <a:lnTo>
                    <a:pt x="1693" y="1583"/>
                  </a:lnTo>
                  <a:lnTo>
                    <a:pt x="1645" y="1759"/>
                  </a:lnTo>
                  <a:lnTo>
                    <a:pt x="1592" y="1934"/>
                  </a:lnTo>
                  <a:lnTo>
                    <a:pt x="1531" y="2075"/>
                  </a:lnTo>
                  <a:lnTo>
                    <a:pt x="1465" y="2204"/>
                  </a:lnTo>
                  <a:lnTo>
                    <a:pt x="1394" y="2321"/>
                  </a:lnTo>
                  <a:lnTo>
                    <a:pt x="1324" y="2415"/>
                  </a:lnTo>
                  <a:lnTo>
                    <a:pt x="1245" y="2497"/>
                  </a:lnTo>
                  <a:lnTo>
                    <a:pt x="1166" y="2544"/>
                  </a:lnTo>
                  <a:lnTo>
                    <a:pt x="1087" y="2579"/>
                  </a:lnTo>
                  <a:lnTo>
                    <a:pt x="1007" y="2602"/>
                  </a:lnTo>
                  <a:lnTo>
                    <a:pt x="924" y="2591"/>
                  </a:lnTo>
                  <a:lnTo>
                    <a:pt x="840" y="2567"/>
                  </a:lnTo>
                  <a:lnTo>
                    <a:pt x="757" y="2509"/>
                  </a:lnTo>
                  <a:lnTo>
                    <a:pt x="673" y="2438"/>
                  </a:lnTo>
                  <a:lnTo>
                    <a:pt x="599" y="2345"/>
                  </a:lnTo>
                  <a:lnTo>
                    <a:pt x="524" y="2227"/>
                  </a:lnTo>
                  <a:lnTo>
                    <a:pt x="453" y="2087"/>
                  </a:lnTo>
                  <a:lnTo>
                    <a:pt x="392" y="1934"/>
                  </a:lnTo>
                  <a:lnTo>
                    <a:pt x="335" y="1770"/>
                  </a:lnTo>
                  <a:lnTo>
                    <a:pt x="282" y="1583"/>
                  </a:lnTo>
                  <a:lnTo>
                    <a:pt x="238" y="1384"/>
                  </a:lnTo>
                  <a:lnTo>
                    <a:pt x="203" y="1184"/>
                  </a:lnTo>
                  <a:lnTo>
                    <a:pt x="168" y="938"/>
                  </a:lnTo>
                  <a:lnTo>
                    <a:pt x="141" y="715"/>
                  </a:lnTo>
                  <a:lnTo>
                    <a:pt x="128" y="516"/>
                  </a:lnTo>
                  <a:lnTo>
                    <a:pt x="115" y="340"/>
                  </a:lnTo>
                  <a:lnTo>
                    <a:pt x="102" y="94"/>
                  </a:lnTo>
                  <a:lnTo>
                    <a:pt x="93" y="24"/>
                  </a:lnTo>
                  <a:lnTo>
                    <a:pt x="89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626450" y="-2046200"/>
              <a:ext cx="253625" cy="17600"/>
            </a:xfrm>
            <a:custGeom>
              <a:avLst/>
              <a:gdLst/>
              <a:ahLst/>
              <a:cxnLst/>
              <a:rect l="l" t="t" r="r" b="b"/>
              <a:pathLst>
                <a:path w="10145" h="704" extrusionOk="0">
                  <a:moveTo>
                    <a:pt x="3171" y="0"/>
                  </a:moveTo>
                  <a:lnTo>
                    <a:pt x="2533" y="36"/>
                  </a:lnTo>
                  <a:lnTo>
                    <a:pt x="1900" y="82"/>
                  </a:lnTo>
                  <a:lnTo>
                    <a:pt x="1267" y="164"/>
                  </a:lnTo>
                  <a:lnTo>
                    <a:pt x="634" y="258"/>
                  </a:lnTo>
                  <a:lnTo>
                    <a:pt x="1" y="375"/>
                  </a:lnTo>
                  <a:lnTo>
                    <a:pt x="5" y="387"/>
                  </a:lnTo>
                  <a:lnTo>
                    <a:pt x="27" y="411"/>
                  </a:lnTo>
                  <a:lnTo>
                    <a:pt x="102" y="434"/>
                  </a:lnTo>
                  <a:lnTo>
                    <a:pt x="229" y="469"/>
                  </a:lnTo>
                  <a:lnTo>
                    <a:pt x="401" y="504"/>
                  </a:lnTo>
                  <a:lnTo>
                    <a:pt x="867" y="551"/>
                  </a:lnTo>
                  <a:lnTo>
                    <a:pt x="1487" y="610"/>
                  </a:lnTo>
                  <a:lnTo>
                    <a:pt x="2239" y="645"/>
                  </a:lnTo>
                  <a:lnTo>
                    <a:pt x="3101" y="680"/>
                  </a:lnTo>
                  <a:lnTo>
                    <a:pt x="4050" y="704"/>
                  </a:lnTo>
                  <a:lnTo>
                    <a:pt x="6095" y="704"/>
                  </a:lnTo>
                  <a:lnTo>
                    <a:pt x="7049" y="680"/>
                  </a:lnTo>
                  <a:lnTo>
                    <a:pt x="7911" y="645"/>
                  </a:lnTo>
                  <a:lnTo>
                    <a:pt x="8658" y="610"/>
                  </a:lnTo>
                  <a:lnTo>
                    <a:pt x="9278" y="551"/>
                  </a:lnTo>
                  <a:lnTo>
                    <a:pt x="9749" y="504"/>
                  </a:lnTo>
                  <a:lnTo>
                    <a:pt x="9920" y="469"/>
                  </a:lnTo>
                  <a:lnTo>
                    <a:pt x="10043" y="434"/>
                  </a:lnTo>
                  <a:lnTo>
                    <a:pt x="10123" y="411"/>
                  </a:lnTo>
                  <a:lnTo>
                    <a:pt x="10140" y="387"/>
                  </a:lnTo>
                  <a:lnTo>
                    <a:pt x="10145" y="375"/>
                  </a:lnTo>
                  <a:lnTo>
                    <a:pt x="9511" y="258"/>
                  </a:lnTo>
                  <a:lnTo>
                    <a:pt x="8878" y="164"/>
                  </a:lnTo>
                  <a:lnTo>
                    <a:pt x="8245" y="82"/>
                  </a:lnTo>
                  <a:lnTo>
                    <a:pt x="7612" y="36"/>
                  </a:lnTo>
                  <a:lnTo>
                    <a:pt x="6979" y="0"/>
                  </a:lnTo>
                  <a:lnTo>
                    <a:pt x="5708" y="0"/>
                  </a:lnTo>
                  <a:lnTo>
                    <a:pt x="5075" y="3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26450" y="-1964450"/>
              <a:ext cx="253625" cy="17900"/>
            </a:xfrm>
            <a:custGeom>
              <a:avLst/>
              <a:gdLst/>
              <a:ahLst/>
              <a:cxnLst/>
              <a:rect l="l" t="t" r="r" b="b"/>
              <a:pathLst>
                <a:path w="10145" h="716" extrusionOk="0">
                  <a:moveTo>
                    <a:pt x="3804" y="0"/>
                  </a:moveTo>
                  <a:lnTo>
                    <a:pt x="3171" y="12"/>
                  </a:lnTo>
                  <a:lnTo>
                    <a:pt x="2533" y="47"/>
                  </a:lnTo>
                  <a:lnTo>
                    <a:pt x="1900" y="94"/>
                  </a:lnTo>
                  <a:lnTo>
                    <a:pt x="1267" y="164"/>
                  </a:lnTo>
                  <a:lnTo>
                    <a:pt x="634" y="270"/>
                  </a:lnTo>
                  <a:lnTo>
                    <a:pt x="1" y="375"/>
                  </a:lnTo>
                  <a:lnTo>
                    <a:pt x="5" y="399"/>
                  </a:lnTo>
                  <a:lnTo>
                    <a:pt x="27" y="411"/>
                  </a:lnTo>
                  <a:lnTo>
                    <a:pt x="102" y="446"/>
                  </a:lnTo>
                  <a:lnTo>
                    <a:pt x="229" y="481"/>
                  </a:lnTo>
                  <a:lnTo>
                    <a:pt x="401" y="504"/>
                  </a:lnTo>
                  <a:lnTo>
                    <a:pt x="867" y="563"/>
                  </a:lnTo>
                  <a:lnTo>
                    <a:pt x="1487" y="610"/>
                  </a:lnTo>
                  <a:lnTo>
                    <a:pt x="2239" y="657"/>
                  </a:lnTo>
                  <a:lnTo>
                    <a:pt x="3101" y="692"/>
                  </a:lnTo>
                  <a:lnTo>
                    <a:pt x="4050" y="704"/>
                  </a:lnTo>
                  <a:lnTo>
                    <a:pt x="5075" y="715"/>
                  </a:lnTo>
                  <a:lnTo>
                    <a:pt x="6095" y="704"/>
                  </a:lnTo>
                  <a:lnTo>
                    <a:pt x="7049" y="692"/>
                  </a:lnTo>
                  <a:lnTo>
                    <a:pt x="7911" y="657"/>
                  </a:lnTo>
                  <a:lnTo>
                    <a:pt x="8658" y="622"/>
                  </a:lnTo>
                  <a:lnTo>
                    <a:pt x="9278" y="575"/>
                  </a:lnTo>
                  <a:lnTo>
                    <a:pt x="9749" y="516"/>
                  </a:lnTo>
                  <a:lnTo>
                    <a:pt x="9920" y="481"/>
                  </a:lnTo>
                  <a:lnTo>
                    <a:pt x="10043" y="446"/>
                  </a:lnTo>
                  <a:lnTo>
                    <a:pt x="10123" y="411"/>
                  </a:lnTo>
                  <a:lnTo>
                    <a:pt x="10140" y="399"/>
                  </a:lnTo>
                  <a:lnTo>
                    <a:pt x="10145" y="375"/>
                  </a:lnTo>
                  <a:lnTo>
                    <a:pt x="9511" y="270"/>
                  </a:lnTo>
                  <a:lnTo>
                    <a:pt x="8878" y="164"/>
                  </a:lnTo>
                  <a:lnTo>
                    <a:pt x="8245" y="94"/>
                  </a:lnTo>
                  <a:lnTo>
                    <a:pt x="7612" y="47"/>
                  </a:lnTo>
                  <a:lnTo>
                    <a:pt x="6979" y="12"/>
                  </a:lnTo>
                  <a:lnTo>
                    <a:pt x="6341" y="0"/>
                  </a:lnTo>
                  <a:lnTo>
                    <a:pt x="5708" y="12"/>
                  </a:lnTo>
                  <a:lnTo>
                    <a:pt x="5075" y="47"/>
                  </a:lnTo>
                  <a:lnTo>
                    <a:pt x="4437" y="1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284375" y="-4467650"/>
              <a:ext cx="898425" cy="2352900"/>
            </a:xfrm>
            <a:custGeom>
              <a:avLst/>
              <a:gdLst/>
              <a:ahLst/>
              <a:cxnLst/>
              <a:rect l="l" t="t" r="r" b="b"/>
              <a:pathLst>
                <a:path w="35937" h="94116" extrusionOk="0">
                  <a:moveTo>
                    <a:pt x="17689" y="1"/>
                  </a:moveTo>
                  <a:lnTo>
                    <a:pt x="17052" y="12"/>
                  </a:lnTo>
                  <a:lnTo>
                    <a:pt x="16410" y="24"/>
                  </a:lnTo>
                  <a:lnTo>
                    <a:pt x="15772" y="47"/>
                  </a:lnTo>
                  <a:lnTo>
                    <a:pt x="15143" y="94"/>
                  </a:lnTo>
                  <a:lnTo>
                    <a:pt x="14515" y="141"/>
                  </a:lnTo>
                  <a:lnTo>
                    <a:pt x="13890" y="211"/>
                  </a:lnTo>
                  <a:lnTo>
                    <a:pt x="13275" y="294"/>
                  </a:lnTo>
                  <a:lnTo>
                    <a:pt x="12668" y="387"/>
                  </a:lnTo>
                  <a:lnTo>
                    <a:pt x="12070" y="493"/>
                  </a:lnTo>
                  <a:lnTo>
                    <a:pt x="11485" y="622"/>
                  </a:lnTo>
                  <a:lnTo>
                    <a:pt x="10909" y="774"/>
                  </a:lnTo>
                  <a:lnTo>
                    <a:pt x="10346" y="926"/>
                  </a:lnTo>
                  <a:lnTo>
                    <a:pt x="9801" y="1114"/>
                  </a:lnTo>
                  <a:lnTo>
                    <a:pt x="9265" y="1301"/>
                  </a:lnTo>
                  <a:lnTo>
                    <a:pt x="8750" y="1524"/>
                  </a:lnTo>
                  <a:lnTo>
                    <a:pt x="8495" y="1641"/>
                  </a:lnTo>
                  <a:lnTo>
                    <a:pt x="8249" y="1759"/>
                  </a:lnTo>
                  <a:lnTo>
                    <a:pt x="8007" y="1888"/>
                  </a:lnTo>
                  <a:lnTo>
                    <a:pt x="7770" y="2016"/>
                  </a:lnTo>
                  <a:lnTo>
                    <a:pt x="7585" y="2134"/>
                  </a:lnTo>
                  <a:lnTo>
                    <a:pt x="7400" y="2263"/>
                  </a:lnTo>
                  <a:lnTo>
                    <a:pt x="7220" y="2415"/>
                  </a:lnTo>
                  <a:lnTo>
                    <a:pt x="7044" y="2591"/>
                  </a:lnTo>
                  <a:lnTo>
                    <a:pt x="6868" y="2778"/>
                  </a:lnTo>
                  <a:lnTo>
                    <a:pt x="6692" y="2978"/>
                  </a:lnTo>
                  <a:lnTo>
                    <a:pt x="6525" y="3200"/>
                  </a:lnTo>
                  <a:lnTo>
                    <a:pt x="6354" y="3446"/>
                  </a:lnTo>
                  <a:lnTo>
                    <a:pt x="6191" y="3704"/>
                  </a:lnTo>
                  <a:lnTo>
                    <a:pt x="6028" y="3974"/>
                  </a:lnTo>
                  <a:lnTo>
                    <a:pt x="5866" y="4255"/>
                  </a:lnTo>
                  <a:lnTo>
                    <a:pt x="5707" y="4560"/>
                  </a:lnTo>
                  <a:lnTo>
                    <a:pt x="5554" y="4888"/>
                  </a:lnTo>
                  <a:lnTo>
                    <a:pt x="5400" y="5216"/>
                  </a:lnTo>
                  <a:lnTo>
                    <a:pt x="5246" y="5568"/>
                  </a:lnTo>
                  <a:lnTo>
                    <a:pt x="5101" y="5931"/>
                  </a:lnTo>
                  <a:lnTo>
                    <a:pt x="4951" y="6318"/>
                  </a:lnTo>
                  <a:lnTo>
                    <a:pt x="4810" y="6705"/>
                  </a:lnTo>
                  <a:lnTo>
                    <a:pt x="4665" y="7115"/>
                  </a:lnTo>
                  <a:lnTo>
                    <a:pt x="4529" y="7537"/>
                  </a:lnTo>
                  <a:lnTo>
                    <a:pt x="4393" y="7970"/>
                  </a:lnTo>
                  <a:lnTo>
                    <a:pt x="4256" y="8428"/>
                  </a:lnTo>
                  <a:lnTo>
                    <a:pt x="4125" y="8885"/>
                  </a:lnTo>
                  <a:lnTo>
                    <a:pt x="3993" y="9365"/>
                  </a:lnTo>
                  <a:lnTo>
                    <a:pt x="3865" y="9846"/>
                  </a:lnTo>
                  <a:lnTo>
                    <a:pt x="3742" y="10350"/>
                  </a:lnTo>
                  <a:lnTo>
                    <a:pt x="3619" y="10854"/>
                  </a:lnTo>
                  <a:lnTo>
                    <a:pt x="3496" y="11381"/>
                  </a:lnTo>
                  <a:lnTo>
                    <a:pt x="3377" y="11908"/>
                  </a:lnTo>
                  <a:lnTo>
                    <a:pt x="3263" y="12459"/>
                  </a:lnTo>
                  <a:lnTo>
                    <a:pt x="3148" y="13010"/>
                  </a:lnTo>
                  <a:lnTo>
                    <a:pt x="3038" y="13585"/>
                  </a:lnTo>
                  <a:lnTo>
                    <a:pt x="2929" y="14159"/>
                  </a:lnTo>
                  <a:lnTo>
                    <a:pt x="2819" y="14745"/>
                  </a:lnTo>
                  <a:lnTo>
                    <a:pt x="2713" y="15343"/>
                  </a:lnTo>
                  <a:lnTo>
                    <a:pt x="2612" y="15952"/>
                  </a:lnTo>
                  <a:lnTo>
                    <a:pt x="2511" y="16562"/>
                  </a:lnTo>
                  <a:lnTo>
                    <a:pt x="2410" y="17194"/>
                  </a:lnTo>
                  <a:lnTo>
                    <a:pt x="2313" y="17827"/>
                  </a:lnTo>
                  <a:lnTo>
                    <a:pt x="2221" y="18460"/>
                  </a:lnTo>
                  <a:lnTo>
                    <a:pt x="2128" y="19117"/>
                  </a:lnTo>
                  <a:lnTo>
                    <a:pt x="2040" y="19773"/>
                  </a:lnTo>
                  <a:lnTo>
                    <a:pt x="1948" y="20441"/>
                  </a:lnTo>
                  <a:lnTo>
                    <a:pt x="1864" y="21109"/>
                  </a:lnTo>
                  <a:lnTo>
                    <a:pt x="1781" y="21789"/>
                  </a:lnTo>
                  <a:lnTo>
                    <a:pt x="1697" y="22480"/>
                  </a:lnTo>
                  <a:lnTo>
                    <a:pt x="1618" y="23172"/>
                  </a:lnTo>
                  <a:lnTo>
                    <a:pt x="1539" y="23875"/>
                  </a:lnTo>
                  <a:lnTo>
                    <a:pt x="1390" y="25293"/>
                  </a:lnTo>
                  <a:lnTo>
                    <a:pt x="1249" y="26735"/>
                  </a:lnTo>
                  <a:lnTo>
                    <a:pt x="1117" y="28200"/>
                  </a:lnTo>
                  <a:lnTo>
                    <a:pt x="994" y="29677"/>
                  </a:lnTo>
                  <a:lnTo>
                    <a:pt x="875" y="31177"/>
                  </a:lnTo>
                  <a:lnTo>
                    <a:pt x="765" y="32689"/>
                  </a:lnTo>
                  <a:lnTo>
                    <a:pt x="664" y="34213"/>
                  </a:lnTo>
                  <a:lnTo>
                    <a:pt x="567" y="35748"/>
                  </a:lnTo>
                  <a:lnTo>
                    <a:pt x="484" y="37283"/>
                  </a:lnTo>
                  <a:lnTo>
                    <a:pt x="405" y="38830"/>
                  </a:lnTo>
                  <a:lnTo>
                    <a:pt x="330" y="40377"/>
                  </a:lnTo>
                  <a:lnTo>
                    <a:pt x="268" y="41936"/>
                  </a:lnTo>
                  <a:lnTo>
                    <a:pt x="211" y="43483"/>
                  </a:lnTo>
                  <a:lnTo>
                    <a:pt x="158" y="45030"/>
                  </a:lnTo>
                  <a:lnTo>
                    <a:pt x="114" y="46566"/>
                  </a:lnTo>
                  <a:lnTo>
                    <a:pt x="79" y="48101"/>
                  </a:lnTo>
                  <a:lnTo>
                    <a:pt x="49" y="49637"/>
                  </a:lnTo>
                  <a:lnTo>
                    <a:pt x="27" y="51149"/>
                  </a:lnTo>
                  <a:lnTo>
                    <a:pt x="13" y="52649"/>
                  </a:lnTo>
                  <a:lnTo>
                    <a:pt x="0" y="54137"/>
                  </a:lnTo>
                  <a:lnTo>
                    <a:pt x="0" y="55602"/>
                  </a:lnTo>
                  <a:lnTo>
                    <a:pt x="5" y="57056"/>
                  </a:lnTo>
                  <a:lnTo>
                    <a:pt x="13" y="58486"/>
                  </a:lnTo>
                  <a:lnTo>
                    <a:pt x="31" y="59892"/>
                  </a:lnTo>
                  <a:lnTo>
                    <a:pt x="53" y="61263"/>
                  </a:lnTo>
                  <a:lnTo>
                    <a:pt x="79" y="62611"/>
                  </a:lnTo>
                  <a:lnTo>
                    <a:pt x="114" y="63936"/>
                  </a:lnTo>
                  <a:lnTo>
                    <a:pt x="154" y="65225"/>
                  </a:lnTo>
                  <a:lnTo>
                    <a:pt x="202" y="66479"/>
                  </a:lnTo>
                  <a:lnTo>
                    <a:pt x="255" y="67698"/>
                  </a:lnTo>
                  <a:lnTo>
                    <a:pt x="312" y="68870"/>
                  </a:lnTo>
                  <a:lnTo>
                    <a:pt x="374" y="70007"/>
                  </a:lnTo>
                  <a:lnTo>
                    <a:pt x="444" y="71109"/>
                  </a:lnTo>
                  <a:lnTo>
                    <a:pt x="519" y="72152"/>
                  </a:lnTo>
                  <a:lnTo>
                    <a:pt x="598" y="73160"/>
                  </a:lnTo>
                  <a:lnTo>
                    <a:pt x="686" y="74109"/>
                  </a:lnTo>
                  <a:lnTo>
                    <a:pt x="774" y="75011"/>
                  </a:lnTo>
                  <a:lnTo>
                    <a:pt x="822" y="75445"/>
                  </a:lnTo>
                  <a:lnTo>
                    <a:pt x="871" y="75867"/>
                  </a:lnTo>
                  <a:lnTo>
                    <a:pt x="919" y="76266"/>
                  </a:lnTo>
                  <a:lnTo>
                    <a:pt x="972" y="76652"/>
                  </a:lnTo>
                  <a:lnTo>
                    <a:pt x="1025" y="77027"/>
                  </a:lnTo>
                  <a:lnTo>
                    <a:pt x="1077" y="77391"/>
                  </a:lnTo>
                  <a:lnTo>
                    <a:pt x="1135" y="77742"/>
                  </a:lnTo>
                  <a:lnTo>
                    <a:pt x="1192" y="78094"/>
                  </a:lnTo>
                  <a:lnTo>
                    <a:pt x="1258" y="78434"/>
                  </a:lnTo>
                  <a:lnTo>
                    <a:pt x="1328" y="78774"/>
                  </a:lnTo>
                  <a:lnTo>
                    <a:pt x="1403" y="79102"/>
                  </a:lnTo>
                  <a:lnTo>
                    <a:pt x="1478" y="79430"/>
                  </a:lnTo>
                  <a:lnTo>
                    <a:pt x="1561" y="79746"/>
                  </a:lnTo>
                  <a:lnTo>
                    <a:pt x="1645" y="80063"/>
                  </a:lnTo>
                  <a:lnTo>
                    <a:pt x="1737" y="80379"/>
                  </a:lnTo>
                  <a:lnTo>
                    <a:pt x="1829" y="80684"/>
                  </a:lnTo>
                  <a:lnTo>
                    <a:pt x="1926" y="80989"/>
                  </a:lnTo>
                  <a:lnTo>
                    <a:pt x="2027" y="81294"/>
                  </a:lnTo>
                  <a:lnTo>
                    <a:pt x="2133" y="81587"/>
                  </a:lnTo>
                  <a:lnTo>
                    <a:pt x="2238" y="81880"/>
                  </a:lnTo>
                  <a:lnTo>
                    <a:pt x="2353" y="82161"/>
                  </a:lnTo>
                  <a:lnTo>
                    <a:pt x="2467" y="82442"/>
                  </a:lnTo>
                  <a:lnTo>
                    <a:pt x="2581" y="82723"/>
                  </a:lnTo>
                  <a:lnTo>
                    <a:pt x="2704" y="82993"/>
                  </a:lnTo>
                  <a:lnTo>
                    <a:pt x="2827" y="83263"/>
                  </a:lnTo>
                  <a:lnTo>
                    <a:pt x="2955" y="83520"/>
                  </a:lnTo>
                  <a:lnTo>
                    <a:pt x="3087" y="83790"/>
                  </a:lnTo>
                  <a:lnTo>
                    <a:pt x="3219" y="84036"/>
                  </a:lnTo>
                  <a:lnTo>
                    <a:pt x="3355" y="84294"/>
                  </a:lnTo>
                  <a:lnTo>
                    <a:pt x="3491" y="84540"/>
                  </a:lnTo>
                  <a:lnTo>
                    <a:pt x="3632" y="84786"/>
                  </a:lnTo>
                  <a:lnTo>
                    <a:pt x="3777" y="85021"/>
                  </a:lnTo>
                  <a:lnTo>
                    <a:pt x="4072" y="85490"/>
                  </a:lnTo>
                  <a:lnTo>
                    <a:pt x="4375" y="85935"/>
                  </a:lnTo>
                  <a:lnTo>
                    <a:pt x="4692" y="86369"/>
                  </a:lnTo>
                  <a:lnTo>
                    <a:pt x="5013" y="86790"/>
                  </a:lnTo>
                  <a:lnTo>
                    <a:pt x="5343" y="87189"/>
                  </a:lnTo>
                  <a:lnTo>
                    <a:pt x="5677" y="87587"/>
                  </a:lnTo>
                  <a:lnTo>
                    <a:pt x="6020" y="87963"/>
                  </a:lnTo>
                  <a:lnTo>
                    <a:pt x="6367" y="88314"/>
                  </a:lnTo>
                  <a:lnTo>
                    <a:pt x="6719" y="88666"/>
                  </a:lnTo>
                  <a:lnTo>
                    <a:pt x="7075" y="88994"/>
                  </a:lnTo>
                  <a:lnTo>
                    <a:pt x="7440" y="89310"/>
                  </a:lnTo>
                  <a:lnTo>
                    <a:pt x="7800" y="89615"/>
                  </a:lnTo>
                  <a:lnTo>
                    <a:pt x="8170" y="89908"/>
                  </a:lnTo>
                  <a:lnTo>
                    <a:pt x="8539" y="90189"/>
                  </a:lnTo>
                  <a:lnTo>
                    <a:pt x="8909" y="90459"/>
                  </a:lnTo>
                  <a:lnTo>
                    <a:pt x="9282" y="90717"/>
                  </a:lnTo>
                  <a:lnTo>
                    <a:pt x="9652" y="90963"/>
                  </a:lnTo>
                  <a:lnTo>
                    <a:pt x="10021" y="91197"/>
                  </a:lnTo>
                  <a:lnTo>
                    <a:pt x="10390" y="91408"/>
                  </a:lnTo>
                  <a:lnTo>
                    <a:pt x="10760" y="91619"/>
                  </a:lnTo>
                  <a:lnTo>
                    <a:pt x="11125" y="91819"/>
                  </a:lnTo>
                  <a:lnTo>
                    <a:pt x="11490" y="92006"/>
                  </a:lnTo>
                  <a:lnTo>
                    <a:pt x="11850" y="92194"/>
                  </a:lnTo>
                  <a:lnTo>
                    <a:pt x="12202" y="92358"/>
                  </a:lnTo>
                  <a:lnTo>
                    <a:pt x="12554" y="92510"/>
                  </a:lnTo>
                  <a:lnTo>
                    <a:pt x="13240" y="92803"/>
                  </a:lnTo>
                  <a:lnTo>
                    <a:pt x="13895" y="93061"/>
                  </a:lnTo>
                  <a:lnTo>
                    <a:pt x="14524" y="93272"/>
                  </a:lnTo>
                  <a:lnTo>
                    <a:pt x="15113" y="93471"/>
                  </a:lnTo>
                  <a:lnTo>
                    <a:pt x="15662" y="93623"/>
                  </a:lnTo>
                  <a:lnTo>
                    <a:pt x="16164" y="93764"/>
                  </a:lnTo>
                  <a:lnTo>
                    <a:pt x="16616" y="93870"/>
                  </a:lnTo>
                  <a:lnTo>
                    <a:pt x="17012" y="93952"/>
                  </a:lnTo>
                  <a:lnTo>
                    <a:pt x="17346" y="94022"/>
                  </a:lnTo>
                  <a:lnTo>
                    <a:pt x="17812" y="94092"/>
                  </a:lnTo>
                  <a:lnTo>
                    <a:pt x="17980" y="94116"/>
                  </a:lnTo>
                  <a:lnTo>
                    <a:pt x="18683" y="94081"/>
                  </a:lnTo>
                  <a:lnTo>
                    <a:pt x="19378" y="94010"/>
                  </a:lnTo>
                  <a:lnTo>
                    <a:pt x="20059" y="93917"/>
                  </a:lnTo>
                  <a:lnTo>
                    <a:pt x="20728" y="93788"/>
                  </a:lnTo>
                  <a:lnTo>
                    <a:pt x="21057" y="93717"/>
                  </a:lnTo>
                  <a:lnTo>
                    <a:pt x="21387" y="93647"/>
                  </a:lnTo>
                  <a:lnTo>
                    <a:pt x="21708" y="93565"/>
                  </a:lnTo>
                  <a:lnTo>
                    <a:pt x="22029" y="93471"/>
                  </a:lnTo>
                  <a:lnTo>
                    <a:pt x="22350" y="93377"/>
                  </a:lnTo>
                  <a:lnTo>
                    <a:pt x="22662" y="93272"/>
                  </a:lnTo>
                  <a:lnTo>
                    <a:pt x="22975" y="93166"/>
                  </a:lnTo>
                  <a:lnTo>
                    <a:pt x="23282" y="93049"/>
                  </a:lnTo>
                  <a:lnTo>
                    <a:pt x="23590" y="92932"/>
                  </a:lnTo>
                  <a:lnTo>
                    <a:pt x="23894" y="92803"/>
                  </a:lnTo>
                  <a:lnTo>
                    <a:pt x="24193" y="92662"/>
                  </a:lnTo>
                  <a:lnTo>
                    <a:pt x="24487" y="92522"/>
                  </a:lnTo>
                  <a:lnTo>
                    <a:pt x="24782" y="92369"/>
                  </a:lnTo>
                  <a:lnTo>
                    <a:pt x="25072" y="92217"/>
                  </a:lnTo>
                  <a:lnTo>
                    <a:pt x="25358" y="92053"/>
                  </a:lnTo>
                  <a:lnTo>
                    <a:pt x="25639" y="91889"/>
                  </a:lnTo>
                  <a:lnTo>
                    <a:pt x="25921" y="91713"/>
                  </a:lnTo>
                  <a:lnTo>
                    <a:pt x="26198" y="91537"/>
                  </a:lnTo>
                  <a:lnTo>
                    <a:pt x="26475" y="91338"/>
                  </a:lnTo>
                  <a:lnTo>
                    <a:pt x="26743" y="91150"/>
                  </a:lnTo>
                  <a:lnTo>
                    <a:pt x="27011" y="90951"/>
                  </a:lnTo>
                  <a:lnTo>
                    <a:pt x="27275" y="90740"/>
                  </a:lnTo>
                  <a:lnTo>
                    <a:pt x="27539" y="90529"/>
                  </a:lnTo>
                  <a:lnTo>
                    <a:pt x="27798" y="90307"/>
                  </a:lnTo>
                  <a:lnTo>
                    <a:pt x="28053" y="90072"/>
                  </a:lnTo>
                  <a:lnTo>
                    <a:pt x="28304" y="89838"/>
                  </a:lnTo>
                  <a:lnTo>
                    <a:pt x="28554" y="89603"/>
                  </a:lnTo>
                  <a:lnTo>
                    <a:pt x="28801" y="89346"/>
                  </a:lnTo>
                  <a:lnTo>
                    <a:pt x="29042" y="89099"/>
                  </a:lnTo>
                  <a:lnTo>
                    <a:pt x="29280" y="88830"/>
                  </a:lnTo>
                  <a:lnTo>
                    <a:pt x="29517" y="88572"/>
                  </a:lnTo>
                  <a:lnTo>
                    <a:pt x="29750" y="88291"/>
                  </a:lnTo>
                  <a:lnTo>
                    <a:pt x="29979" y="88009"/>
                  </a:lnTo>
                  <a:lnTo>
                    <a:pt x="30208" y="87716"/>
                  </a:lnTo>
                  <a:lnTo>
                    <a:pt x="30432" y="87423"/>
                  </a:lnTo>
                  <a:lnTo>
                    <a:pt x="30652" y="87130"/>
                  </a:lnTo>
                  <a:lnTo>
                    <a:pt x="30867" y="86814"/>
                  </a:lnTo>
                  <a:lnTo>
                    <a:pt x="31083" y="86497"/>
                  </a:lnTo>
                  <a:lnTo>
                    <a:pt x="31294" y="86181"/>
                  </a:lnTo>
                  <a:lnTo>
                    <a:pt x="31500" y="85853"/>
                  </a:lnTo>
                  <a:lnTo>
                    <a:pt x="31707" y="85513"/>
                  </a:lnTo>
                  <a:lnTo>
                    <a:pt x="31905" y="85173"/>
                  </a:lnTo>
                  <a:lnTo>
                    <a:pt x="32103" y="84821"/>
                  </a:lnTo>
                  <a:lnTo>
                    <a:pt x="32301" y="84470"/>
                  </a:lnTo>
                  <a:lnTo>
                    <a:pt x="32490" y="84106"/>
                  </a:lnTo>
                  <a:lnTo>
                    <a:pt x="32679" y="83731"/>
                  </a:lnTo>
                  <a:lnTo>
                    <a:pt x="32863" y="83356"/>
                  </a:lnTo>
                  <a:lnTo>
                    <a:pt x="33044" y="82970"/>
                  </a:lnTo>
                  <a:lnTo>
                    <a:pt x="33224" y="82583"/>
                  </a:lnTo>
                  <a:lnTo>
                    <a:pt x="33400" y="82184"/>
                  </a:lnTo>
                  <a:lnTo>
                    <a:pt x="33571" y="81786"/>
                  </a:lnTo>
                  <a:lnTo>
                    <a:pt x="33738" y="81376"/>
                  </a:lnTo>
                  <a:lnTo>
                    <a:pt x="33906" y="80954"/>
                  </a:lnTo>
                  <a:lnTo>
                    <a:pt x="34064" y="80532"/>
                  </a:lnTo>
                  <a:lnTo>
                    <a:pt x="34227" y="80098"/>
                  </a:lnTo>
                  <a:lnTo>
                    <a:pt x="34380" y="79664"/>
                  </a:lnTo>
                  <a:lnTo>
                    <a:pt x="34517" y="78867"/>
                  </a:lnTo>
                  <a:lnTo>
                    <a:pt x="34649" y="78059"/>
                  </a:lnTo>
                  <a:lnTo>
                    <a:pt x="34772" y="77238"/>
                  </a:lnTo>
                  <a:lnTo>
                    <a:pt x="34891" y="76394"/>
                  </a:lnTo>
                  <a:lnTo>
                    <a:pt x="35000" y="75527"/>
                  </a:lnTo>
                  <a:lnTo>
                    <a:pt x="35106" y="74660"/>
                  </a:lnTo>
                  <a:lnTo>
                    <a:pt x="35203" y="73769"/>
                  </a:lnTo>
                  <a:lnTo>
                    <a:pt x="35291" y="72867"/>
                  </a:lnTo>
                  <a:lnTo>
                    <a:pt x="35374" y="71941"/>
                  </a:lnTo>
                  <a:lnTo>
                    <a:pt x="35453" y="71015"/>
                  </a:lnTo>
                  <a:lnTo>
                    <a:pt x="35524" y="70065"/>
                  </a:lnTo>
                  <a:lnTo>
                    <a:pt x="35585" y="69116"/>
                  </a:lnTo>
                  <a:lnTo>
                    <a:pt x="35647" y="68143"/>
                  </a:lnTo>
                  <a:lnTo>
                    <a:pt x="35700" y="67159"/>
                  </a:lnTo>
                  <a:lnTo>
                    <a:pt x="35748" y="66174"/>
                  </a:lnTo>
                  <a:lnTo>
                    <a:pt x="35788" y="65178"/>
                  </a:lnTo>
                  <a:lnTo>
                    <a:pt x="35823" y="64158"/>
                  </a:lnTo>
                  <a:lnTo>
                    <a:pt x="35858" y="63150"/>
                  </a:lnTo>
                  <a:lnTo>
                    <a:pt x="35880" y="62119"/>
                  </a:lnTo>
                  <a:lnTo>
                    <a:pt x="35902" y="61088"/>
                  </a:lnTo>
                  <a:lnTo>
                    <a:pt x="35919" y="60044"/>
                  </a:lnTo>
                  <a:lnTo>
                    <a:pt x="35928" y="58990"/>
                  </a:lnTo>
                  <a:lnTo>
                    <a:pt x="35937" y="57935"/>
                  </a:lnTo>
                  <a:lnTo>
                    <a:pt x="35937" y="56880"/>
                  </a:lnTo>
                  <a:lnTo>
                    <a:pt x="35933" y="55813"/>
                  </a:lnTo>
                  <a:lnTo>
                    <a:pt x="35928" y="54747"/>
                  </a:lnTo>
                  <a:lnTo>
                    <a:pt x="35915" y="53668"/>
                  </a:lnTo>
                  <a:lnTo>
                    <a:pt x="35902" y="52590"/>
                  </a:lnTo>
                  <a:lnTo>
                    <a:pt x="35880" y="51512"/>
                  </a:lnTo>
                  <a:lnTo>
                    <a:pt x="35858" y="50434"/>
                  </a:lnTo>
                  <a:lnTo>
                    <a:pt x="35831" y="49344"/>
                  </a:lnTo>
                  <a:lnTo>
                    <a:pt x="35801" y="48265"/>
                  </a:lnTo>
                  <a:lnTo>
                    <a:pt x="35766" y="47175"/>
                  </a:lnTo>
                  <a:lnTo>
                    <a:pt x="35730" y="46085"/>
                  </a:lnTo>
                  <a:lnTo>
                    <a:pt x="35686" y="45007"/>
                  </a:lnTo>
                  <a:lnTo>
                    <a:pt x="35647" y="43917"/>
                  </a:lnTo>
                  <a:lnTo>
                    <a:pt x="35598" y="42839"/>
                  </a:lnTo>
                  <a:lnTo>
                    <a:pt x="35550" y="41760"/>
                  </a:lnTo>
                  <a:lnTo>
                    <a:pt x="35497" y="40682"/>
                  </a:lnTo>
                  <a:lnTo>
                    <a:pt x="35440" y="39616"/>
                  </a:lnTo>
                  <a:lnTo>
                    <a:pt x="35326" y="37471"/>
                  </a:lnTo>
                  <a:lnTo>
                    <a:pt x="35198" y="35361"/>
                  </a:lnTo>
                  <a:lnTo>
                    <a:pt x="35066" y="33275"/>
                  </a:lnTo>
                  <a:lnTo>
                    <a:pt x="34926" y="31212"/>
                  </a:lnTo>
                  <a:lnTo>
                    <a:pt x="34781" y="29184"/>
                  </a:lnTo>
                  <a:lnTo>
                    <a:pt x="34631" y="27192"/>
                  </a:lnTo>
                  <a:lnTo>
                    <a:pt x="34473" y="25246"/>
                  </a:lnTo>
                  <a:lnTo>
                    <a:pt x="34319" y="23348"/>
                  </a:lnTo>
                  <a:lnTo>
                    <a:pt x="34156" y="21496"/>
                  </a:lnTo>
                  <a:lnTo>
                    <a:pt x="33998" y="19703"/>
                  </a:lnTo>
                  <a:lnTo>
                    <a:pt x="33840" y="17968"/>
                  </a:lnTo>
                  <a:lnTo>
                    <a:pt x="33677" y="16292"/>
                  </a:lnTo>
                  <a:lnTo>
                    <a:pt x="33637" y="15893"/>
                  </a:lnTo>
                  <a:lnTo>
                    <a:pt x="33593" y="15495"/>
                  </a:lnTo>
                  <a:lnTo>
                    <a:pt x="33549" y="15096"/>
                  </a:lnTo>
                  <a:lnTo>
                    <a:pt x="33501" y="14710"/>
                  </a:lnTo>
                  <a:lnTo>
                    <a:pt x="33448" y="14323"/>
                  </a:lnTo>
                  <a:lnTo>
                    <a:pt x="33391" y="13936"/>
                  </a:lnTo>
                  <a:lnTo>
                    <a:pt x="33334" y="13549"/>
                  </a:lnTo>
                  <a:lnTo>
                    <a:pt x="33277" y="13174"/>
                  </a:lnTo>
                  <a:lnTo>
                    <a:pt x="33215" y="12799"/>
                  </a:lnTo>
                  <a:lnTo>
                    <a:pt x="33149" y="12436"/>
                  </a:lnTo>
                  <a:lnTo>
                    <a:pt x="33079" y="12073"/>
                  </a:lnTo>
                  <a:lnTo>
                    <a:pt x="33009" y="11709"/>
                  </a:lnTo>
                  <a:lnTo>
                    <a:pt x="32938" y="11358"/>
                  </a:lnTo>
                  <a:lnTo>
                    <a:pt x="32863" y="11006"/>
                  </a:lnTo>
                  <a:lnTo>
                    <a:pt x="32784" y="10666"/>
                  </a:lnTo>
                  <a:lnTo>
                    <a:pt x="32705" y="10326"/>
                  </a:lnTo>
                  <a:lnTo>
                    <a:pt x="32622" y="9986"/>
                  </a:lnTo>
                  <a:lnTo>
                    <a:pt x="32538" y="9658"/>
                  </a:lnTo>
                  <a:lnTo>
                    <a:pt x="32450" y="9330"/>
                  </a:lnTo>
                  <a:lnTo>
                    <a:pt x="32362" y="9002"/>
                  </a:lnTo>
                  <a:lnTo>
                    <a:pt x="32270" y="8685"/>
                  </a:lnTo>
                  <a:lnTo>
                    <a:pt x="32173" y="8381"/>
                  </a:lnTo>
                  <a:lnTo>
                    <a:pt x="32081" y="8064"/>
                  </a:lnTo>
                  <a:lnTo>
                    <a:pt x="31980" y="7771"/>
                  </a:lnTo>
                  <a:lnTo>
                    <a:pt x="31883" y="7466"/>
                  </a:lnTo>
                  <a:lnTo>
                    <a:pt x="31777" y="7185"/>
                  </a:lnTo>
                  <a:lnTo>
                    <a:pt x="31672" y="6892"/>
                  </a:lnTo>
                  <a:lnTo>
                    <a:pt x="31566" y="6611"/>
                  </a:lnTo>
                  <a:lnTo>
                    <a:pt x="31461" y="6341"/>
                  </a:lnTo>
                  <a:lnTo>
                    <a:pt x="31351" y="6072"/>
                  </a:lnTo>
                  <a:lnTo>
                    <a:pt x="31237" y="5814"/>
                  </a:lnTo>
                  <a:lnTo>
                    <a:pt x="31122" y="5556"/>
                  </a:lnTo>
                  <a:lnTo>
                    <a:pt x="31008" y="5298"/>
                  </a:lnTo>
                  <a:lnTo>
                    <a:pt x="30889" y="5052"/>
                  </a:lnTo>
                  <a:lnTo>
                    <a:pt x="30771" y="4818"/>
                  </a:lnTo>
                  <a:lnTo>
                    <a:pt x="30647" y="4583"/>
                  </a:lnTo>
                  <a:lnTo>
                    <a:pt x="30524" y="4361"/>
                  </a:lnTo>
                  <a:lnTo>
                    <a:pt x="30401" y="4138"/>
                  </a:lnTo>
                  <a:lnTo>
                    <a:pt x="30274" y="3927"/>
                  </a:lnTo>
                  <a:lnTo>
                    <a:pt x="30146" y="3716"/>
                  </a:lnTo>
                  <a:lnTo>
                    <a:pt x="30019" y="3517"/>
                  </a:lnTo>
                  <a:lnTo>
                    <a:pt x="29887" y="3317"/>
                  </a:lnTo>
                  <a:lnTo>
                    <a:pt x="29755" y="3130"/>
                  </a:lnTo>
                  <a:lnTo>
                    <a:pt x="29623" y="2954"/>
                  </a:lnTo>
                  <a:lnTo>
                    <a:pt x="29487" y="2778"/>
                  </a:lnTo>
                  <a:lnTo>
                    <a:pt x="29350" y="2614"/>
                  </a:lnTo>
                  <a:lnTo>
                    <a:pt x="29210" y="2450"/>
                  </a:lnTo>
                  <a:lnTo>
                    <a:pt x="29073" y="2298"/>
                  </a:lnTo>
                  <a:lnTo>
                    <a:pt x="28933" y="2145"/>
                  </a:lnTo>
                  <a:lnTo>
                    <a:pt x="28787" y="2005"/>
                  </a:lnTo>
                  <a:lnTo>
                    <a:pt x="28647" y="1876"/>
                  </a:lnTo>
                  <a:lnTo>
                    <a:pt x="28502" y="1747"/>
                  </a:lnTo>
                  <a:lnTo>
                    <a:pt x="28357" y="1630"/>
                  </a:lnTo>
                  <a:lnTo>
                    <a:pt x="28211" y="1524"/>
                  </a:lnTo>
                  <a:lnTo>
                    <a:pt x="28062" y="1419"/>
                  </a:lnTo>
                  <a:lnTo>
                    <a:pt x="27912" y="1325"/>
                  </a:lnTo>
                  <a:lnTo>
                    <a:pt x="27763" y="1243"/>
                  </a:lnTo>
                  <a:lnTo>
                    <a:pt x="27613" y="1161"/>
                  </a:lnTo>
                  <a:lnTo>
                    <a:pt x="27460" y="1091"/>
                  </a:lnTo>
                  <a:lnTo>
                    <a:pt x="27306" y="1020"/>
                  </a:lnTo>
                  <a:lnTo>
                    <a:pt x="27156" y="973"/>
                  </a:lnTo>
                  <a:lnTo>
                    <a:pt x="26998" y="926"/>
                  </a:lnTo>
                  <a:lnTo>
                    <a:pt x="26844" y="880"/>
                  </a:lnTo>
                  <a:lnTo>
                    <a:pt x="26690" y="856"/>
                  </a:lnTo>
                  <a:lnTo>
                    <a:pt x="25626" y="680"/>
                  </a:lnTo>
                  <a:lnTo>
                    <a:pt x="24500" y="516"/>
                  </a:lnTo>
                  <a:lnTo>
                    <a:pt x="23331" y="364"/>
                  </a:lnTo>
                  <a:lnTo>
                    <a:pt x="22117" y="235"/>
                  </a:lnTo>
                  <a:lnTo>
                    <a:pt x="21502" y="176"/>
                  </a:lnTo>
                  <a:lnTo>
                    <a:pt x="20873" y="129"/>
                  </a:lnTo>
                  <a:lnTo>
                    <a:pt x="20244" y="83"/>
                  </a:lnTo>
                  <a:lnTo>
                    <a:pt x="19611" y="47"/>
                  </a:lnTo>
                  <a:lnTo>
                    <a:pt x="18973" y="24"/>
                  </a:lnTo>
                  <a:lnTo>
                    <a:pt x="18331" y="12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284375" y="-4467650"/>
              <a:ext cx="898425" cy="2352900"/>
            </a:xfrm>
            <a:custGeom>
              <a:avLst/>
              <a:gdLst/>
              <a:ahLst/>
              <a:cxnLst/>
              <a:rect l="l" t="t" r="r" b="b"/>
              <a:pathLst>
                <a:path w="35937" h="94116" fill="none" extrusionOk="0">
                  <a:moveTo>
                    <a:pt x="17980" y="94116"/>
                  </a:moveTo>
                  <a:lnTo>
                    <a:pt x="17980" y="94116"/>
                  </a:lnTo>
                  <a:lnTo>
                    <a:pt x="17812" y="94092"/>
                  </a:lnTo>
                  <a:lnTo>
                    <a:pt x="17346" y="94022"/>
                  </a:lnTo>
                  <a:lnTo>
                    <a:pt x="17012" y="93952"/>
                  </a:lnTo>
                  <a:lnTo>
                    <a:pt x="16616" y="93870"/>
                  </a:lnTo>
                  <a:lnTo>
                    <a:pt x="16164" y="93764"/>
                  </a:lnTo>
                  <a:lnTo>
                    <a:pt x="15662" y="93623"/>
                  </a:lnTo>
                  <a:lnTo>
                    <a:pt x="15113" y="93471"/>
                  </a:lnTo>
                  <a:lnTo>
                    <a:pt x="14524" y="93272"/>
                  </a:lnTo>
                  <a:lnTo>
                    <a:pt x="13895" y="93061"/>
                  </a:lnTo>
                  <a:lnTo>
                    <a:pt x="13240" y="92803"/>
                  </a:lnTo>
                  <a:lnTo>
                    <a:pt x="12554" y="92510"/>
                  </a:lnTo>
                  <a:lnTo>
                    <a:pt x="12202" y="92358"/>
                  </a:lnTo>
                  <a:lnTo>
                    <a:pt x="11850" y="92194"/>
                  </a:lnTo>
                  <a:lnTo>
                    <a:pt x="11490" y="92006"/>
                  </a:lnTo>
                  <a:lnTo>
                    <a:pt x="11125" y="91819"/>
                  </a:lnTo>
                  <a:lnTo>
                    <a:pt x="10760" y="91619"/>
                  </a:lnTo>
                  <a:lnTo>
                    <a:pt x="10390" y="91408"/>
                  </a:lnTo>
                  <a:lnTo>
                    <a:pt x="10021" y="91197"/>
                  </a:lnTo>
                  <a:lnTo>
                    <a:pt x="9652" y="90963"/>
                  </a:lnTo>
                  <a:lnTo>
                    <a:pt x="9282" y="90717"/>
                  </a:lnTo>
                  <a:lnTo>
                    <a:pt x="8909" y="90459"/>
                  </a:lnTo>
                  <a:lnTo>
                    <a:pt x="8539" y="90189"/>
                  </a:lnTo>
                  <a:lnTo>
                    <a:pt x="8170" y="89908"/>
                  </a:lnTo>
                  <a:lnTo>
                    <a:pt x="7800" y="89615"/>
                  </a:lnTo>
                  <a:lnTo>
                    <a:pt x="7440" y="89310"/>
                  </a:lnTo>
                  <a:lnTo>
                    <a:pt x="7075" y="88994"/>
                  </a:lnTo>
                  <a:lnTo>
                    <a:pt x="6719" y="88666"/>
                  </a:lnTo>
                  <a:lnTo>
                    <a:pt x="6367" y="88314"/>
                  </a:lnTo>
                  <a:lnTo>
                    <a:pt x="6020" y="87963"/>
                  </a:lnTo>
                  <a:lnTo>
                    <a:pt x="5677" y="87587"/>
                  </a:lnTo>
                  <a:lnTo>
                    <a:pt x="5343" y="87189"/>
                  </a:lnTo>
                  <a:lnTo>
                    <a:pt x="5013" y="86790"/>
                  </a:lnTo>
                  <a:lnTo>
                    <a:pt x="4692" y="86369"/>
                  </a:lnTo>
                  <a:lnTo>
                    <a:pt x="4375" y="85935"/>
                  </a:lnTo>
                  <a:lnTo>
                    <a:pt x="4072" y="85490"/>
                  </a:lnTo>
                  <a:lnTo>
                    <a:pt x="3777" y="85021"/>
                  </a:lnTo>
                  <a:lnTo>
                    <a:pt x="3632" y="84786"/>
                  </a:lnTo>
                  <a:lnTo>
                    <a:pt x="3491" y="84540"/>
                  </a:lnTo>
                  <a:lnTo>
                    <a:pt x="3355" y="84294"/>
                  </a:lnTo>
                  <a:lnTo>
                    <a:pt x="3219" y="84036"/>
                  </a:lnTo>
                  <a:lnTo>
                    <a:pt x="3087" y="83790"/>
                  </a:lnTo>
                  <a:lnTo>
                    <a:pt x="2955" y="83520"/>
                  </a:lnTo>
                  <a:lnTo>
                    <a:pt x="2827" y="83263"/>
                  </a:lnTo>
                  <a:lnTo>
                    <a:pt x="2704" y="82993"/>
                  </a:lnTo>
                  <a:lnTo>
                    <a:pt x="2581" y="82723"/>
                  </a:lnTo>
                  <a:lnTo>
                    <a:pt x="2467" y="82442"/>
                  </a:lnTo>
                  <a:lnTo>
                    <a:pt x="2353" y="82161"/>
                  </a:lnTo>
                  <a:lnTo>
                    <a:pt x="2238" y="81880"/>
                  </a:lnTo>
                  <a:lnTo>
                    <a:pt x="2133" y="81587"/>
                  </a:lnTo>
                  <a:lnTo>
                    <a:pt x="2027" y="81294"/>
                  </a:lnTo>
                  <a:lnTo>
                    <a:pt x="1926" y="80989"/>
                  </a:lnTo>
                  <a:lnTo>
                    <a:pt x="1829" y="80684"/>
                  </a:lnTo>
                  <a:lnTo>
                    <a:pt x="1737" y="80379"/>
                  </a:lnTo>
                  <a:lnTo>
                    <a:pt x="1645" y="80063"/>
                  </a:lnTo>
                  <a:lnTo>
                    <a:pt x="1561" y="79746"/>
                  </a:lnTo>
                  <a:lnTo>
                    <a:pt x="1478" y="79430"/>
                  </a:lnTo>
                  <a:lnTo>
                    <a:pt x="1403" y="79102"/>
                  </a:lnTo>
                  <a:lnTo>
                    <a:pt x="1328" y="78774"/>
                  </a:lnTo>
                  <a:lnTo>
                    <a:pt x="1258" y="78434"/>
                  </a:lnTo>
                  <a:lnTo>
                    <a:pt x="1192" y="78094"/>
                  </a:lnTo>
                  <a:lnTo>
                    <a:pt x="1135" y="77742"/>
                  </a:lnTo>
                  <a:lnTo>
                    <a:pt x="1077" y="77391"/>
                  </a:lnTo>
                  <a:lnTo>
                    <a:pt x="1077" y="77391"/>
                  </a:lnTo>
                  <a:lnTo>
                    <a:pt x="1025" y="77027"/>
                  </a:lnTo>
                  <a:lnTo>
                    <a:pt x="972" y="76652"/>
                  </a:lnTo>
                  <a:lnTo>
                    <a:pt x="919" y="76266"/>
                  </a:lnTo>
                  <a:lnTo>
                    <a:pt x="871" y="75867"/>
                  </a:lnTo>
                  <a:lnTo>
                    <a:pt x="822" y="75445"/>
                  </a:lnTo>
                  <a:lnTo>
                    <a:pt x="774" y="75011"/>
                  </a:lnTo>
                  <a:lnTo>
                    <a:pt x="686" y="74109"/>
                  </a:lnTo>
                  <a:lnTo>
                    <a:pt x="598" y="73160"/>
                  </a:lnTo>
                  <a:lnTo>
                    <a:pt x="519" y="72152"/>
                  </a:lnTo>
                  <a:lnTo>
                    <a:pt x="444" y="71109"/>
                  </a:lnTo>
                  <a:lnTo>
                    <a:pt x="374" y="70007"/>
                  </a:lnTo>
                  <a:lnTo>
                    <a:pt x="312" y="68870"/>
                  </a:lnTo>
                  <a:lnTo>
                    <a:pt x="255" y="67698"/>
                  </a:lnTo>
                  <a:lnTo>
                    <a:pt x="202" y="66479"/>
                  </a:lnTo>
                  <a:lnTo>
                    <a:pt x="154" y="65225"/>
                  </a:lnTo>
                  <a:lnTo>
                    <a:pt x="114" y="63936"/>
                  </a:lnTo>
                  <a:lnTo>
                    <a:pt x="79" y="62611"/>
                  </a:lnTo>
                  <a:lnTo>
                    <a:pt x="53" y="61263"/>
                  </a:lnTo>
                  <a:lnTo>
                    <a:pt x="31" y="59892"/>
                  </a:lnTo>
                  <a:lnTo>
                    <a:pt x="13" y="58486"/>
                  </a:lnTo>
                  <a:lnTo>
                    <a:pt x="5" y="57056"/>
                  </a:lnTo>
                  <a:lnTo>
                    <a:pt x="0" y="55602"/>
                  </a:lnTo>
                  <a:lnTo>
                    <a:pt x="0" y="54137"/>
                  </a:lnTo>
                  <a:lnTo>
                    <a:pt x="13" y="52649"/>
                  </a:lnTo>
                  <a:lnTo>
                    <a:pt x="27" y="51149"/>
                  </a:lnTo>
                  <a:lnTo>
                    <a:pt x="49" y="49637"/>
                  </a:lnTo>
                  <a:lnTo>
                    <a:pt x="79" y="48101"/>
                  </a:lnTo>
                  <a:lnTo>
                    <a:pt x="114" y="46566"/>
                  </a:lnTo>
                  <a:lnTo>
                    <a:pt x="158" y="45030"/>
                  </a:lnTo>
                  <a:lnTo>
                    <a:pt x="211" y="43483"/>
                  </a:lnTo>
                  <a:lnTo>
                    <a:pt x="268" y="41936"/>
                  </a:lnTo>
                  <a:lnTo>
                    <a:pt x="330" y="40377"/>
                  </a:lnTo>
                  <a:lnTo>
                    <a:pt x="405" y="38830"/>
                  </a:lnTo>
                  <a:lnTo>
                    <a:pt x="484" y="37283"/>
                  </a:lnTo>
                  <a:lnTo>
                    <a:pt x="567" y="35748"/>
                  </a:lnTo>
                  <a:lnTo>
                    <a:pt x="664" y="34213"/>
                  </a:lnTo>
                  <a:lnTo>
                    <a:pt x="765" y="32689"/>
                  </a:lnTo>
                  <a:lnTo>
                    <a:pt x="875" y="31177"/>
                  </a:lnTo>
                  <a:lnTo>
                    <a:pt x="994" y="29677"/>
                  </a:lnTo>
                  <a:lnTo>
                    <a:pt x="1117" y="28200"/>
                  </a:lnTo>
                  <a:lnTo>
                    <a:pt x="1249" y="26735"/>
                  </a:lnTo>
                  <a:lnTo>
                    <a:pt x="1390" y="25293"/>
                  </a:lnTo>
                  <a:lnTo>
                    <a:pt x="1539" y="23875"/>
                  </a:lnTo>
                  <a:lnTo>
                    <a:pt x="1618" y="23172"/>
                  </a:lnTo>
                  <a:lnTo>
                    <a:pt x="1697" y="22480"/>
                  </a:lnTo>
                  <a:lnTo>
                    <a:pt x="1781" y="21789"/>
                  </a:lnTo>
                  <a:lnTo>
                    <a:pt x="1864" y="21109"/>
                  </a:lnTo>
                  <a:lnTo>
                    <a:pt x="1948" y="20441"/>
                  </a:lnTo>
                  <a:lnTo>
                    <a:pt x="2040" y="19773"/>
                  </a:lnTo>
                  <a:lnTo>
                    <a:pt x="2128" y="19117"/>
                  </a:lnTo>
                  <a:lnTo>
                    <a:pt x="2221" y="18460"/>
                  </a:lnTo>
                  <a:lnTo>
                    <a:pt x="2313" y="17827"/>
                  </a:lnTo>
                  <a:lnTo>
                    <a:pt x="2410" y="17194"/>
                  </a:lnTo>
                  <a:lnTo>
                    <a:pt x="2511" y="16562"/>
                  </a:lnTo>
                  <a:lnTo>
                    <a:pt x="2612" y="15952"/>
                  </a:lnTo>
                  <a:lnTo>
                    <a:pt x="2713" y="15343"/>
                  </a:lnTo>
                  <a:lnTo>
                    <a:pt x="2819" y="14745"/>
                  </a:lnTo>
                  <a:lnTo>
                    <a:pt x="2929" y="14159"/>
                  </a:lnTo>
                  <a:lnTo>
                    <a:pt x="3038" y="13585"/>
                  </a:lnTo>
                  <a:lnTo>
                    <a:pt x="3148" y="13010"/>
                  </a:lnTo>
                  <a:lnTo>
                    <a:pt x="3263" y="12459"/>
                  </a:lnTo>
                  <a:lnTo>
                    <a:pt x="3377" y="11908"/>
                  </a:lnTo>
                  <a:lnTo>
                    <a:pt x="3496" y="11381"/>
                  </a:lnTo>
                  <a:lnTo>
                    <a:pt x="3619" y="10854"/>
                  </a:lnTo>
                  <a:lnTo>
                    <a:pt x="3742" y="10350"/>
                  </a:lnTo>
                  <a:lnTo>
                    <a:pt x="3865" y="9846"/>
                  </a:lnTo>
                  <a:lnTo>
                    <a:pt x="3993" y="9365"/>
                  </a:lnTo>
                  <a:lnTo>
                    <a:pt x="4125" y="8885"/>
                  </a:lnTo>
                  <a:lnTo>
                    <a:pt x="4256" y="8428"/>
                  </a:lnTo>
                  <a:lnTo>
                    <a:pt x="4393" y="7970"/>
                  </a:lnTo>
                  <a:lnTo>
                    <a:pt x="4529" y="7537"/>
                  </a:lnTo>
                  <a:lnTo>
                    <a:pt x="4665" y="7115"/>
                  </a:lnTo>
                  <a:lnTo>
                    <a:pt x="4810" y="6705"/>
                  </a:lnTo>
                  <a:lnTo>
                    <a:pt x="4951" y="6318"/>
                  </a:lnTo>
                  <a:lnTo>
                    <a:pt x="5101" y="5931"/>
                  </a:lnTo>
                  <a:lnTo>
                    <a:pt x="5246" y="5568"/>
                  </a:lnTo>
                  <a:lnTo>
                    <a:pt x="5400" y="5216"/>
                  </a:lnTo>
                  <a:lnTo>
                    <a:pt x="5554" y="4888"/>
                  </a:lnTo>
                  <a:lnTo>
                    <a:pt x="5707" y="4560"/>
                  </a:lnTo>
                  <a:lnTo>
                    <a:pt x="5866" y="4255"/>
                  </a:lnTo>
                  <a:lnTo>
                    <a:pt x="6028" y="3974"/>
                  </a:lnTo>
                  <a:lnTo>
                    <a:pt x="6191" y="3704"/>
                  </a:lnTo>
                  <a:lnTo>
                    <a:pt x="6354" y="3446"/>
                  </a:lnTo>
                  <a:lnTo>
                    <a:pt x="6525" y="3200"/>
                  </a:lnTo>
                  <a:lnTo>
                    <a:pt x="6692" y="2978"/>
                  </a:lnTo>
                  <a:lnTo>
                    <a:pt x="6868" y="2778"/>
                  </a:lnTo>
                  <a:lnTo>
                    <a:pt x="7044" y="2591"/>
                  </a:lnTo>
                  <a:lnTo>
                    <a:pt x="7220" y="2415"/>
                  </a:lnTo>
                  <a:lnTo>
                    <a:pt x="7400" y="2263"/>
                  </a:lnTo>
                  <a:lnTo>
                    <a:pt x="7585" y="2134"/>
                  </a:lnTo>
                  <a:lnTo>
                    <a:pt x="7770" y="2016"/>
                  </a:lnTo>
                  <a:lnTo>
                    <a:pt x="7770" y="2016"/>
                  </a:lnTo>
                  <a:lnTo>
                    <a:pt x="8007" y="1888"/>
                  </a:lnTo>
                  <a:lnTo>
                    <a:pt x="8249" y="1759"/>
                  </a:lnTo>
                  <a:lnTo>
                    <a:pt x="8495" y="1641"/>
                  </a:lnTo>
                  <a:lnTo>
                    <a:pt x="8750" y="1524"/>
                  </a:lnTo>
                  <a:lnTo>
                    <a:pt x="9265" y="1301"/>
                  </a:lnTo>
                  <a:lnTo>
                    <a:pt x="9801" y="1114"/>
                  </a:lnTo>
                  <a:lnTo>
                    <a:pt x="10346" y="926"/>
                  </a:lnTo>
                  <a:lnTo>
                    <a:pt x="10909" y="774"/>
                  </a:lnTo>
                  <a:lnTo>
                    <a:pt x="11485" y="622"/>
                  </a:lnTo>
                  <a:lnTo>
                    <a:pt x="12070" y="493"/>
                  </a:lnTo>
                  <a:lnTo>
                    <a:pt x="12668" y="387"/>
                  </a:lnTo>
                  <a:lnTo>
                    <a:pt x="13275" y="294"/>
                  </a:lnTo>
                  <a:lnTo>
                    <a:pt x="13890" y="211"/>
                  </a:lnTo>
                  <a:lnTo>
                    <a:pt x="14515" y="141"/>
                  </a:lnTo>
                  <a:lnTo>
                    <a:pt x="15143" y="94"/>
                  </a:lnTo>
                  <a:lnTo>
                    <a:pt x="15772" y="47"/>
                  </a:lnTo>
                  <a:lnTo>
                    <a:pt x="16410" y="24"/>
                  </a:lnTo>
                  <a:lnTo>
                    <a:pt x="17052" y="12"/>
                  </a:lnTo>
                  <a:lnTo>
                    <a:pt x="17689" y="1"/>
                  </a:lnTo>
                  <a:lnTo>
                    <a:pt x="18331" y="12"/>
                  </a:lnTo>
                  <a:lnTo>
                    <a:pt x="18973" y="24"/>
                  </a:lnTo>
                  <a:lnTo>
                    <a:pt x="19611" y="47"/>
                  </a:lnTo>
                  <a:lnTo>
                    <a:pt x="20244" y="83"/>
                  </a:lnTo>
                  <a:lnTo>
                    <a:pt x="20873" y="129"/>
                  </a:lnTo>
                  <a:lnTo>
                    <a:pt x="21502" y="176"/>
                  </a:lnTo>
                  <a:lnTo>
                    <a:pt x="22117" y="235"/>
                  </a:lnTo>
                  <a:lnTo>
                    <a:pt x="23331" y="364"/>
                  </a:lnTo>
                  <a:lnTo>
                    <a:pt x="24500" y="516"/>
                  </a:lnTo>
                  <a:lnTo>
                    <a:pt x="25626" y="680"/>
                  </a:lnTo>
                  <a:lnTo>
                    <a:pt x="26690" y="856"/>
                  </a:lnTo>
                  <a:lnTo>
                    <a:pt x="26690" y="856"/>
                  </a:lnTo>
                  <a:lnTo>
                    <a:pt x="26844" y="880"/>
                  </a:lnTo>
                  <a:lnTo>
                    <a:pt x="26998" y="926"/>
                  </a:lnTo>
                  <a:lnTo>
                    <a:pt x="27156" y="973"/>
                  </a:lnTo>
                  <a:lnTo>
                    <a:pt x="27306" y="1020"/>
                  </a:lnTo>
                  <a:lnTo>
                    <a:pt x="27460" y="1091"/>
                  </a:lnTo>
                  <a:lnTo>
                    <a:pt x="27613" y="1161"/>
                  </a:lnTo>
                  <a:lnTo>
                    <a:pt x="27763" y="1243"/>
                  </a:lnTo>
                  <a:lnTo>
                    <a:pt x="27912" y="1325"/>
                  </a:lnTo>
                  <a:lnTo>
                    <a:pt x="28062" y="1419"/>
                  </a:lnTo>
                  <a:lnTo>
                    <a:pt x="28211" y="1524"/>
                  </a:lnTo>
                  <a:lnTo>
                    <a:pt x="28357" y="1630"/>
                  </a:lnTo>
                  <a:lnTo>
                    <a:pt x="28502" y="1747"/>
                  </a:lnTo>
                  <a:lnTo>
                    <a:pt x="28647" y="1876"/>
                  </a:lnTo>
                  <a:lnTo>
                    <a:pt x="28787" y="2005"/>
                  </a:lnTo>
                  <a:lnTo>
                    <a:pt x="28933" y="2145"/>
                  </a:lnTo>
                  <a:lnTo>
                    <a:pt x="29073" y="2298"/>
                  </a:lnTo>
                  <a:lnTo>
                    <a:pt x="29210" y="2450"/>
                  </a:lnTo>
                  <a:lnTo>
                    <a:pt x="29350" y="2614"/>
                  </a:lnTo>
                  <a:lnTo>
                    <a:pt x="29487" y="2778"/>
                  </a:lnTo>
                  <a:lnTo>
                    <a:pt x="29623" y="2954"/>
                  </a:lnTo>
                  <a:lnTo>
                    <a:pt x="29755" y="3130"/>
                  </a:lnTo>
                  <a:lnTo>
                    <a:pt x="29887" y="3317"/>
                  </a:lnTo>
                  <a:lnTo>
                    <a:pt x="30019" y="3517"/>
                  </a:lnTo>
                  <a:lnTo>
                    <a:pt x="30146" y="3716"/>
                  </a:lnTo>
                  <a:lnTo>
                    <a:pt x="30274" y="3927"/>
                  </a:lnTo>
                  <a:lnTo>
                    <a:pt x="30401" y="4138"/>
                  </a:lnTo>
                  <a:lnTo>
                    <a:pt x="30524" y="4361"/>
                  </a:lnTo>
                  <a:lnTo>
                    <a:pt x="30647" y="4583"/>
                  </a:lnTo>
                  <a:lnTo>
                    <a:pt x="30771" y="4818"/>
                  </a:lnTo>
                  <a:lnTo>
                    <a:pt x="30889" y="5052"/>
                  </a:lnTo>
                  <a:lnTo>
                    <a:pt x="31008" y="5298"/>
                  </a:lnTo>
                  <a:lnTo>
                    <a:pt x="31122" y="5556"/>
                  </a:lnTo>
                  <a:lnTo>
                    <a:pt x="31237" y="5814"/>
                  </a:lnTo>
                  <a:lnTo>
                    <a:pt x="31351" y="6072"/>
                  </a:lnTo>
                  <a:lnTo>
                    <a:pt x="31461" y="6341"/>
                  </a:lnTo>
                  <a:lnTo>
                    <a:pt x="31566" y="6611"/>
                  </a:lnTo>
                  <a:lnTo>
                    <a:pt x="31672" y="6892"/>
                  </a:lnTo>
                  <a:lnTo>
                    <a:pt x="31777" y="7185"/>
                  </a:lnTo>
                  <a:lnTo>
                    <a:pt x="31883" y="7466"/>
                  </a:lnTo>
                  <a:lnTo>
                    <a:pt x="31980" y="7771"/>
                  </a:lnTo>
                  <a:lnTo>
                    <a:pt x="32081" y="8064"/>
                  </a:lnTo>
                  <a:lnTo>
                    <a:pt x="32173" y="8381"/>
                  </a:lnTo>
                  <a:lnTo>
                    <a:pt x="32270" y="8685"/>
                  </a:lnTo>
                  <a:lnTo>
                    <a:pt x="32362" y="9002"/>
                  </a:lnTo>
                  <a:lnTo>
                    <a:pt x="32450" y="9330"/>
                  </a:lnTo>
                  <a:lnTo>
                    <a:pt x="32538" y="9658"/>
                  </a:lnTo>
                  <a:lnTo>
                    <a:pt x="32622" y="9986"/>
                  </a:lnTo>
                  <a:lnTo>
                    <a:pt x="32705" y="10326"/>
                  </a:lnTo>
                  <a:lnTo>
                    <a:pt x="32784" y="10666"/>
                  </a:lnTo>
                  <a:lnTo>
                    <a:pt x="32863" y="11006"/>
                  </a:lnTo>
                  <a:lnTo>
                    <a:pt x="32938" y="11358"/>
                  </a:lnTo>
                  <a:lnTo>
                    <a:pt x="33009" y="11709"/>
                  </a:lnTo>
                  <a:lnTo>
                    <a:pt x="33079" y="12073"/>
                  </a:lnTo>
                  <a:lnTo>
                    <a:pt x="33149" y="12436"/>
                  </a:lnTo>
                  <a:lnTo>
                    <a:pt x="33215" y="12799"/>
                  </a:lnTo>
                  <a:lnTo>
                    <a:pt x="33277" y="13174"/>
                  </a:lnTo>
                  <a:lnTo>
                    <a:pt x="33334" y="13549"/>
                  </a:lnTo>
                  <a:lnTo>
                    <a:pt x="33391" y="13936"/>
                  </a:lnTo>
                  <a:lnTo>
                    <a:pt x="33448" y="14323"/>
                  </a:lnTo>
                  <a:lnTo>
                    <a:pt x="33501" y="14710"/>
                  </a:lnTo>
                  <a:lnTo>
                    <a:pt x="33549" y="15096"/>
                  </a:lnTo>
                  <a:lnTo>
                    <a:pt x="33593" y="15495"/>
                  </a:lnTo>
                  <a:lnTo>
                    <a:pt x="33637" y="15893"/>
                  </a:lnTo>
                  <a:lnTo>
                    <a:pt x="33677" y="16292"/>
                  </a:lnTo>
                  <a:lnTo>
                    <a:pt x="33677" y="16292"/>
                  </a:lnTo>
                  <a:lnTo>
                    <a:pt x="33840" y="17968"/>
                  </a:lnTo>
                  <a:lnTo>
                    <a:pt x="33998" y="19703"/>
                  </a:lnTo>
                  <a:lnTo>
                    <a:pt x="34156" y="21496"/>
                  </a:lnTo>
                  <a:lnTo>
                    <a:pt x="34319" y="23348"/>
                  </a:lnTo>
                  <a:lnTo>
                    <a:pt x="34473" y="25246"/>
                  </a:lnTo>
                  <a:lnTo>
                    <a:pt x="34631" y="27192"/>
                  </a:lnTo>
                  <a:lnTo>
                    <a:pt x="34781" y="29184"/>
                  </a:lnTo>
                  <a:lnTo>
                    <a:pt x="34926" y="31212"/>
                  </a:lnTo>
                  <a:lnTo>
                    <a:pt x="35066" y="33275"/>
                  </a:lnTo>
                  <a:lnTo>
                    <a:pt x="35198" y="35361"/>
                  </a:lnTo>
                  <a:lnTo>
                    <a:pt x="35326" y="37471"/>
                  </a:lnTo>
                  <a:lnTo>
                    <a:pt x="35440" y="39616"/>
                  </a:lnTo>
                  <a:lnTo>
                    <a:pt x="35497" y="40682"/>
                  </a:lnTo>
                  <a:lnTo>
                    <a:pt x="35550" y="41760"/>
                  </a:lnTo>
                  <a:lnTo>
                    <a:pt x="35598" y="42839"/>
                  </a:lnTo>
                  <a:lnTo>
                    <a:pt x="35647" y="43917"/>
                  </a:lnTo>
                  <a:lnTo>
                    <a:pt x="35686" y="45007"/>
                  </a:lnTo>
                  <a:lnTo>
                    <a:pt x="35730" y="46085"/>
                  </a:lnTo>
                  <a:lnTo>
                    <a:pt x="35766" y="47175"/>
                  </a:lnTo>
                  <a:lnTo>
                    <a:pt x="35801" y="48265"/>
                  </a:lnTo>
                  <a:lnTo>
                    <a:pt x="35831" y="49344"/>
                  </a:lnTo>
                  <a:lnTo>
                    <a:pt x="35858" y="50434"/>
                  </a:lnTo>
                  <a:lnTo>
                    <a:pt x="35880" y="51512"/>
                  </a:lnTo>
                  <a:lnTo>
                    <a:pt x="35902" y="52590"/>
                  </a:lnTo>
                  <a:lnTo>
                    <a:pt x="35915" y="53668"/>
                  </a:lnTo>
                  <a:lnTo>
                    <a:pt x="35928" y="54747"/>
                  </a:lnTo>
                  <a:lnTo>
                    <a:pt x="35933" y="55813"/>
                  </a:lnTo>
                  <a:lnTo>
                    <a:pt x="35937" y="56880"/>
                  </a:lnTo>
                  <a:lnTo>
                    <a:pt x="35937" y="57935"/>
                  </a:lnTo>
                  <a:lnTo>
                    <a:pt x="35928" y="58990"/>
                  </a:lnTo>
                  <a:lnTo>
                    <a:pt x="35919" y="60044"/>
                  </a:lnTo>
                  <a:lnTo>
                    <a:pt x="35902" y="61088"/>
                  </a:lnTo>
                  <a:lnTo>
                    <a:pt x="35880" y="62119"/>
                  </a:lnTo>
                  <a:lnTo>
                    <a:pt x="35858" y="63150"/>
                  </a:lnTo>
                  <a:lnTo>
                    <a:pt x="35823" y="64158"/>
                  </a:lnTo>
                  <a:lnTo>
                    <a:pt x="35788" y="65178"/>
                  </a:lnTo>
                  <a:lnTo>
                    <a:pt x="35748" y="66174"/>
                  </a:lnTo>
                  <a:lnTo>
                    <a:pt x="35700" y="67159"/>
                  </a:lnTo>
                  <a:lnTo>
                    <a:pt x="35647" y="68143"/>
                  </a:lnTo>
                  <a:lnTo>
                    <a:pt x="35585" y="69116"/>
                  </a:lnTo>
                  <a:lnTo>
                    <a:pt x="35524" y="70065"/>
                  </a:lnTo>
                  <a:lnTo>
                    <a:pt x="35453" y="71015"/>
                  </a:lnTo>
                  <a:lnTo>
                    <a:pt x="35374" y="71941"/>
                  </a:lnTo>
                  <a:lnTo>
                    <a:pt x="35291" y="72867"/>
                  </a:lnTo>
                  <a:lnTo>
                    <a:pt x="35203" y="73769"/>
                  </a:lnTo>
                  <a:lnTo>
                    <a:pt x="35106" y="74660"/>
                  </a:lnTo>
                  <a:lnTo>
                    <a:pt x="35000" y="75527"/>
                  </a:lnTo>
                  <a:lnTo>
                    <a:pt x="34891" y="76394"/>
                  </a:lnTo>
                  <a:lnTo>
                    <a:pt x="34772" y="77238"/>
                  </a:lnTo>
                  <a:lnTo>
                    <a:pt x="34649" y="78059"/>
                  </a:lnTo>
                  <a:lnTo>
                    <a:pt x="34517" y="78867"/>
                  </a:lnTo>
                  <a:lnTo>
                    <a:pt x="34380" y="79664"/>
                  </a:lnTo>
                  <a:lnTo>
                    <a:pt x="34380" y="79664"/>
                  </a:lnTo>
                  <a:lnTo>
                    <a:pt x="34227" y="80098"/>
                  </a:lnTo>
                  <a:lnTo>
                    <a:pt x="34064" y="80532"/>
                  </a:lnTo>
                  <a:lnTo>
                    <a:pt x="33906" y="80954"/>
                  </a:lnTo>
                  <a:lnTo>
                    <a:pt x="33738" y="81376"/>
                  </a:lnTo>
                  <a:lnTo>
                    <a:pt x="33571" y="81786"/>
                  </a:lnTo>
                  <a:lnTo>
                    <a:pt x="33400" y="82184"/>
                  </a:lnTo>
                  <a:lnTo>
                    <a:pt x="33224" y="82583"/>
                  </a:lnTo>
                  <a:lnTo>
                    <a:pt x="33044" y="82970"/>
                  </a:lnTo>
                  <a:lnTo>
                    <a:pt x="32863" y="83356"/>
                  </a:lnTo>
                  <a:lnTo>
                    <a:pt x="32679" y="83731"/>
                  </a:lnTo>
                  <a:lnTo>
                    <a:pt x="32490" y="84106"/>
                  </a:lnTo>
                  <a:lnTo>
                    <a:pt x="32301" y="84470"/>
                  </a:lnTo>
                  <a:lnTo>
                    <a:pt x="32103" y="84821"/>
                  </a:lnTo>
                  <a:lnTo>
                    <a:pt x="31905" y="85173"/>
                  </a:lnTo>
                  <a:lnTo>
                    <a:pt x="31707" y="85513"/>
                  </a:lnTo>
                  <a:lnTo>
                    <a:pt x="31500" y="85853"/>
                  </a:lnTo>
                  <a:lnTo>
                    <a:pt x="31294" y="86181"/>
                  </a:lnTo>
                  <a:lnTo>
                    <a:pt x="31083" y="86497"/>
                  </a:lnTo>
                  <a:lnTo>
                    <a:pt x="30867" y="86814"/>
                  </a:lnTo>
                  <a:lnTo>
                    <a:pt x="30652" y="87130"/>
                  </a:lnTo>
                  <a:lnTo>
                    <a:pt x="30432" y="87423"/>
                  </a:lnTo>
                  <a:lnTo>
                    <a:pt x="30208" y="87716"/>
                  </a:lnTo>
                  <a:lnTo>
                    <a:pt x="29979" y="88009"/>
                  </a:lnTo>
                  <a:lnTo>
                    <a:pt x="29750" y="88291"/>
                  </a:lnTo>
                  <a:lnTo>
                    <a:pt x="29517" y="88572"/>
                  </a:lnTo>
                  <a:lnTo>
                    <a:pt x="29280" y="88830"/>
                  </a:lnTo>
                  <a:lnTo>
                    <a:pt x="29042" y="89099"/>
                  </a:lnTo>
                  <a:lnTo>
                    <a:pt x="28801" y="89346"/>
                  </a:lnTo>
                  <a:lnTo>
                    <a:pt x="28554" y="89603"/>
                  </a:lnTo>
                  <a:lnTo>
                    <a:pt x="28304" y="89838"/>
                  </a:lnTo>
                  <a:lnTo>
                    <a:pt x="28053" y="90072"/>
                  </a:lnTo>
                  <a:lnTo>
                    <a:pt x="27798" y="90307"/>
                  </a:lnTo>
                  <a:lnTo>
                    <a:pt x="27539" y="90529"/>
                  </a:lnTo>
                  <a:lnTo>
                    <a:pt x="27275" y="90740"/>
                  </a:lnTo>
                  <a:lnTo>
                    <a:pt x="27011" y="90951"/>
                  </a:lnTo>
                  <a:lnTo>
                    <a:pt x="26743" y="91150"/>
                  </a:lnTo>
                  <a:lnTo>
                    <a:pt x="26475" y="91338"/>
                  </a:lnTo>
                  <a:lnTo>
                    <a:pt x="26198" y="91537"/>
                  </a:lnTo>
                  <a:lnTo>
                    <a:pt x="25921" y="91713"/>
                  </a:lnTo>
                  <a:lnTo>
                    <a:pt x="25639" y="91889"/>
                  </a:lnTo>
                  <a:lnTo>
                    <a:pt x="25358" y="92053"/>
                  </a:lnTo>
                  <a:lnTo>
                    <a:pt x="25072" y="92217"/>
                  </a:lnTo>
                  <a:lnTo>
                    <a:pt x="24782" y="92369"/>
                  </a:lnTo>
                  <a:lnTo>
                    <a:pt x="24487" y="92522"/>
                  </a:lnTo>
                  <a:lnTo>
                    <a:pt x="24193" y="92662"/>
                  </a:lnTo>
                  <a:lnTo>
                    <a:pt x="23894" y="92803"/>
                  </a:lnTo>
                  <a:lnTo>
                    <a:pt x="23590" y="92932"/>
                  </a:lnTo>
                  <a:lnTo>
                    <a:pt x="23282" y="93049"/>
                  </a:lnTo>
                  <a:lnTo>
                    <a:pt x="22975" y="93166"/>
                  </a:lnTo>
                  <a:lnTo>
                    <a:pt x="22662" y="93272"/>
                  </a:lnTo>
                  <a:lnTo>
                    <a:pt x="22350" y="93377"/>
                  </a:lnTo>
                  <a:lnTo>
                    <a:pt x="22029" y="93471"/>
                  </a:lnTo>
                  <a:lnTo>
                    <a:pt x="21708" y="93565"/>
                  </a:lnTo>
                  <a:lnTo>
                    <a:pt x="21387" y="93647"/>
                  </a:lnTo>
                  <a:lnTo>
                    <a:pt x="21057" y="93717"/>
                  </a:lnTo>
                  <a:lnTo>
                    <a:pt x="20728" y="93788"/>
                  </a:lnTo>
                  <a:lnTo>
                    <a:pt x="20059" y="93917"/>
                  </a:lnTo>
                  <a:lnTo>
                    <a:pt x="19378" y="94010"/>
                  </a:lnTo>
                  <a:lnTo>
                    <a:pt x="18683" y="94081"/>
                  </a:lnTo>
                  <a:lnTo>
                    <a:pt x="17980" y="941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413425" y="-3549950"/>
              <a:ext cx="649900" cy="908375"/>
            </a:xfrm>
            <a:custGeom>
              <a:avLst/>
              <a:gdLst/>
              <a:ahLst/>
              <a:cxnLst/>
              <a:rect l="l" t="t" r="r" b="b"/>
              <a:pathLst>
                <a:path w="25996" h="36335" extrusionOk="0">
                  <a:moveTo>
                    <a:pt x="6508" y="1"/>
                  </a:moveTo>
                  <a:lnTo>
                    <a:pt x="6336" y="24"/>
                  </a:lnTo>
                  <a:lnTo>
                    <a:pt x="6165" y="48"/>
                  </a:lnTo>
                  <a:lnTo>
                    <a:pt x="5998" y="95"/>
                  </a:lnTo>
                  <a:lnTo>
                    <a:pt x="5831" y="142"/>
                  </a:lnTo>
                  <a:lnTo>
                    <a:pt x="5664" y="212"/>
                  </a:lnTo>
                  <a:lnTo>
                    <a:pt x="5497" y="282"/>
                  </a:lnTo>
                  <a:lnTo>
                    <a:pt x="5334" y="364"/>
                  </a:lnTo>
                  <a:lnTo>
                    <a:pt x="5171" y="458"/>
                  </a:lnTo>
                  <a:lnTo>
                    <a:pt x="5013" y="564"/>
                  </a:lnTo>
                  <a:lnTo>
                    <a:pt x="4850" y="681"/>
                  </a:lnTo>
                  <a:lnTo>
                    <a:pt x="4692" y="798"/>
                  </a:lnTo>
                  <a:lnTo>
                    <a:pt x="4538" y="939"/>
                  </a:lnTo>
                  <a:lnTo>
                    <a:pt x="4384" y="1079"/>
                  </a:lnTo>
                  <a:lnTo>
                    <a:pt x="4230" y="1232"/>
                  </a:lnTo>
                  <a:lnTo>
                    <a:pt x="4081" y="1396"/>
                  </a:lnTo>
                  <a:lnTo>
                    <a:pt x="3931" y="1572"/>
                  </a:lnTo>
                  <a:lnTo>
                    <a:pt x="3786" y="1759"/>
                  </a:lnTo>
                  <a:lnTo>
                    <a:pt x="3641" y="1947"/>
                  </a:lnTo>
                  <a:lnTo>
                    <a:pt x="3496" y="2146"/>
                  </a:lnTo>
                  <a:lnTo>
                    <a:pt x="3355" y="2357"/>
                  </a:lnTo>
                  <a:lnTo>
                    <a:pt x="3214" y="2579"/>
                  </a:lnTo>
                  <a:lnTo>
                    <a:pt x="3078" y="2802"/>
                  </a:lnTo>
                  <a:lnTo>
                    <a:pt x="2946" y="3048"/>
                  </a:lnTo>
                  <a:lnTo>
                    <a:pt x="2814" y="3283"/>
                  </a:lnTo>
                  <a:lnTo>
                    <a:pt x="2682" y="3541"/>
                  </a:lnTo>
                  <a:lnTo>
                    <a:pt x="2555" y="3798"/>
                  </a:lnTo>
                  <a:lnTo>
                    <a:pt x="2432" y="4068"/>
                  </a:lnTo>
                  <a:lnTo>
                    <a:pt x="2309" y="4349"/>
                  </a:lnTo>
                  <a:lnTo>
                    <a:pt x="2190" y="4631"/>
                  </a:lnTo>
                  <a:lnTo>
                    <a:pt x="2071" y="4924"/>
                  </a:lnTo>
                  <a:lnTo>
                    <a:pt x="1957" y="5217"/>
                  </a:lnTo>
                  <a:lnTo>
                    <a:pt x="1843" y="5521"/>
                  </a:lnTo>
                  <a:lnTo>
                    <a:pt x="1733" y="5838"/>
                  </a:lnTo>
                  <a:lnTo>
                    <a:pt x="1627" y="6154"/>
                  </a:lnTo>
                  <a:lnTo>
                    <a:pt x="1526" y="6482"/>
                  </a:lnTo>
                  <a:lnTo>
                    <a:pt x="1425" y="6811"/>
                  </a:lnTo>
                  <a:lnTo>
                    <a:pt x="1328" y="7150"/>
                  </a:lnTo>
                  <a:lnTo>
                    <a:pt x="1231" y="7502"/>
                  </a:lnTo>
                  <a:lnTo>
                    <a:pt x="1139" y="7854"/>
                  </a:lnTo>
                  <a:lnTo>
                    <a:pt x="1051" y="8217"/>
                  </a:lnTo>
                  <a:lnTo>
                    <a:pt x="968" y="8580"/>
                  </a:lnTo>
                  <a:lnTo>
                    <a:pt x="884" y="8944"/>
                  </a:lnTo>
                  <a:lnTo>
                    <a:pt x="805" y="9319"/>
                  </a:lnTo>
                  <a:lnTo>
                    <a:pt x="730" y="9706"/>
                  </a:lnTo>
                  <a:lnTo>
                    <a:pt x="655" y="10092"/>
                  </a:lnTo>
                  <a:lnTo>
                    <a:pt x="589" y="10479"/>
                  </a:lnTo>
                  <a:lnTo>
                    <a:pt x="524" y="10878"/>
                  </a:lnTo>
                  <a:lnTo>
                    <a:pt x="462" y="11288"/>
                  </a:lnTo>
                  <a:lnTo>
                    <a:pt x="405" y="11686"/>
                  </a:lnTo>
                  <a:lnTo>
                    <a:pt x="348" y="12096"/>
                  </a:lnTo>
                  <a:lnTo>
                    <a:pt x="299" y="12518"/>
                  </a:lnTo>
                  <a:lnTo>
                    <a:pt x="251" y="12940"/>
                  </a:lnTo>
                  <a:lnTo>
                    <a:pt x="207" y="13362"/>
                  </a:lnTo>
                  <a:lnTo>
                    <a:pt x="172" y="13796"/>
                  </a:lnTo>
                  <a:lnTo>
                    <a:pt x="132" y="14230"/>
                  </a:lnTo>
                  <a:lnTo>
                    <a:pt x="101" y="14663"/>
                  </a:lnTo>
                  <a:lnTo>
                    <a:pt x="75" y="15097"/>
                  </a:lnTo>
                  <a:lnTo>
                    <a:pt x="53" y="15542"/>
                  </a:lnTo>
                  <a:lnTo>
                    <a:pt x="31" y="15988"/>
                  </a:lnTo>
                  <a:lnTo>
                    <a:pt x="18" y="16445"/>
                  </a:lnTo>
                  <a:lnTo>
                    <a:pt x="9" y="16902"/>
                  </a:lnTo>
                  <a:lnTo>
                    <a:pt x="0" y="17359"/>
                  </a:lnTo>
                  <a:lnTo>
                    <a:pt x="0" y="17816"/>
                  </a:lnTo>
                  <a:lnTo>
                    <a:pt x="0" y="18519"/>
                  </a:lnTo>
                  <a:lnTo>
                    <a:pt x="0" y="18976"/>
                  </a:lnTo>
                  <a:lnTo>
                    <a:pt x="9" y="19433"/>
                  </a:lnTo>
                  <a:lnTo>
                    <a:pt x="18" y="19891"/>
                  </a:lnTo>
                  <a:lnTo>
                    <a:pt x="31" y="20336"/>
                  </a:lnTo>
                  <a:lnTo>
                    <a:pt x="53" y="20781"/>
                  </a:lnTo>
                  <a:lnTo>
                    <a:pt x="75" y="21227"/>
                  </a:lnTo>
                  <a:lnTo>
                    <a:pt x="101" y="21672"/>
                  </a:lnTo>
                  <a:lnTo>
                    <a:pt x="132" y="22106"/>
                  </a:lnTo>
                  <a:lnTo>
                    <a:pt x="172" y="22539"/>
                  </a:lnTo>
                  <a:lnTo>
                    <a:pt x="207" y="22973"/>
                  </a:lnTo>
                  <a:lnTo>
                    <a:pt x="251" y="23395"/>
                  </a:lnTo>
                  <a:lnTo>
                    <a:pt x="299" y="23817"/>
                  </a:lnTo>
                  <a:lnTo>
                    <a:pt x="348" y="24227"/>
                  </a:lnTo>
                  <a:lnTo>
                    <a:pt x="405" y="24637"/>
                  </a:lnTo>
                  <a:lnTo>
                    <a:pt x="462" y="25048"/>
                  </a:lnTo>
                  <a:lnTo>
                    <a:pt x="524" y="25446"/>
                  </a:lnTo>
                  <a:lnTo>
                    <a:pt x="589" y="25845"/>
                  </a:lnTo>
                  <a:lnTo>
                    <a:pt x="655" y="26243"/>
                  </a:lnTo>
                  <a:lnTo>
                    <a:pt x="730" y="26630"/>
                  </a:lnTo>
                  <a:lnTo>
                    <a:pt x="805" y="27005"/>
                  </a:lnTo>
                  <a:lnTo>
                    <a:pt x="884" y="27380"/>
                  </a:lnTo>
                  <a:lnTo>
                    <a:pt x="968" y="27755"/>
                  </a:lnTo>
                  <a:lnTo>
                    <a:pt x="1051" y="28118"/>
                  </a:lnTo>
                  <a:lnTo>
                    <a:pt x="1139" y="28482"/>
                  </a:lnTo>
                  <a:lnTo>
                    <a:pt x="1231" y="28833"/>
                  </a:lnTo>
                  <a:lnTo>
                    <a:pt x="1328" y="29173"/>
                  </a:lnTo>
                  <a:lnTo>
                    <a:pt x="1425" y="29513"/>
                  </a:lnTo>
                  <a:lnTo>
                    <a:pt x="1526" y="29853"/>
                  </a:lnTo>
                  <a:lnTo>
                    <a:pt x="1627" y="30181"/>
                  </a:lnTo>
                  <a:lnTo>
                    <a:pt x="1733" y="30498"/>
                  </a:lnTo>
                  <a:lnTo>
                    <a:pt x="1843" y="30814"/>
                  </a:lnTo>
                  <a:lnTo>
                    <a:pt x="1957" y="31119"/>
                  </a:lnTo>
                  <a:lnTo>
                    <a:pt x="2071" y="31412"/>
                  </a:lnTo>
                  <a:lnTo>
                    <a:pt x="2190" y="31705"/>
                  </a:lnTo>
                  <a:lnTo>
                    <a:pt x="2309" y="31986"/>
                  </a:lnTo>
                  <a:lnTo>
                    <a:pt x="2432" y="32267"/>
                  </a:lnTo>
                  <a:lnTo>
                    <a:pt x="2555" y="32537"/>
                  </a:lnTo>
                  <a:lnTo>
                    <a:pt x="2682" y="32795"/>
                  </a:lnTo>
                  <a:lnTo>
                    <a:pt x="2814" y="33041"/>
                  </a:lnTo>
                  <a:lnTo>
                    <a:pt x="2946" y="33287"/>
                  </a:lnTo>
                  <a:lnTo>
                    <a:pt x="3078" y="33521"/>
                  </a:lnTo>
                  <a:lnTo>
                    <a:pt x="3214" y="33756"/>
                  </a:lnTo>
                  <a:lnTo>
                    <a:pt x="3355" y="33967"/>
                  </a:lnTo>
                  <a:lnTo>
                    <a:pt x="3496" y="34178"/>
                  </a:lnTo>
                  <a:lnTo>
                    <a:pt x="3641" y="34377"/>
                  </a:lnTo>
                  <a:lnTo>
                    <a:pt x="3786" y="34576"/>
                  </a:lnTo>
                  <a:lnTo>
                    <a:pt x="3931" y="34752"/>
                  </a:lnTo>
                  <a:lnTo>
                    <a:pt x="4081" y="34928"/>
                  </a:lnTo>
                  <a:lnTo>
                    <a:pt x="4230" y="35092"/>
                  </a:lnTo>
                  <a:lnTo>
                    <a:pt x="4384" y="35256"/>
                  </a:lnTo>
                  <a:lnTo>
                    <a:pt x="4538" y="35397"/>
                  </a:lnTo>
                  <a:lnTo>
                    <a:pt x="4692" y="35526"/>
                  </a:lnTo>
                  <a:lnTo>
                    <a:pt x="4850" y="35655"/>
                  </a:lnTo>
                  <a:lnTo>
                    <a:pt x="5013" y="35772"/>
                  </a:lnTo>
                  <a:lnTo>
                    <a:pt x="5171" y="35877"/>
                  </a:lnTo>
                  <a:lnTo>
                    <a:pt x="5334" y="35971"/>
                  </a:lnTo>
                  <a:lnTo>
                    <a:pt x="5497" y="36053"/>
                  </a:lnTo>
                  <a:lnTo>
                    <a:pt x="5664" y="36123"/>
                  </a:lnTo>
                  <a:lnTo>
                    <a:pt x="5831" y="36194"/>
                  </a:lnTo>
                  <a:lnTo>
                    <a:pt x="5998" y="36241"/>
                  </a:lnTo>
                  <a:lnTo>
                    <a:pt x="6165" y="36276"/>
                  </a:lnTo>
                  <a:lnTo>
                    <a:pt x="6336" y="36311"/>
                  </a:lnTo>
                  <a:lnTo>
                    <a:pt x="6508" y="36323"/>
                  </a:lnTo>
                  <a:lnTo>
                    <a:pt x="6679" y="36334"/>
                  </a:lnTo>
                  <a:lnTo>
                    <a:pt x="19312" y="36334"/>
                  </a:lnTo>
                  <a:lnTo>
                    <a:pt x="19483" y="36323"/>
                  </a:lnTo>
                  <a:lnTo>
                    <a:pt x="19655" y="36311"/>
                  </a:lnTo>
                  <a:lnTo>
                    <a:pt x="19826" y="36276"/>
                  </a:lnTo>
                  <a:lnTo>
                    <a:pt x="19994" y="36241"/>
                  </a:lnTo>
                  <a:lnTo>
                    <a:pt x="20161" y="36194"/>
                  </a:lnTo>
                  <a:lnTo>
                    <a:pt x="20328" y="36123"/>
                  </a:lnTo>
                  <a:lnTo>
                    <a:pt x="20495" y="36053"/>
                  </a:lnTo>
                  <a:lnTo>
                    <a:pt x="20657" y="35971"/>
                  </a:lnTo>
                  <a:lnTo>
                    <a:pt x="20820" y="35877"/>
                  </a:lnTo>
                  <a:lnTo>
                    <a:pt x="20983" y="35772"/>
                  </a:lnTo>
                  <a:lnTo>
                    <a:pt x="21141" y="35655"/>
                  </a:lnTo>
                  <a:lnTo>
                    <a:pt x="21299" y="35526"/>
                  </a:lnTo>
                  <a:lnTo>
                    <a:pt x="21453" y="35397"/>
                  </a:lnTo>
                  <a:lnTo>
                    <a:pt x="21607" y="35256"/>
                  </a:lnTo>
                  <a:lnTo>
                    <a:pt x="21761" y="35092"/>
                  </a:lnTo>
                  <a:lnTo>
                    <a:pt x="21911" y="34928"/>
                  </a:lnTo>
                  <a:lnTo>
                    <a:pt x="22060" y="34752"/>
                  </a:lnTo>
                  <a:lnTo>
                    <a:pt x="22210" y="34576"/>
                  </a:lnTo>
                  <a:lnTo>
                    <a:pt x="22355" y="34377"/>
                  </a:lnTo>
                  <a:lnTo>
                    <a:pt x="22495" y="34178"/>
                  </a:lnTo>
                  <a:lnTo>
                    <a:pt x="22636" y="33967"/>
                  </a:lnTo>
                  <a:lnTo>
                    <a:pt x="22777" y="33756"/>
                  </a:lnTo>
                  <a:lnTo>
                    <a:pt x="22913" y="33521"/>
                  </a:lnTo>
                  <a:lnTo>
                    <a:pt x="23049" y="33287"/>
                  </a:lnTo>
                  <a:lnTo>
                    <a:pt x="23181" y="33041"/>
                  </a:lnTo>
                  <a:lnTo>
                    <a:pt x="23309" y="32795"/>
                  </a:lnTo>
                  <a:lnTo>
                    <a:pt x="23436" y="32537"/>
                  </a:lnTo>
                  <a:lnTo>
                    <a:pt x="23564" y="32267"/>
                  </a:lnTo>
                  <a:lnTo>
                    <a:pt x="23687" y="31986"/>
                  </a:lnTo>
                  <a:lnTo>
                    <a:pt x="23806" y="31705"/>
                  </a:lnTo>
                  <a:lnTo>
                    <a:pt x="23920" y="31412"/>
                  </a:lnTo>
                  <a:lnTo>
                    <a:pt x="24039" y="31119"/>
                  </a:lnTo>
                  <a:lnTo>
                    <a:pt x="24149" y="30814"/>
                  </a:lnTo>
                  <a:lnTo>
                    <a:pt x="24259" y="30498"/>
                  </a:lnTo>
                  <a:lnTo>
                    <a:pt x="24364" y="30181"/>
                  </a:lnTo>
                  <a:lnTo>
                    <a:pt x="24470" y="29853"/>
                  </a:lnTo>
                  <a:lnTo>
                    <a:pt x="24571" y="29513"/>
                  </a:lnTo>
                  <a:lnTo>
                    <a:pt x="24668" y="29173"/>
                  </a:lnTo>
                  <a:lnTo>
                    <a:pt x="24760" y="28833"/>
                  </a:lnTo>
                  <a:lnTo>
                    <a:pt x="24852" y="28482"/>
                  </a:lnTo>
                  <a:lnTo>
                    <a:pt x="24940" y="28118"/>
                  </a:lnTo>
                  <a:lnTo>
                    <a:pt x="25028" y="27755"/>
                  </a:lnTo>
                  <a:lnTo>
                    <a:pt x="25107" y="27380"/>
                  </a:lnTo>
                  <a:lnTo>
                    <a:pt x="25186" y="27005"/>
                  </a:lnTo>
                  <a:lnTo>
                    <a:pt x="25261" y="26630"/>
                  </a:lnTo>
                  <a:lnTo>
                    <a:pt x="25336" y="26243"/>
                  </a:lnTo>
                  <a:lnTo>
                    <a:pt x="25402" y="25845"/>
                  </a:lnTo>
                  <a:lnTo>
                    <a:pt x="25468" y="25446"/>
                  </a:lnTo>
                  <a:lnTo>
                    <a:pt x="25529" y="25048"/>
                  </a:lnTo>
                  <a:lnTo>
                    <a:pt x="25591" y="24637"/>
                  </a:lnTo>
                  <a:lnTo>
                    <a:pt x="25644" y="24227"/>
                  </a:lnTo>
                  <a:lnTo>
                    <a:pt x="25692" y="23817"/>
                  </a:lnTo>
                  <a:lnTo>
                    <a:pt x="25740" y="23395"/>
                  </a:lnTo>
                  <a:lnTo>
                    <a:pt x="25784" y="22973"/>
                  </a:lnTo>
                  <a:lnTo>
                    <a:pt x="25824" y="22539"/>
                  </a:lnTo>
                  <a:lnTo>
                    <a:pt x="25859" y="22106"/>
                  </a:lnTo>
                  <a:lnTo>
                    <a:pt x="25890" y="21672"/>
                  </a:lnTo>
                  <a:lnTo>
                    <a:pt x="25916" y="21227"/>
                  </a:lnTo>
                  <a:lnTo>
                    <a:pt x="25943" y="20781"/>
                  </a:lnTo>
                  <a:lnTo>
                    <a:pt x="25960" y="20336"/>
                  </a:lnTo>
                  <a:lnTo>
                    <a:pt x="25973" y="19891"/>
                  </a:lnTo>
                  <a:lnTo>
                    <a:pt x="25987" y="19433"/>
                  </a:lnTo>
                  <a:lnTo>
                    <a:pt x="25991" y="18976"/>
                  </a:lnTo>
                  <a:lnTo>
                    <a:pt x="25995" y="18519"/>
                  </a:lnTo>
                  <a:lnTo>
                    <a:pt x="25995" y="17816"/>
                  </a:lnTo>
                  <a:lnTo>
                    <a:pt x="25991" y="17359"/>
                  </a:lnTo>
                  <a:lnTo>
                    <a:pt x="25987" y="16902"/>
                  </a:lnTo>
                  <a:lnTo>
                    <a:pt x="25973" y="16445"/>
                  </a:lnTo>
                  <a:lnTo>
                    <a:pt x="25960" y="15988"/>
                  </a:lnTo>
                  <a:lnTo>
                    <a:pt x="25943" y="15542"/>
                  </a:lnTo>
                  <a:lnTo>
                    <a:pt x="25916" y="15097"/>
                  </a:lnTo>
                  <a:lnTo>
                    <a:pt x="25890" y="14663"/>
                  </a:lnTo>
                  <a:lnTo>
                    <a:pt x="25859" y="14230"/>
                  </a:lnTo>
                  <a:lnTo>
                    <a:pt x="25824" y="13796"/>
                  </a:lnTo>
                  <a:lnTo>
                    <a:pt x="25784" y="13362"/>
                  </a:lnTo>
                  <a:lnTo>
                    <a:pt x="25740" y="12940"/>
                  </a:lnTo>
                  <a:lnTo>
                    <a:pt x="25692" y="12518"/>
                  </a:lnTo>
                  <a:lnTo>
                    <a:pt x="25644" y="12096"/>
                  </a:lnTo>
                  <a:lnTo>
                    <a:pt x="25591" y="11686"/>
                  </a:lnTo>
                  <a:lnTo>
                    <a:pt x="25529" y="11288"/>
                  </a:lnTo>
                  <a:lnTo>
                    <a:pt x="25468" y="10878"/>
                  </a:lnTo>
                  <a:lnTo>
                    <a:pt x="25402" y="10479"/>
                  </a:lnTo>
                  <a:lnTo>
                    <a:pt x="25336" y="10092"/>
                  </a:lnTo>
                  <a:lnTo>
                    <a:pt x="25261" y="9706"/>
                  </a:lnTo>
                  <a:lnTo>
                    <a:pt x="25186" y="9319"/>
                  </a:lnTo>
                  <a:lnTo>
                    <a:pt x="25107" y="8944"/>
                  </a:lnTo>
                  <a:lnTo>
                    <a:pt x="25028" y="8580"/>
                  </a:lnTo>
                  <a:lnTo>
                    <a:pt x="24940" y="8217"/>
                  </a:lnTo>
                  <a:lnTo>
                    <a:pt x="24852" y="7854"/>
                  </a:lnTo>
                  <a:lnTo>
                    <a:pt x="24760" y="7502"/>
                  </a:lnTo>
                  <a:lnTo>
                    <a:pt x="24668" y="7150"/>
                  </a:lnTo>
                  <a:lnTo>
                    <a:pt x="24571" y="6811"/>
                  </a:lnTo>
                  <a:lnTo>
                    <a:pt x="24470" y="6482"/>
                  </a:lnTo>
                  <a:lnTo>
                    <a:pt x="24364" y="6154"/>
                  </a:lnTo>
                  <a:lnTo>
                    <a:pt x="24259" y="5838"/>
                  </a:lnTo>
                  <a:lnTo>
                    <a:pt x="24149" y="5521"/>
                  </a:lnTo>
                  <a:lnTo>
                    <a:pt x="24039" y="5217"/>
                  </a:lnTo>
                  <a:lnTo>
                    <a:pt x="23920" y="4924"/>
                  </a:lnTo>
                  <a:lnTo>
                    <a:pt x="23806" y="4631"/>
                  </a:lnTo>
                  <a:lnTo>
                    <a:pt x="23687" y="4349"/>
                  </a:lnTo>
                  <a:lnTo>
                    <a:pt x="23564" y="4068"/>
                  </a:lnTo>
                  <a:lnTo>
                    <a:pt x="23436" y="3798"/>
                  </a:lnTo>
                  <a:lnTo>
                    <a:pt x="23309" y="3541"/>
                  </a:lnTo>
                  <a:lnTo>
                    <a:pt x="23181" y="3283"/>
                  </a:lnTo>
                  <a:lnTo>
                    <a:pt x="23049" y="3048"/>
                  </a:lnTo>
                  <a:lnTo>
                    <a:pt x="22913" y="2802"/>
                  </a:lnTo>
                  <a:lnTo>
                    <a:pt x="22777" y="2579"/>
                  </a:lnTo>
                  <a:lnTo>
                    <a:pt x="22636" y="2357"/>
                  </a:lnTo>
                  <a:lnTo>
                    <a:pt x="22495" y="2146"/>
                  </a:lnTo>
                  <a:lnTo>
                    <a:pt x="22355" y="1947"/>
                  </a:lnTo>
                  <a:lnTo>
                    <a:pt x="22210" y="1759"/>
                  </a:lnTo>
                  <a:lnTo>
                    <a:pt x="22060" y="1572"/>
                  </a:lnTo>
                  <a:lnTo>
                    <a:pt x="21911" y="1396"/>
                  </a:lnTo>
                  <a:lnTo>
                    <a:pt x="21761" y="1232"/>
                  </a:lnTo>
                  <a:lnTo>
                    <a:pt x="21607" y="1079"/>
                  </a:lnTo>
                  <a:lnTo>
                    <a:pt x="21453" y="939"/>
                  </a:lnTo>
                  <a:lnTo>
                    <a:pt x="21299" y="798"/>
                  </a:lnTo>
                  <a:lnTo>
                    <a:pt x="21141" y="681"/>
                  </a:lnTo>
                  <a:lnTo>
                    <a:pt x="20983" y="564"/>
                  </a:lnTo>
                  <a:lnTo>
                    <a:pt x="20820" y="458"/>
                  </a:lnTo>
                  <a:lnTo>
                    <a:pt x="20657" y="364"/>
                  </a:lnTo>
                  <a:lnTo>
                    <a:pt x="20495" y="282"/>
                  </a:lnTo>
                  <a:lnTo>
                    <a:pt x="20328" y="212"/>
                  </a:lnTo>
                  <a:lnTo>
                    <a:pt x="20161" y="142"/>
                  </a:lnTo>
                  <a:lnTo>
                    <a:pt x="19994" y="95"/>
                  </a:lnTo>
                  <a:lnTo>
                    <a:pt x="19826" y="48"/>
                  </a:lnTo>
                  <a:lnTo>
                    <a:pt x="19655" y="24"/>
                  </a:lnTo>
                  <a:lnTo>
                    <a:pt x="194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786500" y="-38640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1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848175" y="-3735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5" y="36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36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970625" y="-371900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7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060225" y="-35909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115950" y="-3380275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36300" y="-3156425"/>
              <a:ext cx="6050" cy="15850"/>
            </a:xfrm>
            <a:custGeom>
              <a:avLst/>
              <a:gdLst/>
              <a:ahLst/>
              <a:cxnLst/>
              <a:rect l="l" t="t" r="r" b="b"/>
              <a:pathLst>
                <a:path w="242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7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45" y="633"/>
                  </a:lnTo>
                  <a:lnTo>
                    <a:pt x="167" y="610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7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27175" y="-2939600"/>
              <a:ext cx="6050" cy="15850"/>
            </a:xfrm>
            <a:custGeom>
              <a:avLst/>
              <a:gdLst/>
              <a:ahLst/>
              <a:cxnLst/>
              <a:rect l="l" t="t" r="r" b="b"/>
              <a:pathLst>
                <a:path w="242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5" y="247"/>
                  </a:lnTo>
                  <a:lnTo>
                    <a:pt x="0" y="317"/>
                  </a:lnTo>
                  <a:lnTo>
                    <a:pt x="5" y="376"/>
                  </a:lnTo>
                  <a:lnTo>
                    <a:pt x="9" y="434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5" y="634"/>
                  </a:lnTo>
                  <a:lnTo>
                    <a:pt x="167" y="610"/>
                  </a:lnTo>
                  <a:lnTo>
                    <a:pt x="189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4"/>
                  </a:lnTo>
                  <a:lnTo>
                    <a:pt x="238" y="376"/>
                  </a:lnTo>
                  <a:lnTo>
                    <a:pt x="242" y="317"/>
                  </a:lnTo>
                  <a:lnTo>
                    <a:pt x="238" y="247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8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089675" y="-27265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036250" y="-258945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8" y="1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7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3959100" y="-2502425"/>
              <a:ext cx="6050" cy="16150"/>
            </a:xfrm>
            <a:custGeom>
              <a:avLst/>
              <a:gdLst/>
              <a:ahLst/>
              <a:cxnLst/>
              <a:rect l="l" t="t" r="r" b="b"/>
              <a:pathLst>
                <a:path w="242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862025" y="-2495675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16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16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3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770025" y="-2502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2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2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662400" y="-248777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1" y="258"/>
                  </a:lnTo>
                  <a:lnTo>
                    <a:pt x="1" y="329"/>
                  </a:lnTo>
                  <a:lnTo>
                    <a:pt x="1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29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60725" y="-24877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458050" y="-25569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36"/>
                  </a:lnTo>
                  <a:lnTo>
                    <a:pt x="53" y="59"/>
                  </a:lnTo>
                  <a:lnTo>
                    <a:pt x="36" y="106"/>
                  </a:lnTo>
                  <a:lnTo>
                    <a:pt x="22" y="153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3367800" y="-27330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8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8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327575" y="-30096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3336350" y="-3290325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385500" y="-35156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97" y="0"/>
                  </a:move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2350" y="-3711375"/>
              <a:ext cx="6050" cy="16125"/>
            </a:xfrm>
            <a:custGeom>
              <a:avLst/>
              <a:gdLst/>
              <a:ahLst/>
              <a:cxnLst/>
              <a:rect l="l" t="t" r="r" b="b"/>
              <a:pathLst>
                <a:path w="242" h="645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3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4" y="258"/>
                  </a:lnTo>
                  <a:lnTo>
                    <a:pt x="0" y="328"/>
                  </a:lnTo>
                  <a:lnTo>
                    <a:pt x="4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28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3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591175" y="-371900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1" y="621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705150" y="-3727200"/>
              <a:ext cx="5975" cy="15825"/>
            </a:xfrm>
            <a:custGeom>
              <a:avLst/>
              <a:gdLst/>
              <a:ahLst/>
              <a:cxnLst/>
              <a:rect l="l" t="t" r="r" b="b"/>
              <a:pathLst>
                <a:path w="239" h="633" extrusionOk="0">
                  <a:moveTo>
                    <a:pt x="93" y="0"/>
                  </a:moveTo>
                  <a:lnTo>
                    <a:pt x="71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19" y="141"/>
                  </a:lnTo>
                  <a:lnTo>
                    <a:pt x="10" y="188"/>
                  </a:lnTo>
                  <a:lnTo>
                    <a:pt x="1" y="246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19" y="492"/>
                  </a:lnTo>
                  <a:lnTo>
                    <a:pt x="36" y="539"/>
                  </a:lnTo>
                  <a:lnTo>
                    <a:pt x="54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2" y="633"/>
                  </a:lnTo>
                  <a:lnTo>
                    <a:pt x="164" y="610"/>
                  </a:lnTo>
                  <a:lnTo>
                    <a:pt x="186" y="586"/>
                  </a:lnTo>
                  <a:lnTo>
                    <a:pt x="203" y="539"/>
                  </a:lnTo>
                  <a:lnTo>
                    <a:pt x="221" y="492"/>
                  </a:lnTo>
                  <a:lnTo>
                    <a:pt x="230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46"/>
                  </a:lnTo>
                  <a:lnTo>
                    <a:pt x="230" y="188"/>
                  </a:lnTo>
                  <a:lnTo>
                    <a:pt x="221" y="141"/>
                  </a:lnTo>
                  <a:lnTo>
                    <a:pt x="203" y="94"/>
                  </a:lnTo>
                  <a:lnTo>
                    <a:pt x="186" y="47"/>
                  </a:lnTo>
                  <a:lnTo>
                    <a:pt x="164" y="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783975" y="-415120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638225" y="-3260450"/>
              <a:ext cx="102800" cy="298600"/>
            </a:xfrm>
            <a:custGeom>
              <a:avLst/>
              <a:gdLst/>
              <a:ahLst/>
              <a:cxnLst/>
              <a:rect l="l" t="t" r="r" b="b"/>
              <a:pathLst>
                <a:path w="4112" h="11944" extrusionOk="0">
                  <a:moveTo>
                    <a:pt x="0" y="1"/>
                  </a:moveTo>
                  <a:lnTo>
                    <a:pt x="0" y="11944"/>
                  </a:lnTo>
                  <a:lnTo>
                    <a:pt x="1038" y="11944"/>
                  </a:lnTo>
                  <a:lnTo>
                    <a:pt x="1038" y="7232"/>
                  </a:lnTo>
                  <a:lnTo>
                    <a:pt x="3074" y="7232"/>
                  </a:lnTo>
                  <a:lnTo>
                    <a:pt x="3074" y="11944"/>
                  </a:lnTo>
                  <a:lnTo>
                    <a:pt x="4111" y="11944"/>
                  </a:lnTo>
                  <a:lnTo>
                    <a:pt x="4111" y="1"/>
                  </a:lnTo>
                  <a:lnTo>
                    <a:pt x="3074" y="1"/>
                  </a:lnTo>
                  <a:lnTo>
                    <a:pt x="3074" y="4900"/>
                  </a:lnTo>
                  <a:lnTo>
                    <a:pt x="1038" y="4900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3762875" y="-3260450"/>
              <a:ext cx="31125" cy="336125"/>
            </a:xfrm>
            <a:custGeom>
              <a:avLst/>
              <a:gdLst/>
              <a:ahLst/>
              <a:cxnLst/>
              <a:rect l="l" t="t" r="r" b="b"/>
              <a:pathLst>
                <a:path w="1245" h="13445" extrusionOk="0">
                  <a:moveTo>
                    <a:pt x="128" y="1"/>
                  </a:moveTo>
                  <a:lnTo>
                    <a:pt x="119" y="9178"/>
                  </a:lnTo>
                  <a:lnTo>
                    <a:pt x="1126" y="9178"/>
                  </a:lnTo>
                  <a:lnTo>
                    <a:pt x="1126" y="1"/>
                  </a:lnTo>
                  <a:close/>
                  <a:moveTo>
                    <a:pt x="0" y="11944"/>
                  </a:moveTo>
                  <a:lnTo>
                    <a:pt x="0" y="11991"/>
                  </a:lnTo>
                  <a:lnTo>
                    <a:pt x="1" y="11976"/>
                  </a:lnTo>
                  <a:lnTo>
                    <a:pt x="0" y="11944"/>
                  </a:lnTo>
                  <a:close/>
                  <a:moveTo>
                    <a:pt x="568" y="10479"/>
                  </a:moveTo>
                  <a:lnTo>
                    <a:pt x="510" y="10502"/>
                  </a:lnTo>
                  <a:lnTo>
                    <a:pt x="458" y="10537"/>
                  </a:lnTo>
                  <a:lnTo>
                    <a:pt x="405" y="10584"/>
                  </a:lnTo>
                  <a:lnTo>
                    <a:pt x="357" y="10643"/>
                  </a:lnTo>
                  <a:lnTo>
                    <a:pt x="308" y="10702"/>
                  </a:lnTo>
                  <a:lnTo>
                    <a:pt x="264" y="10784"/>
                  </a:lnTo>
                  <a:lnTo>
                    <a:pt x="220" y="10866"/>
                  </a:lnTo>
                  <a:lnTo>
                    <a:pt x="181" y="10971"/>
                  </a:lnTo>
                  <a:lnTo>
                    <a:pt x="145" y="11065"/>
                  </a:lnTo>
                  <a:lnTo>
                    <a:pt x="110" y="11182"/>
                  </a:lnTo>
                  <a:lnTo>
                    <a:pt x="84" y="11299"/>
                  </a:lnTo>
                  <a:lnTo>
                    <a:pt x="58" y="11428"/>
                  </a:lnTo>
                  <a:lnTo>
                    <a:pt x="36" y="11569"/>
                  </a:lnTo>
                  <a:lnTo>
                    <a:pt x="22" y="11710"/>
                  </a:lnTo>
                  <a:lnTo>
                    <a:pt x="9" y="11850"/>
                  </a:lnTo>
                  <a:lnTo>
                    <a:pt x="1" y="11976"/>
                  </a:lnTo>
                  <a:lnTo>
                    <a:pt x="5" y="12096"/>
                  </a:lnTo>
                  <a:lnTo>
                    <a:pt x="14" y="12249"/>
                  </a:lnTo>
                  <a:lnTo>
                    <a:pt x="27" y="12389"/>
                  </a:lnTo>
                  <a:lnTo>
                    <a:pt x="49" y="12530"/>
                  </a:lnTo>
                  <a:lnTo>
                    <a:pt x="71" y="12659"/>
                  </a:lnTo>
                  <a:lnTo>
                    <a:pt x="102" y="12788"/>
                  </a:lnTo>
                  <a:lnTo>
                    <a:pt x="137" y="12905"/>
                  </a:lnTo>
                  <a:lnTo>
                    <a:pt x="172" y="13010"/>
                  </a:lnTo>
                  <a:lnTo>
                    <a:pt x="211" y="13104"/>
                  </a:lnTo>
                  <a:lnTo>
                    <a:pt x="255" y="13186"/>
                  </a:lnTo>
                  <a:lnTo>
                    <a:pt x="304" y="13268"/>
                  </a:lnTo>
                  <a:lnTo>
                    <a:pt x="352" y="13327"/>
                  </a:lnTo>
                  <a:lnTo>
                    <a:pt x="405" y="13374"/>
                  </a:lnTo>
                  <a:lnTo>
                    <a:pt x="462" y="13409"/>
                  </a:lnTo>
                  <a:lnTo>
                    <a:pt x="515" y="13432"/>
                  </a:lnTo>
                  <a:lnTo>
                    <a:pt x="620" y="13432"/>
                  </a:lnTo>
                  <a:lnTo>
                    <a:pt x="678" y="13444"/>
                  </a:lnTo>
                  <a:lnTo>
                    <a:pt x="735" y="13432"/>
                  </a:lnTo>
                  <a:lnTo>
                    <a:pt x="787" y="13409"/>
                  </a:lnTo>
                  <a:lnTo>
                    <a:pt x="845" y="13374"/>
                  </a:lnTo>
                  <a:lnTo>
                    <a:pt x="893" y="13327"/>
                  </a:lnTo>
                  <a:lnTo>
                    <a:pt x="946" y="13268"/>
                  </a:lnTo>
                  <a:lnTo>
                    <a:pt x="990" y="13198"/>
                  </a:lnTo>
                  <a:lnTo>
                    <a:pt x="1034" y="13116"/>
                  </a:lnTo>
                  <a:lnTo>
                    <a:pt x="1073" y="13022"/>
                  </a:lnTo>
                  <a:lnTo>
                    <a:pt x="1113" y="12917"/>
                  </a:lnTo>
                  <a:lnTo>
                    <a:pt x="1144" y="12800"/>
                  </a:lnTo>
                  <a:lnTo>
                    <a:pt x="1174" y="12671"/>
                  </a:lnTo>
                  <a:lnTo>
                    <a:pt x="1196" y="12542"/>
                  </a:lnTo>
                  <a:lnTo>
                    <a:pt x="1218" y="12401"/>
                  </a:lnTo>
                  <a:lnTo>
                    <a:pt x="1232" y="12260"/>
                  </a:lnTo>
                  <a:lnTo>
                    <a:pt x="1240" y="12108"/>
                  </a:lnTo>
                  <a:lnTo>
                    <a:pt x="1245" y="11991"/>
                  </a:lnTo>
                  <a:lnTo>
                    <a:pt x="1236" y="11827"/>
                  </a:lnTo>
                  <a:lnTo>
                    <a:pt x="1223" y="11663"/>
                  </a:lnTo>
                  <a:lnTo>
                    <a:pt x="1201" y="11510"/>
                  </a:lnTo>
                  <a:lnTo>
                    <a:pt x="1174" y="11358"/>
                  </a:lnTo>
                  <a:lnTo>
                    <a:pt x="1144" y="11229"/>
                  </a:lnTo>
                  <a:lnTo>
                    <a:pt x="1108" y="11100"/>
                  </a:lnTo>
                  <a:lnTo>
                    <a:pt x="1069" y="10971"/>
                  </a:lnTo>
                  <a:lnTo>
                    <a:pt x="1025" y="10866"/>
                  </a:lnTo>
                  <a:lnTo>
                    <a:pt x="977" y="10772"/>
                  </a:lnTo>
                  <a:lnTo>
                    <a:pt x="924" y="10690"/>
                  </a:lnTo>
                  <a:lnTo>
                    <a:pt x="871" y="10620"/>
                  </a:lnTo>
                  <a:lnTo>
                    <a:pt x="814" y="10561"/>
                  </a:lnTo>
                  <a:lnTo>
                    <a:pt x="757" y="10514"/>
                  </a:lnTo>
                  <a:lnTo>
                    <a:pt x="695" y="10491"/>
                  </a:lnTo>
                  <a:lnTo>
                    <a:pt x="634" y="10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810475" y="-3266300"/>
              <a:ext cx="30700" cy="304450"/>
            </a:xfrm>
            <a:custGeom>
              <a:avLst/>
              <a:gdLst/>
              <a:ahLst/>
              <a:cxnLst/>
              <a:rect l="l" t="t" r="r" b="b"/>
              <a:pathLst>
                <a:path w="1228" h="12178" extrusionOk="0">
                  <a:moveTo>
                    <a:pt x="611" y="0"/>
                  </a:moveTo>
                  <a:lnTo>
                    <a:pt x="550" y="12"/>
                  </a:lnTo>
                  <a:lnTo>
                    <a:pt x="488" y="36"/>
                  </a:lnTo>
                  <a:lnTo>
                    <a:pt x="431" y="82"/>
                  </a:lnTo>
                  <a:lnTo>
                    <a:pt x="374" y="129"/>
                  </a:lnTo>
                  <a:lnTo>
                    <a:pt x="321" y="200"/>
                  </a:lnTo>
                  <a:lnTo>
                    <a:pt x="269" y="282"/>
                  </a:lnTo>
                  <a:lnTo>
                    <a:pt x="225" y="375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27"/>
                  </a:lnTo>
                  <a:lnTo>
                    <a:pt x="75" y="856"/>
                  </a:lnTo>
                  <a:lnTo>
                    <a:pt x="49" y="1008"/>
                  </a:lnTo>
                  <a:lnTo>
                    <a:pt x="27" y="1149"/>
                  </a:lnTo>
                  <a:lnTo>
                    <a:pt x="13" y="1313"/>
                  </a:lnTo>
                  <a:lnTo>
                    <a:pt x="5" y="1477"/>
                  </a:lnTo>
                  <a:lnTo>
                    <a:pt x="0" y="1641"/>
                  </a:lnTo>
                  <a:lnTo>
                    <a:pt x="5" y="1805"/>
                  </a:lnTo>
                  <a:lnTo>
                    <a:pt x="13" y="1969"/>
                  </a:lnTo>
                  <a:lnTo>
                    <a:pt x="27" y="2122"/>
                  </a:lnTo>
                  <a:lnTo>
                    <a:pt x="49" y="2274"/>
                  </a:lnTo>
                  <a:lnTo>
                    <a:pt x="75" y="2427"/>
                  </a:lnTo>
                  <a:lnTo>
                    <a:pt x="106" y="2555"/>
                  </a:lnTo>
                  <a:lnTo>
                    <a:pt x="141" y="2684"/>
                  </a:lnTo>
                  <a:lnTo>
                    <a:pt x="181" y="2802"/>
                  </a:lnTo>
                  <a:lnTo>
                    <a:pt x="225" y="2907"/>
                  </a:lnTo>
                  <a:lnTo>
                    <a:pt x="273" y="3001"/>
                  </a:lnTo>
                  <a:lnTo>
                    <a:pt x="321" y="3083"/>
                  </a:lnTo>
                  <a:lnTo>
                    <a:pt x="374" y="3153"/>
                  </a:lnTo>
                  <a:lnTo>
                    <a:pt x="431" y="3200"/>
                  </a:lnTo>
                  <a:lnTo>
                    <a:pt x="493" y="3247"/>
                  </a:lnTo>
                  <a:lnTo>
                    <a:pt x="554" y="3270"/>
                  </a:lnTo>
                  <a:lnTo>
                    <a:pt x="616" y="3282"/>
                  </a:lnTo>
                  <a:lnTo>
                    <a:pt x="677" y="3270"/>
                  </a:lnTo>
                  <a:lnTo>
                    <a:pt x="739" y="3247"/>
                  </a:lnTo>
                  <a:lnTo>
                    <a:pt x="796" y="3200"/>
                  </a:lnTo>
                  <a:lnTo>
                    <a:pt x="853" y="3153"/>
                  </a:lnTo>
                  <a:lnTo>
                    <a:pt x="906" y="3083"/>
                  </a:lnTo>
                  <a:lnTo>
                    <a:pt x="959" y="3001"/>
                  </a:lnTo>
                  <a:lnTo>
                    <a:pt x="1007" y="2907"/>
                  </a:lnTo>
                  <a:lnTo>
                    <a:pt x="1051" y="2802"/>
                  </a:lnTo>
                  <a:lnTo>
                    <a:pt x="1091" y="2684"/>
                  </a:lnTo>
                  <a:lnTo>
                    <a:pt x="1126" y="2555"/>
                  </a:lnTo>
                  <a:lnTo>
                    <a:pt x="1157" y="2415"/>
                  </a:lnTo>
                  <a:lnTo>
                    <a:pt x="1179" y="2274"/>
                  </a:lnTo>
                  <a:lnTo>
                    <a:pt x="1201" y="2122"/>
                  </a:lnTo>
                  <a:lnTo>
                    <a:pt x="1218" y="1969"/>
                  </a:lnTo>
                  <a:lnTo>
                    <a:pt x="1227" y="1805"/>
                  </a:lnTo>
                  <a:lnTo>
                    <a:pt x="1227" y="1641"/>
                  </a:lnTo>
                  <a:lnTo>
                    <a:pt x="1227" y="1477"/>
                  </a:lnTo>
                  <a:lnTo>
                    <a:pt x="1218" y="1313"/>
                  </a:lnTo>
                  <a:lnTo>
                    <a:pt x="1201" y="1149"/>
                  </a:lnTo>
                  <a:lnTo>
                    <a:pt x="1179" y="997"/>
                  </a:lnTo>
                  <a:lnTo>
                    <a:pt x="1157" y="856"/>
                  </a:lnTo>
                  <a:lnTo>
                    <a:pt x="1122" y="727"/>
                  </a:lnTo>
                  <a:lnTo>
                    <a:pt x="1086" y="598"/>
                  </a:lnTo>
                  <a:lnTo>
                    <a:pt x="1047" y="481"/>
                  </a:lnTo>
                  <a:lnTo>
                    <a:pt x="1003" y="375"/>
                  </a:lnTo>
                  <a:lnTo>
                    <a:pt x="959" y="282"/>
                  </a:lnTo>
                  <a:lnTo>
                    <a:pt x="906" y="200"/>
                  </a:lnTo>
                  <a:lnTo>
                    <a:pt x="853" y="129"/>
                  </a:lnTo>
                  <a:lnTo>
                    <a:pt x="796" y="71"/>
                  </a:lnTo>
                  <a:lnTo>
                    <a:pt x="739" y="36"/>
                  </a:lnTo>
                  <a:lnTo>
                    <a:pt x="677" y="12"/>
                  </a:lnTo>
                  <a:lnTo>
                    <a:pt x="611" y="0"/>
                  </a:lnTo>
                  <a:close/>
                  <a:moveTo>
                    <a:pt x="203" y="4384"/>
                  </a:moveTo>
                  <a:lnTo>
                    <a:pt x="0" y="12178"/>
                  </a:lnTo>
                  <a:lnTo>
                    <a:pt x="1192" y="12178"/>
                  </a:lnTo>
                  <a:lnTo>
                    <a:pt x="994" y="4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744625" y="-2558400"/>
              <a:ext cx="7050" cy="435450"/>
            </a:xfrm>
            <a:custGeom>
              <a:avLst/>
              <a:gdLst/>
              <a:ahLst/>
              <a:cxnLst/>
              <a:rect l="l" t="t" r="r" b="b"/>
              <a:pathLst>
                <a:path w="282" h="17418" extrusionOk="0">
                  <a:moveTo>
                    <a:pt x="141" y="1"/>
                  </a:moveTo>
                  <a:lnTo>
                    <a:pt x="97" y="1079"/>
                  </a:lnTo>
                  <a:lnTo>
                    <a:pt x="62" y="2169"/>
                  </a:lnTo>
                  <a:lnTo>
                    <a:pt x="36" y="3259"/>
                  </a:lnTo>
                  <a:lnTo>
                    <a:pt x="18" y="4349"/>
                  </a:lnTo>
                  <a:lnTo>
                    <a:pt x="5" y="5439"/>
                  </a:lnTo>
                  <a:lnTo>
                    <a:pt x="0" y="6529"/>
                  </a:lnTo>
                  <a:lnTo>
                    <a:pt x="5" y="7619"/>
                  </a:lnTo>
                  <a:lnTo>
                    <a:pt x="14" y="8709"/>
                  </a:lnTo>
                  <a:lnTo>
                    <a:pt x="5" y="9799"/>
                  </a:lnTo>
                  <a:lnTo>
                    <a:pt x="0" y="10889"/>
                  </a:lnTo>
                  <a:lnTo>
                    <a:pt x="5" y="11979"/>
                  </a:lnTo>
                  <a:lnTo>
                    <a:pt x="14" y="13069"/>
                  </a:lnTo>
                  <a:lnTo>
                    <a:pt x="36" y="14159"/>
                  </a:lnTo>
                  <a:lnTo>
                    <a:pt x="62" y="15249"/>
                  </a:lnTo>
                  <a:lnTo>
                    <a:pt x="97" y="16328"/>
                  </a:lnTo>
                  <a:lnTo>
                    <a:pt x="141" y="17418"/>
                  </a:lnTo>
                  <a:lnTo>
                    <a:pt x="181" y="16328"/>
                  </a:lnTo>
                  <a:lnTo>
                    <a:pt x="216" y="15249"/>
                  </a:lnTo>
                  <a:lnTo>
                    <a:pt x="242" y="14159"/>
                  </a:lnTo>
                  <a:lnTo>
                    <a:pt x="264" y="13069"/>
                  </a:lnTo>
                  <a:lnTo>
                    <a:pt x="277" y="11979"/>
                  </a:lnTo>
                  <a:lnTo>
                    <a:pt x="282" y="10889"/>
                  </a:lnTo>
                  <a:lnTo>
                    <a:pt x="277" y="9799"/>
                  </a:lnTo>
                  <a:lnTo>
                    <a:pt x="264" y="8709"/>
                  </a:lnTo>
                  <a:lnTo>
                    <a:pt x="277" y="7619"/>
                  </a:lnTo>
                  <a:lnTo>
                    <a:pt x="277" y="6529"/>
                  </a:lnTo>
                  <a:lnTo>
                    <a:pt x="277" y="5439"/>
                  </a:lnTo>
                  <a:lnTo>
                    <a:pt x="264" y="4349"/>
                  </a:lnTo>
                  <a:lnTo>
                    <a:pt x="242" y="3259"/>
                  </a:lnTo>
                  <a:lnTo>
                    <a:pt x="216" y="2169"/>
                  </a:lnTo>
                  <a:lnTo>
                    <a:pt x="181" y="107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3748575" y="-4431900"/>
              <a:ext cx="6400" cy="797600"/>
            </a:xfrm>
            <a:custGeom>
              <a:avLst/>
              <a:gdLst/>
              <a:ahLst/>
              <a:cxnLst/>
              <a:rect l="l" t="t" r="r" b="b"/>
              <a:pathLst>
                <a:path w="256" h="31904" extrusionOk="0">
                  <a:moveTo>
                    <a:pt x="124" y="0"/>
                  </a:move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748575" y="-4431900"/>
              <a:ext cx="6400" cy="797600"/>
            </a:xfrm>
            <a:custGeom>
              <a:avLst/>
              <a:gdLst/>
              <a:ahLst/>
              <a:cxnLst/>
              <a:rect l="l" t="t" r="r" b="b"/>
              <a:pathLst>
                <a:path w="256" h="31904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370875" y="-3634900"/>
              <a:ext cx="734225" cy="1093825"/>
            </a:xfrm>
            <a:custGeom>
              <a:avLst/>
              <a:gdLst/>
              <a:ahLst/>
              <a:cxnLst/>
              <a:rect l="l" t="t" r="r" b="b"/>
              <a:pathLst>
                <a:path w="29369" h="43753" extrusionOk="0">
                  <a:moveTo>
                    <a:pt x="21146" y="211"/>
                  </a:moveTo>
                  <a:lnTo>
                    <a:pt x="21247" y="223"/>
                  </a:lnTo>
                  <a:lnTo>
                    <a:pt x="21344" y="211"/>
                  </a:lnTo>
                  <a:close/>
                  <a:moveTo>
                    <a:pt x="21537" y="0"/>
                  </a:moveTo>
                  <a:lnTo>
                    <a:pt x="21344" y="23"/>
                  </a:lnTo>
                  <a:lnTo>
                    <a:pt x="21533" y="47"/>
                  </a:lnTo>
                  <a:lnTo>
                    <a:pt x="21722" y="70"/>
                  </a:lnTo>
                  <a:lnTo>
                    <a:pt x="21911" y="117"/>
                  </a:lnTo>
                  <a:lnTo>
                    <a:pt x="22096" y="176"/>
                  </a:lnTo>
                  <a:lnTo>
                    <a:pt x="22285" y="246"/>
                  </a:lnTo>
                  <a:lnTo>
                    <a:pt x="22469" y="316"/>
                  </a:lnTo>
                  <a:lnTo>
                    <a:pt x="22654" y="410"/>
                  </a:lnTo>
                  <a:lnTo>
                    <a:pt x="22839" y="504"/>
                  </a:lnTo>
                  <a:lnTo>
                    <a:pt x="23023" y="610"/>
                  </a:lnTo>
                  <a:lnTo>
                    <a:pt x="23208" y="738"/>
                  </a:lnTo>
                  <a:lnTo>
                    <a:pt x="23388" y="867"/>
                  </a:lnTo>
                  <a:lnTo>
                    <a:pt x="23569" y="1008"/>
                  </a:lnTo>
                  <a:lnTo>
                    <a:pt x="23749" y="1160"/>
                  </a:lnTo>
                  <a:lnTo>
                    <a:pt x="23925" y="1313"/>
                  </a:lnTo>
                  <a:lnTo>
                    <a:pt x="24105" y="1489"/>
                  </a:lnTo>
                  <a:lnTo>
                    <a:pt x="24281" y="1664"/>
                  </a:lnTo>
                  <a:lnTo>
                    <a:pt x="24483" y="1899"/>
                  </a:lnTo>
                  <a:lnTo>
                    <a:pt x="24685" y="2145"/>
                  </a:lnTo>
                  <a:lnTo>
                    <a:pt x="24883" y="2403"/>
                  </a:lnTo>
                  <a:lnTo>
                    <a:pt x="25077" y="2672"/>
                  </a:lnTo>
                  <a:lnTo>
                    <a:pt x="25270" y="2965"/>
                  </a:lnTo>
                  <a:lnTo>
                    <a:pt x="25455" y="3270"/>
                  </a:lnTo>
                  <a:lnTo>
                    <a:pt x="25644" y="3587"/>
                  </a:lnTo>
                  <a:lnTo>
                    <a:pt x="25824" y="3915"/>
                  </a:lnTo>
                  <a:lnTo>
                    <a:pt x="26000" y="4255"/>
                  </a:lnTo>
                  <a:lnTo>
                    <a:pt x="26176" y="4618"/>
                  </a:lnTo>
                  <a:lnTo>
                    <a:pt x="26348" y="4981"/>
                  </a:lnTo>
                  <a:lnTo>
                    <a:pt x="26515" y="5368"/>
                  </a:lnTo>
                  <a:lnTo>
                    <a:pt x="26677" y="5767"/>
                  </a:lnTo>
                  <a:lnTo>
                    <a:pt x="26836" y="6165"/>
                  </a:lnTo>
                  <a:lnTo>
                    <a:pt x="26990" y="6587"/>
                  </a:lnTo>
                  <a:lnTo>
                    <a:pt x="27139" y="7021"/>
                  </a:lnTo>
                  <a:lnTo>
                    <a:pt x="27319" y="7571"/>
                  </a:lnTo>
                  <a:lnTo>
                    <a:pt x="27495" y="8134"/>
                  </a:lnTo>
                  <a:lnTo>
                    <a:pt x="27662" y="8720"/>
                  </a:lnTo>
                  <a:lnTo>
                    <a:pt x="27821" y="9318"/>
                  </a:lnTo>
                  <a:lnTo>
                    <a:pt x="27970" y="9927"/>
                  </a:lnTo>
                  <a:lnTo>
                    <a:pt x="28111" y="10560"/>
                  </a:lnTo>
                  <a:lnTo>
                    <a:pt x="28243" y="11193"/>
                  </a:lnTo>
                  <a:lnTo>
                    <a:pt x="28370" y="11849"/>
                  </a:lnTo>
                  <a:lnTo>
                    <a:pt x="28436" y="12224"/>
                  </a:lnTo>
                  <a:lnTo>
                    <a:pt x="28502" y="12588"/>
                  </a:lnTo>
                  <a:lnTo>
                    <a:pt x="28564" y="12963"/>
                  </a:lnTo>
                  <a:lnTo>
                    <a:pt x="28625" y="13350"/>
                  </a:lnTo>
                  <a:lnTo>
                    <a:pt x="28678" y="13725"/>
                  </a:lnTo>
                  <a:lnTo>
                    <a:pt x="28731" y="14111"/>
                  </a:lnTo>
                  <a:lnTo>
                    <a:pt x="28784" y="14498"/>
                  </a:lnTo>
                  <a:lnTo>
                    <a:pt x="28827" y="14885"/>
                  </a:lnTo>
                  <a:lnTo>
                    <a:pt x="28871" y="15284"/>
                  </a:lnTo>
                  <a:lnTo>
                    <a:pt x="28915" y="15670"/>
                  </a:lnTo>
                  <a:lnTo>
                    <a:pt x="28951" y="16069"/>
                  </a:lnTo>
                  <a:lnTo>
                    <a:pt x="28986" y="16467"/>
                  </a:lnTo>
                  <a:lnTo>
                    <a:pt x="29017" y="16877"/>
                  </a:lnTo>
                  <a:lnTo>
                    <a:pt x="29047" y="17276"/>
                  </a:lnTo>
                  <a:lnTo>
                    <a:pt x="29074" y="17686"/>
                  </a:lnTo>
                  <a:lnTo>
                    <a:pt x="29096" y="18085"/>
                  </a:lnTo>
                  <a:lnTo>
                    <a:pt x="29118" y="18554"/>
                  </a:lnTo>
                  <a:lnTo>
                    <a:pt x="29140" y="19022"/>
                  </a:lnTo>
                  <a:lnTo>
                    <a:pt x="29157" y="19491"/>
                  </a:lnTo>
                  <a:lnTo>
                    <a:pt x="29175" y="19960"/>
                  </a:lnTo>
                  <a:lnTo>
                    <a:pt x="29184" y="20429"/>
                  </a:lnTo>
                  <a:lnTo>
                    <a:pt x="29188" y="20898"/>
                  </a:lnTo>
                  <a:lnTo>
                    <a:pt x="29192" y="21366"/>
                  </a:lnTo>
                  <a:lnTo>
                    <a:pt x="29192" y="21835"/>
                  </a:lnTo>
                  <a:lnTo>
                    <a:pt x="29188" y="22304"/>
                  </a:lnTo>
                  <a:lnTo>
                    <a:pt x="29179" y="22773"/>
                  </a:lnTo>
                  <a:lnTo>
                    <a:pt x="29166" y="23242"/>
                  </a:lnTo>
                  <a:lnTo>
                    <a:pt x="29153" y="23699"/>
                  </a:lnTo>
                  <a:lnTo>
                    <a:pt x="29131" y="24168"/>
                  </a:lnTo>
                  <a:lnTo>
                    <a:pt x="29109" y="24636"/>
                  </a:lnTo>
                  <a:lnTo>
                    <a:pt x="29083" y="25094"/>
                  </a:lnTo>
                  <a:lnTo>
                    <a:pt x="29052" y="25551"/>
                  </a:lnTo>
                  <a:lnTo>
                    <a:pt x="29017" y="26008"/>
                  </a:lnTo>
                  <a:lnTo>
                    <a:pt x="28981" y="26465"/>
                  </a:lnTo>
                  <a:lnTo>
                    <a:pt x="28942" y="26922"/>
                  </a:lnTo>
                  <a:lnTo>
                    <a:pt x="28893" y="27367"/>
                  </a:lnTo>
                  <a:lnTo>
                    <a:pt x="28845" y="27824"/>
                  </a:lnTo>
                  <a:lnTo>
                    <a:pt x="28797" y="28270"/>
                  </a:lnTo>
                  <a:lnTo>
                    <a:pt x="28740" y="28715"/>
                  </a:lnTo>
                  <a:lnTo>
                    <a:pt x="28682" y="29149"/>
                  </a:lnTo>
                  <a:lnTo>
                    <a:pt x="28621" y="29594"/>
                  </a:lnTo>
                  <a:lnTo>
                    <a:pt x="28555" y="30028"/>
                  </a:lnTo>
                  <a:lnTo>
                    <a:pt x="28485" y="30450"/>
                  </a:lnTo>
                  <a:lnTo>
                    <a:pt x="28410" y="30883"/>
                  </a:lnTo>
                  <a:lnTo>
                    <a:pt x="28335" y="31305"/>
                  </a:lnTo>
                  <a:lnTo>
                    <a:pt x="28256" y="31727"/>
                  </a:lnTo>
                  <a:lnTo>
                    <a:pt x="28172" y="32149"/>
                  </a:lnTo>
                  <a:lnTo>
                    <a:pt x="28084" y="32559"/>
                  </a:lnTo>
                  <a:lnTo>
                    <a:pt x="27979" y="33017"/>
                  </a:lnTo>
                  <a:lnTo>
                    <a:pt x="27869" y="33474"/>
                  </a:lnTo>
                  <a:lnTo>
                    <a:pt x="27755" y="33919"/>
                  </a:lnTo>
                  <a:lnTo>
                    <a:pt x="27636" y="34353"/>
                  </a:lnTo>
                  <a:lnTo>
                    <a:pt x="27513" y="34786"/>
                  </a:lnTo>
                  <a:lnTo>
                    <a:pt x="27385" y="35208"/>
                  </a:lnTo>
                  <a:lnTo>
                    <a:pt x="27258" y="35619"/>
                  </a:lnTo>
                  <a:lnTo>
                    <a:pt x="27121" y="36017"/>
                  </a:lnTo>
                  <a:lnTo>
                    <a:pt x="26985" y="36404"/>
                  </a:lnTo>
                  <a:lnTo>
                    <a:pt x="26844" y="36779"/>
                  </a:lnTo>
                  <a:lnTo>
                    <a:pt x="26699" y="37154"/>
                  </a:lnTo>
                  <a:lnTo>
                    <a:pt x="26550" y="37517"/>
                  </a:lnTo>
                  <a:lnTo>
                    <a:pt x="26400" y="37857"/>
                  </a:lnTo>
                  <a:lnTo>
                    <a:pt x="26246" y="38197"/>
                  </a:lnTo>
                  <a:lnTo>
                    <a:pt x="26088" y="38525"/>
                  </a:lnTo>
                  <a:lnTo>
                    <a:pt x="25930" y="38853"/>
                  </a:lnTo>
                  <a:lnTo>
                    <a:pt x="25763" y="39158"/>
                  </a:lnTo>
                  <a:lnTo>
                    <a:pt x="25600" y="39451"/>
                  </a:lnTo>
                  <a:lnTo>
                    <a:pt x="25429" y="39732"/>
                  </a:lnTo>
                  <a:lnTo>
                    <a:pt x="25257" y="40014"/>
                  </a:lnTo>
                  <a:lnTo>
                    <a:pt x="25081" y="40272"/>
                  </a:lnTo>
                  <a:lnTo>
                    <a:pt x="24905" y="40518"/>
                  </a:lnTo>
                  <a:lnTo>
                    <a:pt x="24725" y="40752"/>
                  </a:lnTo>
                  <a:lnTo>
                    <a:pt x="24545" y="40986"/>
                  </a:lnTo>
                  <a:lnTo>
                    <a:pt x="24360" y="41197"/>
                  </a:lnTo>
                  <a:lnTo>
                    <a:pt x="24175" y="41397"/>
                  </a:lnTo>
                  <a:lnTo>
                    <a:pt x="23986" y="41584"/>
                  </a:lnTo>
                  <a:lnTo>
                    <a:pt x="23793" y="41760"/>
                  </a:lnTo>
                  <a:lnTo>
                    <a:pt x="23604" y="41924"/>
                  </a:lnTo>
                  <a:lnTo>
                    <a:pt x="23406" y="42076"/>
                  </a:lnTo>
                  <a:lnTo>
                    <a:pt x="23212" y="42217"/>
                  </a:lnTo>
                  <a:lnTo>
                    <a:pt x="23010" y="42346"/>
                  </a:lnTo>
                  <a:lnTo>
                    <a:pt x="22804" y="42463"/>
                  </a:lnTo>
                  <a:lnTo>
                    <a:pt x="22593" y="42557"/>
                  </a:lnTo>
                  <a:lnTo>
                    <a:pt x="22381" y="42639"/>
                  </a:lnTo>
                  <a:lnTo>
                    <a:pt x="22166" y="42698"/>
                  </a:lnTo>
                  <a:lnTo>
                    <a:pt x="21951" y="42745"/>
                  </a:lnTo>
                  <a:lnTo>
                    <a:pt x="21735" y="42780"/>
                  </a:lnTo>
                  <a:lnTo>
                    <a:pt x="21515" y="42791"/>
                  </a:lnTo>
                  <a:lnTo>
                    <a:pt x="21295" y="42803"/>
                  </a:lnTo>
                  <a:lnTo>
                    <a:pt x="20856" y="42815"/>
                  </a:lnTo>
                  <a:lnTo>
                    <a:pt x="20412" y="42803"/>
                  </a:lnTo>
                  <a:lnTo>
                    <a:pt x="19963" y="42791"/>
                  </a:lnTo>
                  <a:lnTo>
                    <a:pt x="19734" y="42791"/>
                  </a:lnTo>
                  <a:lnTo>
                    <a:pt x="19510" y="42803"/>
                  </a:lnTo>
                  <a:lnTo>
                    <a:pt x="8047" y="42803"/>
                  </a:lnTo>
                  <a:lnTo>
                    <a:pt x="7805" y="42791"/>
                  </a:lnTo>
                  <a:lnTo>
                    <a:pt x="7563" y="42768"/>
                  </a:lnTo>
                  <a:lnTo>
                    <a:pt x="7322" y="42709"/>
                  </a:lnTo>
                  <a:lnTo>
                    <a:pt x="7080" y="42639"/>
                  </a:lnTo>
                  <a:lnTo>
                    <a:pt x="6842" y="42557"/>
                  </a:lnTo>
                  <a:lnTo>
                    <a:pt x="6609" y="42452"/>
                  </a:lnTo>
                  <a:lnTo>
                    <a:pt x="6372" y="42323"/>
                  </a:lnTo>
                  <a:lnTo>
                    <a:pt x="6143" y="42170"/>
                  </a:lnTo>
                  <a:lnTo>
                    <a:pt x="5910" y="42006"/>
                  </a:lnTo>
                  <a:lnTo>
                    <a:pt x="5686" y="41830"/>
                  </a:lnTo>
                  <a:lnTo>
                    <a:pt x="5457" y="41631"/>
                  </a:lnTo>
                  <a:lnTo>
                    <a:pt x="5237" y="41408"/>
                  </a:lnTo>
                  <a:lnTo>
                    <a:pt x="5018" y="41174"/>
                  </a:lnTo>
                  <a:lnTo>
                    <a:pt x="4802" y="40916"/>
                  </a:lnTo>
                  <a:lnTo>
                    <a:pt x="4587" y="40647"/>
                  </a:lnTo>
                  <a:lnTo>
                    <a:pt x="4376" y="40365"/>
                  </a:lnTo>
                  <a:lnTo>
                    <a:pt x="4169" y="40061"/>
                  </a:lnTo>
                  <a:lnTo>
                    <a:pt x="3967" y="39732"/>
                  </a:lnTo>
                  <a:lnTo>
                    <a:pt x="3764" y="39392"/>
                  </a:lnTo>
                  <a:lnTo>
                    <a:pt x="3571" y="39041"/>
                  </a:lnTo>
                  <a:lnTo>
                    <a:pt x="3378" y="38678"/>
                  </a:lnTo>
                  <a:lnTo>
                    <a:pt x="3188" y="38291"/>
                  </a:lnTo>
                  <a:lnTo>
                    <a:pt x="3004" y="37892"/>
                  </a:lnTo>
                  <a:lnTo>
                    <a:pt x="2823" y="37470"/>
                  </a:lnTo>
                  <a:lnTo>
                    <a:pt x="2652" y="37037"/>
                  </a:lnTo>
                  <a:lnTo>
                    <a:pt x="2481" y="36591"/>
                  </a:lnTo>
                  <a:lnTo>
                    <a:pt x="2313" y="36134"/>
                  </a:lnTo>
                  <a:lnTo>
                    <a:pt x="2155" y="35654"/>
                  </a:lnTo>
                  <a:lnTo>
                    <a:pt x="2001" y="35161"/>
                  </a:lnTo>
                  <a:lnTo>
                    <a:pt x="1847" y="34657"/>
                  </a:lnTo>
                  <a:lnTo>
                    <a:pt x="1707" y="34142"/>
                  </a:lnTo>
                  <a:lnTo>
                    <a:pt x="1566" y="33603"/>
                  </a:lnTo>
                  <a:lnTo>
                    <a:pt x="1443" y="33099"/>
                  </a:lnTo>
                  <a:lnTo>
                    <a:pt x="1324" y="32583"/>
                  </a:lnTo>
                  <a:lnTo>
                    <a:pt x="1214" y="32055"/>
                  </a:lnTo>
                  <a:lnTo>
                    <a:pt x="1109" y="31516"/>
                  </a:lnTo>
                  <a:lnTo>
                    <a:pt x="1008" y="30977"/>
                  </a:lnTo>
                  <a:lnTo>
                    <a:pt x="915" y="30438"/>
                  </a:lnTo>
                  <a:lnTo>
                    <a:pt x="827" y="29875"/>
                  </a:lnTo>
                  <a:lnTo>
                    <a:pt x="744" y="29313"/>
                  </a:lnTo>
                  <a:lnTo>
                    <a:pt x="669" y="28750"/>
                  </a:lnTo>
                  <a:lnTo>
                    <a:pt x="599" y="28176"/>
                  </a:lnTo>
                  <a:lnTo>
                    <a:pt x="533" y="27602"/>
                  </a:lnTo>
                  <a:lnTo>
                    <a:pt x="475" y="27016"/>
                  </a:lnTo>
                  <a:lnTo>
                    <a:pt x="423" y="26430"/>
                  </a:lnTo>
                  <a:lnTo>
                    <a:pt x="379" y="25844"/>
                  </a:lnTo>
                  <a:lnTo>
                    <a:pt x="339" y="25246"/>
                  </a:lnTo>
                  <a:lnTo>
                    <a:pt x="308" y="24648"/>
                  </a:lnTo>
                  <a:lnTo>
                    <a:pt x="282" y="24062"/>
                  </a:lnTo>
                  <a:lnTo>
                    <a:pt x="264" y="23488"/>
                  </a:lnTo>
                  <a:lnTo>
                    <a:pt x="247" y="22902"/>
                  </a:lnTo>
                  <a:lnTo>
                    <a:pt x="242" y="22328"/>
                  </a:lnTo>
                  <a:lnTo>
                    <a:pt x="238" y="21741"/>
                  </a:lnTo>
                  <a:lnTo>
                    <a:pt x="238" y="21167"/>
                  </a:lnTo>
                  <a:lnTo>
                    <a:pt x="247" y="20581"/>
                  </a:lnTo>
                  <a:lnTo>
                    <a:pt x="260" y="20007"/>
                  </a:lnTo>
                  <a:lnTo>
                    <a:pt x="278" y="19421"/>
                  </a:lnTo>
                  <a:lnTo>
                    <a:pt x="300" y="18847"/>
                  </a:lnTo>
                  <a:lnTo>
                    <a:pt x="326" y="18272"/>
                  </a:lnTo>
                  <a:lnTo>
                    <a:pt x="361" y="17698"/>
                  </a:lnTo>
                  <a:lnTo>
                    <a:pt x="401" y="17124"/>
                  </a:lnTo>
                  <a:lnTo>
                    <a:pt x="445" y="16561"/>
                  </a:lnTo>
                  <a:lnTo>
                    <a:pt x="493" y="15987"/>
                  </a:lnTo>
                  <a:lnTo>
                    <a:pt x="546" y="15424"/>
                  </a:lnTo>
                  <a:lnTo>
                    <a:pt x="607" y="14908"/>
                  </a:lnTo>
                  <a:lnTo>
                    <a:pt x="669" y="14393"/>
                  </a:lnTo>
                  <a:lnTo>
                    <a:pt x="739" y="13889"/>
                  </a:lnTo>
                  <a:lnTo>
                    <a:pt x="814" y="13385"/>
                  </a:lnTo>
                  <a:lnTo>
                    <a:pt x="893" y="12881"/>
                  </a:lnTo>
                  <a:lnTo>
                    <a:pt x="972" y="12400"/>
                  </a:lnTo>
                  <a:lnTo>
                    <a:pt x="1060" y="11920"/>
                  </a:lnTo>
                  <a:lnTo>
                    <a:pt x="1153" y="11439"/>
                  </a:lnTo>
                  <a:lnTo>
                    <a:pt x="1249" y="10970"/>
                  </a:lnTo>
                  <a:lnTo>
                    <a:pt x="1350" y="10513"/>
                  </a:lnTo>
                  <a:lnTo>
                    <a:pt x="1456" y="10056"/>
                  </a:lnTo>
                  <a:lnTo>
                    <a:pt x="1566" y="9611"/>
                  </a:lnTo>
                  <a:lnTo>
                    <a:pt x="1680" y="9177"/>
                  </a:lnTo>
                  <a:lnTo>
                    <a:pt x="1799" y="8744"/>
                  </a:lnTo>
                  <a:lnTo>
                    <a:pt x="1918" y="8322"/>
                  </a:lnTo>
                  <a:lnTo>
                    <a:pt x="2045" y="7911"/>
                  </a:lnTo>
                  <a:lnTo>
                    <a:pt x="2173" y="7501"/>
                  </a:lnTo>
                  <a:lnTo>
                    <a:pt x="2309" y="7103"/>
                  </a:lnTo>
                  <a:lnTo>
                    <a:pt x="2445" y="6716"/>
                  </a:lnTo>
                  <a:lnTo>
                    <a:pt x="2586" y="6341"/>
                  </a:lnTo>
                  <a:lnTo>
                    <a:pt x="2731" y="5977"/>
                  </a:lnTo>
                  <a:lnTo>
                    <a:pt x="2876" y="5614"/>
                  </a:lnTo>
                  <a:lnTo>
                    <a:pt x="3030" y="5274"/>
                  </a:lnTo>
                  <a:lnTo>
                    <a:pt x="3184" y="4934"/>
                  </a:lnTo>
                  <a:lnTo>
                    <a:pt x="3342" y="4606"/>
                  </a:lnTo>
                  <a:lnTo>
                    <a:pt x="3505" y="4290"/>
                  </a:lnTo>
                  <a:lnTo>
                    <a:pt x="3672" y="3985"/>
                  </a:lnTo>
                  <a:lnTo>
                    <a:pt x="3839" y="3680"/>
                  </a:lnTo>
                  <a:lnTo>
                    <a:pt x="4011" y="3399"/>
                  </a:lnTo>
                  <a:lnTo>
                    <a:pt x="4187" y="3129"/>
                  </a:lnTo>
                  <a:lnTo>
                    <a:pt x="4362" y="2872"/>
                  </a:lnTo>
                  <a:lnTo>
                    <a:pt x="4543" y="2614"/>
                  </a:lnTo>
                  <a:lnTo>
                    <a:pt x="4710" y="2403"/>
                  </a:lnTo>
                  <a:lnTo>
                    <a:pt x="4877" y="2203"/>
                  </a:lnTo>
                  <a:lnTo>
                    <a:pt x="5044" y="2004"/>
                  </a:lnTo>
                  <a:lnTo>
                    <a:pt x="5215" y="1828"/>
                  </a:lnTo>
                  <a:lnTo>
                    <a:pt x="5383" y="1653"/>
                  </a:lnTo>
                  <a:lnTo>
                    <a:pt x="5558" y="1489"/>
                  </a:lnTo>
                  <a:lnTo>
                    <a:pt x="5730" y="1336"/>
                  </a:lnTo>
                  <a:lnTo>
                    <a:pt x="5906" y="1196"/>
                  </a:lnTo>
                  <a:lnTo>
                    <a:pt x="6082" y="1067"/>
                  </a:lnTo>
                  <a:lnTo>
                    <a:pt x="6258" y="949"/>
                  </a:lnTo>
                  <a:lnTo>
                    <a:pt x="6438" y="844"/>
                  </a:lnTo>
                  <a:lnTo>
                    <a:pt x="6614" y="738"/>
                  </a:lnTo>
                  <a:lnTo>
                    <a:pt x="6794" y="656"/>
                  </a:lnTo>
                  <a:lnTo>
                    <a:pt x="6979" y="586"/>
                  </a:lnTo>
                  <a:lnTo>
                    <a:pt x="7159" y="516"/>
                  </a:lnTo>
                  <a:lnTo>
                    <a:pt x="7339" y="469"/>
                  </a:lnTo>
                  <a:lnTo>
                    <a:pt x="8038" y="375"/>
                  </a:lnTo>
                  <a:lnTo>
                    <a:pt x="10070" y="375"/>
                  </a:lnTo>
                  <a:lnTo>
                    <a:pt x="18319" y="270"/>
                  </a:lnTo>
                  <a:lnTo>
                    <a:pt x="20565" y="211"/>
                  </a:lnTo>
                  <a:lnTo>
                    <a:pt x="18319" y="141"/>
                  </a:lnTo>
                  <a:lnTo>
                    <a:pt x="10070" y="47"/>
                  </a:lnTo>
                  <a:lnTo>
                    <a:pt x="8038" y="47"/>
                  </a:lnTo>
                  <a:lnTo>
                    <a:pt x="7326" y="129"/>
                  </a:lnTo>
                  <a:lnTo>
                    <a:pt x="7172" y="176"/>
                  </a:lnTo>
                  <a:lnTo>
                    <a:pt x="7018" y="223"/>
                  </a:lnTo>
                  <a:lnTo>
                    <a:pt x="6864" y="281"/>
                  </a:lnTo>
                  <a:lnTo>
                    <a:pt x="6715" y="340"/>
                  </a:lnTo>
                  <a:lnTo>
                    <a:pt x="6565" y="422"/>
                  </a:lnTo>
                  <a:lnTo>
                    <a:pt x="6411" y="492"/>
                  </a:lnTo>
                  <a:lnTo>
                    <a:pt x="6266" y="586"/>
                  </a:lnTo>
                  <a:lnTo>
                    <a:pt x="6117" y="680"/>
                  </a:lnTo>
                  <a:lnTo>
                    <a:pt x="5967" y="774"/>
                  </a:lnTo>
                  <a:lnTo>
                    <a:pt x="5822" y="879"/>
                  </a:lnTo>
                  <a:lnTo>
                    <a:pt x="5677" y="996"/>
                  </a:lnTo>
                  <a:lnTo>
                    <a:pt x="5536" y="1125"/>
                  </a:lnTo>
                  <a:lnTo>
                    <a:pt x="5391" y="1254"/>
                  </a:lnTo>
                  <a:lnTo>
                    <a:pt x="5251" y="1383"/>
                  </a:lnTo>
                  <a:lnTo>
                    <a:pt x="5110" y="1535"/>
                  </a:lnTo>
                  <a:lnTo>
                    <a:pt x="4969" y="1676"/>
                  </a:lnTo>
                  <a:lnTo>
                    <a:pt x="4833" y="1840"/>
                  </a:lnTo>
                  <a:lnTo>
                    <a:pt x="4697" y="2004"/>
                  </a:lnTo>
                  <a:lnTo>
                    <a:pt x="4560" y="2168"/>
                  </a:lnTo>
                  <a:lnTo>
                    <a:pt x="4428" y="2344"/>
                  </a:lnTo>
                  <a:lnTo>
                    <a:pt x="4297" y="2532"/>
                  </a:lnTo>
                  <a:lnTo>
                    <a:pt x="4165" y="2719"/>
                  </a:lnTo>
                  <a:lnTo>
                    <a:pt x="4033" y="2907"/>
                  </a:lnTo>
                  <a:lnTo>
                    <a:pt x="3905" y="3118"/>
                  </a:lnTo>
                  <a:lnTo>
                    <a:pt x="3778" y="3317"/>
                  </a:lnTo>
                  <a:lnTo>
                    <a:pt x="3655" y="3528"/>
                  </a:lnTo>
                  <a:lnTo>
                    <a:pt x="3531" y="3751"/>
                  </a:lnTo>
                  <a:lnTo>
                    <a:pt x="3408" y="3973"/>
                  </a:lnTo>
                  <a:lnTo>
                    <a:pt x="3285" y="4208"/>
                  </a:lnTo>
                  <a:lnTo>
                    <a:pt x="3166" y="4442"/>
                  </a:lnTo>
                  <a:lnTo>
                    <a:pt x="3052" y="4688"/>
                  </a:lnTo>
                  <a:lnTo>
                    <a:pt x="2933" y="4934"/>
                  </a:lnTo>
                  <a:lnTo>
                    <a:pt x="2823" y="5192"/>
                  </a:lnTo>
                  <a:lnTo>
                    <a:pt x="2709" y="5450"/>
                  </a:lnTo>
                  <a:lnTo>
                    <a:pt x="2599" y="5720"/>
                  </a:lnTo>
                  <a:lnTo>
                    <a:pt x="2489" y="5989"/>
                  </a:lnTo>
                  <a:lnTo>
                    <a:pt x="2384" y="6270"/>
                  </a:lnTo>
                  <a:lnTo>
                    <a:pt x="2278" y="6552"/>
                  </a:lnTo>
                  <a:lnTo>
                    <a:pt x="2177" y="6833"/>
                  </a:lnTo>
                  <a:lnTo>
                    <a:pt x="2076" y="7126"/>
                  </a:lnTo>
                  <a:lnTo>
                    <a:pt x="1979" y="7419"/>
                  </a:lnTo>
                  <a:lnTo>
                    <a:pt x="1883" y="7724"/>
                  </a:lnTo>
                  <a:lnTo>
                    <a:pt x="1786" y="8029"/>
                  </a:lnTo>
                  <a:lnTo>
                    <a:pt x="1693" y="8345"/>
                  </a:lnTo>
                  <a:lnTo>
                    <a:pt x="1601" y="8661"/>
                  </a:lnTo>
                  <a:lnTo>
                    <a:pt x="1513" y="8978"/>
                  </a:lnTo>
                  <a:lnTo>
                    <a:pt x="1430" y="9306"/>
                  </a:lnTo>
                  <a:lnTo>
                    <a:pt x="1346" y="9634"/>
                  </a:lnTo>
                  <a:lnTo>
                    <a:pt x="1263" y="9974"/>
                  </a:lnTo>
                  <a:lnTo>
                    <a:pt x="1183" y="10314"/>
                  </a:lnTo>
                  <a:lnTo>
                    <a:pt x="1104" y="10654"/>
                  </a:lnTo>
                  <a:lnTo>
                    <a:pt x="1030" y="11006"/>
                  </a:lnTo>
                  <a:lnTo>
                    <a:pt x="959" y="11357"/>
                  </a:lnTo>
                  <a:lnTo>
                    <a:pt x="889" y="11709"/>
                  </a:lnTo>
                  <a:lnTo>
                    <a:pt x="818" y="12072"/>
                  </a:lnTo>
                  <a:lnTo>
                    <a:pt x="753" y="12435"/>
                  </a:lnTo>
                  <a:lnTo>
                    <a:pt x="691" y="12811"/>
                  </a:lnTo>
                  <a:lnTo>
                    <a:pt x="629" y="13186"/>
                  </a:lnTo>
                  <a:lnTo>
                    <a:pt x="572" y="13561"/>
                  </a:lnTo>
                  <a:lnTo>
                    <a:pt x="515" y="13936"/>
                  </a:lnTo>
                  <a:lnTo>
                    <a:pt x="462" y="14322"/>
                  </a:lnTo>
                  <a:lnTo>
                    <a:pt x="414" y="14709"/>
                  </a:lnTo>
                  <a:lnTo>
                    <a:pt x="366" y="15108"/>
                  </a:lnTo>
                  <a:lnTo>
                    <a:pt x="322" y="15506"/>
                  </a:lnTo>
                  <a:lnTo>
                    <a:pt x="264" y="16081"/>
                  </a:lnTo>
                  <a:lnTo>
                    <a:pt x="216" y="16667"/>
                  </a:lnTo>
                  <a:lnTo>
                    <a:pt x="168" y="17253"/>
                  </a:lnTo>
                  <a:lnTo>
                    <a:pt x="128" y="17839"/>
                  </a:lnTo>
                  <a:lnTo>
                    <a:pt x="93" y="18425"/>
                  </a:lnTo>
                  <a:lnTo>
                    <a:pt x="67" y="19022"/>
                  </a:lnTo>
                  <a:lnTo>
                    <a:pt x="40" y="19608"/>
                  </a:lnTo>
                  <a:lnTo>
                    <a:pt x="23" y="20206"/>
                  </a:lnTo>
                  <a:lnTo>
                    <a:pt x="9" y="20804"/>
                  </a:lnTo>
                  <a:lnTo>
                    <a:pt x="1" y="21402"/>
                  </a:lnTo>
                  <a:lnTo>
                    <a:pt x="1" y="21999"/>
                  </a:lnTo>
                  <a:lnTo>
                    <a:pt x="5" y="22597"/>
                  </a:lnTo>
                  <a:lnTo>
                    <a:pt x="14" y="23183"/>
                  </a:lnTo>
                  <a:lnTo>
                    <a:pt x="27" y="23781"/>
                  </a:lnTo>
                  <a:lnTo>
                    <a:pt x="45" y="24379"/>
                  </a:lnTo>
                  <a:lnTo>
                    <a:pt x="71" y="24976"/>
                  </a:lnTo>
                  <a:lnTo>
                    <a:pt x="106" y="25598"/>
                  </a:lnTo>
                  <a:lnTo>
                    <a:pt x="146" y="26207"/>
                  </a:lnTo>
                  <a:lnTo>
                    <a:pt x="190" y="26828"/>
                  </a:lnTo>
                  <a:lnTo>
                    <a:pt x="242" y="27438"/>
                  </a:lnTo>
                  <a:lnTo>
                    <a:pt x="304" y="28035"/>
                  </a:lnTo>
                  <a:lnTo>
                    <a:pt x="370" y="28633"/>
                  </a:lnTo>
                  <a:lnTo>
                    <a:pt x="440" y="29219"/>
                  </a:lnTo>
                  <a:lnTo>
                    <a:pt x="519" y="29805"/>
                  </a:lnTo>
                  <a:lnTo>
                    <a:pt x="603" y="30391"/>
                  </a:lnTo>
                  <a:lnTo>
                    <a:pt x="691" y="30965"/>
                  </a:lnTo>
                  <a:lnTo>
                    <a:pt x="788" y="31528"/>
                  </a:lnTo>
                  <a:lnTo>
                    <a:pt x="893" y="32091"/>
                  </a:lnTo>
                  <a:lnTo>
                    <a:pt x="1003" y="32642"/>
                  </a:lnTo>
                  <a:lnTo>
                    <a:pt x="1117" y="33181"/>
                  </a:lnTo>
                  <a:lnTo>
                    <a:pt x="1236" y="33720"/>
                  </a:lnTo>
                  <a:lnTo>
                    <a:pt x="1364" y="34247"/>
                  </a:lnTo>
                  <a:lnTo>
                    <a:pt x="1509" y="34798"/>
                  </a:lnTo>
                  <a:lnTo>
                    <a:pt x="1654" y="35337"/>
                  </a:lnTo>
                  <a:lnTo>
                    <a:pt x="1808" y="35853"/>
                  </a:lnTo>
                  <a:lnTo>
                    <a:pt x="1970" y="36369"/>
                  </a:lnTo>
                  <a:lnTo>
                    <a:pt x="2133" y="36861"/>
                  </a:lnTo>
                  <a:lnTo>
                    <a:pt x="2305" y="37330"/>
                  </a:lnTo>
                  <a:lnTo>
                    <a:pt x="2481" y="37799"/>
                  </a:lnTo>
                  <a:lnTo>
                    <a:pt x="2661" y="38244"/>
                  </a:lnTo>
                  <a:lnTo>
                    <a:pt x="2845" y="38678"/>
                  </a:lnTo>
                  <a:lnTo>
                    <a:pt x="3035" y="39088"/>
                  </a:lnTo>
                  <a:lnTo>
                    <a:pt x="3228" y="39486"/>
                  </a:lnTo>
                  <a:lnTo>
                    <a:pt x="3426" y="39873"/>
                  </a:lnTo>
                  <a:lnTo>
                    <a:pt x="3628" y="40236"/>
                  </a:lnTo>
                  <a:lnTo>
                    <a:pt x="3835" y="40588"/>
                  </a:lnTo>
                  <a:lnTo>
                    <a:pt x="4046" y="40916"/>
                  </a:lnTo>
                  <a:lnTo>
                    <a:pt x="4257" y="41233"/>
                  </a:lnTo>
                  <a:lnTo>
                    <a:pt x="4477" y="41537"/>
                  </a:lnTo>
                  <a:lnTo>
                    <a:pt x="4697" y="41807"/>
                  </a:lnTo>
                  <a:lnTo>
                    <a:pt x="4921" y="42076"/>
                  </a:lnTo>
                  <a:lnTo>
                    <a:pt x="5145" y="42323"/>
                  </a:lnTo>
                  <a:lnTo>
                    <a:pt x="5374" y="42545"/>
                  </a:lnTo>
                  <a:lnTo>
                    <a:pt x="5607" y="42756"/>
                  </a:lnTo>
                  <a:lnTo>
                    <a:pt x="5844" y="42944"/>
                  </a:lnTo>
                  <a:lnTo>
                    <a:pt x="6082" y="43108"/>
                  </a:lnTo>
                  <a:lnTo>
                    <a:pt x="6319" y="43260"/>
                  </a:lnTo>
                  <a:lnTo>
                    <a:pt x="6561" y="43389"/>
                  </a:lnTo>
                  <a:lnTo>
                    <a:pt x="6803" y="43495"/>
                  </a:lnTo>
                  <a:lnTo>
                    <a:pt x="7049" y="43588"/>
                  </a:lnTo>
                  <a:lnTo>
                    <a:pt x="7295" y="43659"/>
                  </a:lnTo>
                  <a:lnTo>
                    <a:pt x="7546" y="43706"/>
                  </a:lnTo>
                  <a:lnTo>
                    <a:pt x="7797" y="43741"/>
                  </a:lnTo>
                  <a:lnTo>
                    <a:pt x="8047" y="43752"/>
                  </a:lnTo>
                  <a:lnTo>
                    <a:pt x="21291" y="43752"/>
                  </a:lnTo>
                  <a:lnTo>
                    <a:pt x="22179" y="43635"/>
                  </a:lnTo>
                  <a:lnTo>
                    <a:pt x="22619" y="43459"/>
                  </a:lnTo>
                  <a:lnTo>
                    <a:pt x="22834" y="43366"/>
                  </a:lnTo>
                  <a:lnTo>
                    <a:pt x="23050" y="43249"/>
                  </a:lnTo>
                  <a:lnTo>
                    <a:pt x="23256" y="43120"/>
                  </a:lnTo>
                  <a:lnTo>
                    <a:pt x="23463" y="42967"/>
                  </a:lnTo>
                  <a:lnTo>
                    <a:pt x="23665" y="42803"/>
                  </a:lnTo>
                  <a:lnTo>
                    <a:pt x="23863" y="42627"/>
                  </a:lnTo>
                  <a:lnTo>
                    <a:pt x="24061" y="42440"/>
                  </a:lnTo>
                  <a:lnTo>
                    <a:pt x="24259" y="42229"/>
                  </a:lnTo>
                  <a:lnTo>
                    <a:pt x="24452" y="42018"/>
                  </a:lnTo>
                  <a:lnTo>
                    <a:pt x="24642" y="41783"/>
                  </a:lnTo>
                  <a:lnTo>
                    <a:pt x="24831" y="41537"/>
                  </a:lnTo>
                  <a:lnTo>
                    <a:pt x="25015" y="41291"/>
                  </a:lnTo>
                  <a:lnTo>
                    <a:pt x="25200" y="41022"/>
                  </a:lnTo>
                  <a:lnTo>
                    <a:pt x="25380" y="40740"/>
                  </a:lnTo>
                  <a:lnTo>
                    <a:pt x="25556" y="40447"/>
                  </a:lnTo>
                  <a:lnTo>
                    <a:pt x="25732" y="40143"/>
                  </a:lnTo>
                  <a:lnTo>
                    <a:pt x="25903" y="39826"/>
                  </a:lnTo>
                  <a:lnTo>
                    <a:pt x="26071" y="39498"/>
                  </a:lnTo>
                  <a:lnTo>
                    <a:pt x="26233" y="39158"/>
                  </a:lnTo>
                  <a:lnTo>
                    <a:pt x="26396" y="38806"/>
                  </a:lnTo>
                  <a:lnTo>
                    <a:pt x="26554" y="38443"/>
                  </a:lnTo>
                  <a:lnTo>
                    <a:pt x="26708" y="38080"/>
                  </a:lnTo>
                  <a:lnTo>
                    <a:pt x="26862" y="37693"/>
                  </a:lnTo>
                  <a:lnTo>
                    <a:pt x="27007" y="37295"/>
                  </a:lnTo>
                  <a:lnTo>
                    <a:pt x="27152" y="36896"/>
                  </a:lnTo>
                  <a:lnTo>
                    <a:pt x="27293" y="36486"/>
                  </a:lnTo>
                  <a:lnTo>
                    <a:pt x="27429" y="36052"/>
                  </a:lnTo>
                  <a:lnTo>
                    <a:pt x="27561" y="35619"/>
                  </a:lnTo>
                  <a:lnTo>
                    <a:pt x="27689" y="35173"/>
                  </a:lnTo>
                  <a:lnTo>
                    <a:pt x="27812" y="34728"/>
                  </a:lnTo>
                  <a:lnTo>
                    <a:pt x="27930" y="34259"/>
                  </a:lnTo>
                  <a:lnTo>
                    <a:pt x="28045" y="33790"/>
                  </a:lnTo>
                  <a:lnTo>
                    <a:pt x="28155" y="33310"/>
                  </a:lnTo>
                  <a:lnTo>
                    <a:pt x="28265" y="32817"/>
                  </a:lnTo>
                  <a:lnTo>
                    <a:pt x="28353" y="32395"/>
                  </a:lnTo>
                  <a:lnTo>
                    <a:pt x="28436" y="31962"/>
                  </a:lnTo>
                  <a:lnTo>
                    <a:pt x="28515" y="31528"/>
                  </a:lnTo>
                  <a:lnTo>
                    <a:pt x="28594" y="31094"/>
                  </a:lnTo>
                  <a:lnTo>
                    <a:pt x="28665" y="30661"/>
                  </a:lnTo>
                  <a:lnTo>
                    <a:pt x="28735" y="30215"/>
                  </a:lnTo>
                  <a:lnTo>
                    <a:pt x="28801" y="29770"/>
                  </a:lnTo>
                  <a:lnTo>
                    <a:pt x="28863" y="29325"/>
                  </a:lnTo>
                  <a:lnTo>
                    <a:pt x="28924" y="28868"/>
                  </a:lnTo>
                  <a:lnTo>
                    <a:pt x="28977" y="28422"/>
                  </a:lnTo>
                  <a:lnTo>
                    <a:pt x="29030" y="27965"/>
                  </a:lnTo>
                  <a:lnTo>
                    <a:pt x="29078" y="27496"/>
                  </a:lnTo>
                  <a:lnTo>
                    <a:pt x="29122" y="27039"/>
                  </a:lnTo>
                  <a:lnTo>
                    <a:pt x="29166" y="26570"/>
                  </a:lnTo>
                  <a:lnTo>
                    <a:pt x="29201" y="26101"/>
                  </a:lnTo>
                  <a:lnTo>
                    <a:pt x="29236" y="25644"/>
                  </a:lnTo>
                  <a:lnTo>
                    <a:pt x="29263" y="25164"/>
                  </a:lnTo>
                  <a:lnTo>
                    <a:pt x="29289" y="24695"/>
                  </a:lnTo>
                  <a:lnTo>
                    <a:pt x="29311" y="24226"/>
                  </a:lnTo>
                  <a:lnTo>
                    <a:pt x="29329" y="23746"/>
                  </a:lnTo>
                  <a:lnTo>
                    <a:pt x="29346" y="23277"/>
                  </a:lnTo>
                  <a:lnTo>
                    <a:pt x="29355" y="22796"/>
                  </a:lnTo>
                  <a:lnTo>
                    <a:pt x="29364" y="22316"/>
                  </a:lnTo>
                  <a:lnTo>
                    <a:pt x="29368" y="21835"/>
                  </a:lnTo>
                  <a:lnTo>
                    <a:pt x="29368" y="21366"/>
                  </a:lnTo>
                  <a:lnTo>
                    <a:pt x="29364" y="20886"/>
                  </a:lnTo>
                  <a:lnTo>
                    <a:pt x="29355" y="20405"/>
                  </a:lnTo>
                  <a:lnTo>
                    <a:pt x="29342" y="19925"/>
                  </a:lnTo>
                  <a:lnTo>
                    <a:pt x="29329" y="19444"/>
                  </a:lnTo>
                  <a:lnTo>
                    <a:pt x="29307" y="18964"/>
                  </a:lnTo>
                  <a:lnTo>
                    <a:pt x="29285" y="18483"/>
                  </a:lnTo>
                  <a:lnTo>
                    <a:pt x="29258" y="18014"/>
                  </a:lnTo>
                  <a:lnTo>
                    <a:pt x="29236" y="17592"/>
                  </a:lnTo>
                  <a:lnTo>
                    <a:pt x="29210" y="17182"/>
                  </a:lnTo>
                  <a:lnTo>
                    <a:pt x="29179" y="16760"/>
                  </a:lnTo>
                  <a:lnTo>
                    <a:pt x="29144" y="16350"/>
                  </a:lnTo>
                  <a:lnTo>
                    <a:pt x="29109" y="15940"/>
                  </a:lnTo>
                  <a:lnTo>
                    <a:pt x="29069" y="15530"/>
                  </a:lnTo>
                  <a:lnTo>
                    <a:pt x="29030" y="15131"/>
                  </a:lnTo>
                  <a:lnTo>
                    <a:pt x="28981" y="14721"/>
                  </a:lnTo>
                  <a:lnTo>
                    <a:pt x="28933" y="14322"/>
                  </a:lnTo>
                  <a:lnTo>
                    <a:pt x="28880" y="13924"/>
                  </a:lnTo>
                  <a:lnTo>
                    <a:pt x="28827" y="13537"/>
                  </a:lnTo>
                  <a:lnTo>
                    <a:pt x="28766" y="13139"/>
                  </a:lnTo>
                  <a:lnTo>
                    <a:pt x="28704" y="12752"/>
                  </a:lnTo>
                  <a:lnTo>
                    <a:pt x="28643" y="12365"/>
                  </a:lnTo>
                  <a:lnTo>
                    <a:pt x="28572" y="11990"/>
                  </a:lnTo>
                  <a:lnTo>
                    <a:pt x="28502" y="11603"/>
                  </a:lnTo>
                  <a:lnTo>
                    <a:pt x="28375" y="10947"/>
                  </a:lnTo>
                  <a:lnTo>
                    <a:pt x="28234" y="10302"/>
                  </a:lnTo>
                  <a:lnTo>
                    <a:pt x="28089" y="9658"/>
                  </a:lnTo>
                  <a:lnTo>
                    <a:pt x="27935" y="9048"/>
                  </a:lnTo>
                  <a:lnTo>
                    <a:pt x="27772" y="8439"/>
                  </a:lnTo>
                  <a:lnTo>
                    <a:pt x="27596" y="7853"/>
                  </a:lnTo>
                  <a:lnTo>
                    <a:pt x="27416" y="7278"/>
                  </a:lnTo>
                  <a:lnTo>
                    <a:pt x="27231" y="6728"/>
                  </a:lnTo>
                  <a:lnTo>
                    <a:pt x="27077" y="6294"/>
                  </a:lnTo>
                  <a:lnTo>
                    <a:pt x="26919" y="5872"/>
                  </a:lnTo>
                  <a:lnTo>
                    <a:pt x="26756" y="5462"/>
                  </a:lnTo>
                  <a:lnTo>
                    <a:pt x="26589" y="5063"/>
                  </a:lnTo>
                  <a:lnTo>
                    <a:pt x="26422" y="4677"/>
                  </a:lnTo>
                  <a:lnTo>
                    <a:pt x="26246" y="4301"/>
                  </a:lnTo>
                  <a:lnTo>
                    <a:pt x="26066" y="3950"/>
                  </a:lnTo>
                  <a:lnTo>
                    <a:pt x="25886" y="3598"/>
                  </a:lnTo>
                  <a:lnTo>
                    <a:pt x="25701" y="3270"/>
                  </a:lnTo>
                  <a:lnTo>
                    <a:pt x="25512" y="2954"/>
                  </a:lnTo>
                  <a:lnTo>
                    <a:pt x="25319" y="2661"/>
                  </a:lnTo>
                  <a:lnTo>
                    <a:pt x="25125" y="2368"/>
                  </a:lnTo>
                  <a:lnTo>
                    <a:pt x="24923" y="2098"/>
                  </a:lnTo>
                  <a:lnTo>
                    <a:pt x="24721" y="1840"/>
                  </a:lnTo>
                  <a:lnTo>
                    <a:pt x="24518" y="1606"/>
                  </a:lnTo>
                  <a:lnTo>
                    <a:pt x="24307" y="1371"/>
                  </a:lnTo>
                  <a:lnTo>
                    <a:pt x="24044" y="1113"/>
                  </a:lnTo>
                  <a:lnTo>
                    <a:pt x="23775" y="879"/>
                  </a:lnTo>
                  <a:lnTo>
                    <a:pt x="23507" y="668"/>
                  </a:lnTo>
                  <a:lnTo>
                    <a:pt x="23234" y="481"/>
                  </a:lnTo>
                  <a:lnTo>
                    <a:pt x="22957" y="328"/>
                  </a:lnTo>
                  <a:lnTo>
                    <a:pt x="22680" y="188"/>
                  </a:lnTo>
                  <a:lnTo>
                    <a:pt x="22403" y="82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327125" y="-4469400"/>
              <a:ext cx="806225" cy="558200"/>
            </a:xfrm>
            <a:custGeom>
              <a:avLst/>
              <a:gdLst/>
              <a:ahLst/>
              <a:cxnLst/>
              <a:rect l="l" t="t" r="r" b="b"/>
              <a:pathLst>
                <a:path w="32249" h="22328" extrusionOk="0">
                  <a:moveTo>
                    <a:pt x="16696" y="0"/>
                  </a:moveTo>
                  <a:lnTo>
                    <a:pt x="15913" y="24"/>
                  </a:lnTo>
                  <a:lnTo>
                    <a:pt x="15140" y="59"/>
                  </a:lnTo>
                  <a:lnTo>
                    <a:pt x="14379" y="106"/>
                  </a:lnTo>
                  <a:lnTo>
                    <a:pt x="15153" y="82"/>
                  </a:lnTo>
                  <a:lnTo>
                    <a:pt x="15927" y="71"/>
                  </a:lnTo>
                  <a:lnTo>
                    <a:pt x="16520" y="82"/>
                  </a:lnTo>
                  <a:lnTo>
                    <a:pt x="17118" y="94"/>
                  </a:lnTo>
                  <a:lnTo>
                    <a:pt x="17712" y="117"/>
                  </a:lnTo>
                  <a:lnTo>
                    <a:pt x="18305" y="141"/>
                  </a:lnTo>
                  <a:lnTo>
                    <a:pt x="18895" y="176"/>
                  </a:lnTo>
                  <a:lnTo>
                    <a:pt x="19479" y="223"/>
                  </a:lnTo>
                  <a:lnTo>
                    <a:pt x="20631" y="328"/>
                  </a:lnTo>
                  <a:lnTo>
                    <a:pt x="21753" y="446"/>
                  </a:lnTo>
                  <a:lnTo>
                    <a:pt x="22843" y="586"/>
                  </a:lnTo>
                  <a:lnTo>
                    <a:pt x="23885" y="739"/>
                  </a:lnTo>
                  <a:lnTo>
                    <a:pt x="24879" y="903"/>
                  </a:lnTo>
                  <a:lnTo>
                    <a:pt x="24879" y="903"/>
                  </a:lnTo>
                  <a:lnTo>
                    <a:pt x="24483" y="785"/>
                  </a:lnTo>
                  <a:lnTo>
                    <a:pt x="24070" y="680"/>
                  </a:lnTo>
                  <a:lnTo>
                    <a:pt x="23648" y="574"/>
                  </a:lnTo>
                  <a:lnTo>
                    <a:pt x="23217" y="481"/>
                  </a:lnTo>
                  <a:lnTo>
                    <a:pt x="22773" y="399"/>
                  </a:lnTo>
                  <a:lnTo>
                    <a:pt x="22320" y="328"/>
                  </a:lnTo>
                  <a:lnTo>
                    <a:pt x="21858" y="258"/>
                  </a:lnTo>
                  <a:lnTo>
                    <a:pt x="21388" y="199"/>
                  </a:lnTo>
                  <a:lnTo>
                    <a:pt x="20913" y="153"/>
                  </a:lnTo>
                  <a:lnTo>
                    <a:pt x="20434" y="106"/>
                  </a:lnTo>
                  <a:lnTo>
                    <a:pt x="19945" y="71"/>
                  </a:lnTo>
                  <a:lnTo>
                    <a:pt x="19457" y="47"/>
                  </a:lnTo>
                  <a:lnTo>
                    <a:pt x="18472" y="12"/>
                  </a:lnTo>
                  <a:lnTo>
                    <a:pt x="17483" y="0"/>
                  </a:lnTo>
                  <a:close/>
                  <a:moveTo>
                    <a:pt x="26633" y="1700"/>
                  </a:moveTo>
                  <a:lnTo>
                    <a:pt x="26792" y="1817"/>
                  </a:lnTo>
                  <a:lnTo>
                    <a:pt x="26946" y="1958"/>
                  </a:lnTo>
                  <a:lnTo>
                    <a:pt x="27099" y="2098"/>
                  </a:lnTo>
                  <a:lnTo>
                    <a:pt x="27253" y="2251"/>
                  </a:lnTo>
                  <a:lnTo>
                    <a:pt x="27403" y="2415"/>
                  </a:lnTo>
                  <a:lnTo>
                    <a:pt x="27552" y="2579"/>
                  </a:lnTo>
                  <a:lnTo>
                    <a:pt x="27702" y="2754"/>
                  </a:lnTo>
                  <a:lnTo>
                    <a:pt x="27847" y="2942"/>
                  </a:lnTo>
                  <a:lnTo>
                    <a:pt x="27992" y="3130"/>
                  </a:lnTo>
                  <a:lnTo>
                    <a:pt x="28137" y="3329"/>
                  </a:lnTo>
                  <a:lnTo>
                    <a:pt x="28278" y="3540"/>
                  </a:lnTo>
                  <a:lnTo>
                    <a:pt x="28414" y="3751"/>
                  </a:lnTo>
                  <a:lnTo>
                    <a:pt x="28555" y="3973"/>
                  </a:lnTo>
                  <a:lnTo>
                    <a:pt x="28691" y="4208"/>
                  </a:lnTo>
                  <a:lnTo>
                    <a:pt x="28823" y="4442"/>
                  </a:lnTo>
                  <a:lnTo>
                    <a:pt x="28955" y="4688"/>
                  </a:lnTo>
                  <a:lnTo>
                    <a:pt x="29087" y="4935"/>
                  </a:lnTo>
                  <a:lnTo>
                    <a:pt x="29214" y="5204"/>
                  </a:lnTo>
                  <a:lnTo>
                    <a:pt x="29342" y="5462"/>
                  </a:lnTo>
                  <a:lnTo>
                    <a:pt x="29465" y="5743"/>
                  </a:lnTo>
                  <a:lnTo>
                    <a:pt x="29588" y="6013"/>
                  </a:lnTo>
                  <a:lnTo>
                    <a:pt x="29707" y="6306"/>
                  </a:lnTo>
                  <a:lnTo>
                    <a:pt x="29826" y="6599"/>
                  </a:lnTo>
                  <a:lnTo>
                    <a:pt x="29940" y="6892"/>
                  </a:lnTo>
                  <a:lnTo>
                    <a:pt x="30050" y="7208"/>
                  </a:lnTo>
                  <a:lnTo>
                    <a:pt x="30164" y="7513"/>
                  </a:lnTo>
                  <a:lnTo>
                    <a:pt x="30270" y="7829"/>
                  </a:lnTo>
                  <a:lnTo>
                    <a:pt x="30375" y="8158"/>
                  </a:lnTo>
                  <a:lnTo>
                    <a:pt x="30481" y="8486"/>
                  </a:lnTo>
                  <a:lnTo>
                    <a:pt x="30577" y="8826"/>
                  </a:lnTo>
                  <a:lnTo>
                    <a:pt x="30679" y="9166"/>
                  </a:lnTo>
                  <a:lnTo>
                    <a:pt x="30775" y="9517"/>
                  </a:lnTo>
                  <a:lnTo>
                    <a:pt x="30608" y="8908"/>
                  </a:lnTo>
                  <a:lnTo>
                    <a:pt x="30437" y="8298"/>
                  </a:lnTo>
                  <a:lnTo>
                    <a:pt x="30344" y="8005"/>
                  </a:lnTo>
                  <a:lnTo>
                    <a:pt x="30248" y="7701"/>
                  </a:lnTo>
                  <a:lnTo>
                    <a:pt x="30151" y="7408"/>
                  </a:lnTo>
                  <a:lnTo>
                    <a:pt x="30050" y="7115"/>
                  </a:lnTo>
                  <a:lnTo>
                    <a:pt x="29949" y="6821"/>
                  </a:lnTo>
                  <a:lnTo>
                    <a:pt x="29843" y="6540"/>
                  </a:lnTo>
                  <a:lnTo>
                    <a:pt x="29733" y="6259"/>
                  </a:lnTo>
                  <a:lnTo>
                    <a:pt x="29619" y="5978"/>
                  </a:lnTo>
                  <a:lnTo>
                    <a:pt x="29505" y="5696"/>
                  </a:lnTo>
                  <a:lnTo>
                    <a:pt x="29386" y="5427"/>
                  </a:lnTo>
                  <a:lnTo>
                    <a:pt x="29263" y="5169"/>
                  </a:lnTo>
                  <a:lnTo>
                    <a:pt x="29135" y="4899"/>
                  </a:lnTo>
                  <a:lnTo>
                    <a:pt x="29008" y="4653"/>
                  </a:lnTo>
                  <a:lnTo>
                    <a:pt x="28876" y="4395"/>
                  </a:lnTo>
                  <a:lnTo>
                    <a:pt x="28740" y="4161"/>
                  </a:lnTo>
                  <a:lnTo>
                    <a:pt x="28599" y="3915"/>
                  </a:lnTo>
                  <a:lnTo>
                    <a:pt x="28454" y="3692"/>
                  </a:lnTo>
                  <a:lnTo>
                    <a:pt x="28309" y="3469"/>
                  </a:lnTo>
                  <a:lnTo>
                    <a:pt x="28159" y="3247"/>
                  </a:lnTo>
                  <a:lnTo>
                    <a:pt x="28005" y="3048"/>
                  </a:lnTo>
                  <a:lnTo>
                    <a:pt x="27847" y="2848"/>
                  </a:lnTo>
                  <a:lnTo>
                    <a:pt x="27684" y="2649"/>
                  </a:lnTo>
                  <a:lnTo>
                    <a:pt x="27517" y="2473"/>
                  </a:lnTo>
                  <a:lnTo>
                    <a:pt x="27350" y="2297"/>
                  </a:lnTo>
                  <a:lnTo>
                    <a:pt x="27174" y="2133"/>
                  </a:lnTo>
                  <a:lnTo>
                    <a:pt x="26998" y="1981"/>
                  </a:lnTo>
                  <a:lnTo>
                    <a:pt x="26818" y="1829"/>
                  </a:lnTo>
                  <a:lnTo>
                    <a:pt x="26633" y="1700"/>
                  </a:lnTo>
                  <a:close/>
                  <a:moveTo>
                    <a:pt x="7014" y="1606"/>
                  </a:moveTo>
                  <a:lnTo>
                    <a:pt x="6719" y="1711"/>
                  </a:lnTo>
                  <a:lnTo>
                    <a:pt x="6565" y="1782"/>
                  </a:lnTo>
                  <a:lnTo>
                    <a:pt x="6403" y="1852"/>
                  </a:lnTo>
                  <a:lnTo>
                    <a:pt x="6240" y="1946"/>
                  </a:lnTo>
                  <a:lnTo>
                    <a:pt x="6073" y="2040"/>
                  </a:lnTo>
                  <a:lnTo>
                    <a:pt x="5901" y="2157"/>
                  </a:lnTo>
                  <a:lnTo>
                    <a:pt x="5726" y="2286"/>
                  </a:lnTo>
                  <a:lnTo>
                    <a:pt x="5550" y="2438"/>
                  </a:lnTo>
                  <a:lnTo>
                    <a:pt x="5369" y="2590"/>
                  </a:lnTo>
                  <a:lnTo>
                    <a:pt x="5185" y="2778"/>
                  </a:lnTo>
                  <a:lnTo>
                    <a:pt x="5000" y="2977"/>
                  </a:lnTo>
                  <a:lnTo>
                    <a:pt x="4815" y="3200"/>
                  </a:lnTo>
                  <a:lnTo>
                    <a:pt x="4631" y="3434"/>
                  </a:lnTo>
                  <a:lnTo>
                    <a:pt x="4442" y="3704"/>
                  </a:lnTo>
                  <a:lnTo>
                    <a:pt x="4253" y="3997"/>
                  </a:lnTo>
                  <a:lnTo>
                    <a:pt x="4063" y="4302"/>
                  </a:lnTo>
                  <a:lnTo>
                    <a:pt x="3879" y="4653"/>
                  </a:lnTo>
                  <a:lnTo>
                    <a:pt x="3690" y="5017"/>
                  </a:lnTo>
                  <a:lnTo>
                    <a:pt x="3505" y="5415"/>
                  </a:lnTo>
                  <a:lnTo>
                    <a:pt x="3320" y="5837"/>
                  </a:lnTo>
                  <a:lnTo>
                    <a:pt x="3136" y="6306"/>
                  </a:lnTo>
                  <a:lnTo>
                    <a:pt x="2955" y="6798"/>
                  </a:lnTo>
                  <a:lnTo>
                    <a:pt x="2863" y="7056"/>
                  </a:lnTo>
                  <a:lnTo>
                    <a:pt x="2775" y="7314"/>
                  </a:lnTo>
                  <a:lnTo>
                    <a:pt x="2687" y="7595"/>
                  </a:lnTo>
                  <a:lnTo>
                    <a:pt x="2599" y="7876"/>
                  </a:lnTo>
                  <a:lnTo>
                    <a:pt x="2511" y="8169"/>
                  </a:lnTo>
                  <a:lnTo>
                    <a:pt x="2428" y="8474"/>
                  </a:lnTo>
                  <a:lnTo>
                    <a:pt x="2340" y="8791"/>
                  </a:lnTo>
                  <a:lnTo>
                    <a:pt x="2256" y="9107"/>
                  </a:lnTo>
                  <a:lnTo>
                    <a:pt x="2173" y="9435"/>
                  </a:lnTo>
                  <a:lnTo>
                    <a:pt x="2089" y="9775"/>
                  </a:lnTo>
                  <a:lnTo>
                    <a:pt x="2010" y="10127"/>
                  </a:lnTo>
                  <a:lnTo>
                    <a:pt x="1931" y="10490"/>
                  </a:lnTo>
                  <a:lnTo>
                    <a:pt x="1852" y="10865"/>
                  </a:lnTo>
                  <a:lnTo>
                    <a:pt x="1773" y="11240"/>
                  </a:lnTo>
                  <a:lnTo>
                    <a:pt x="1693" y="11627"/>
                  </a:lnTo>
                  <a:lnTo>
                    <a:pt x="1619" y="12037"/>
                  </a:lnTo>
                  <a:lnTo>
                    <a:pt x="1544" y="12447"/>
                  </a:lnTo>
                  <a:lnTo>
                    <a:pt x="1469" y="12869"/>
                  </a:lnTo>
                  <a:lnTo>
                    <a:pt x="1381" y="13362"/>
                  </a:lnTo>
                  <a:lnTo>
                    <a:pt x="1496" y="12811"/>
                  </a:lnTo>
                  <a:lnTo>
                    <a:pt x="1606" y="12272"/>
                  </a:lnTo>
                  <a:lnTo>
                    <a:pt x="1724" y="11732"/>
                  </a:lnTo>
                  <a:lnTo>
                    <a:pt x="1839" y="11217"/>
                  </a:lnTo>
                  <a:lnTo>
                    <a:pt x="1962" y="10713"/>
                  </a:lnTo>
                  <a:lnTo>
                    <a:pt x="2080" y="10209"/>
                  </a:lnTo>
                  <a:lnTo>
                    <a:pt x="2208" y="9728"/>
                  </a:lnTo>
                  <a:lnTo>
                    <a:pt x="2331" y="9248"/>
                  </a:lnTo>
                  <a:lnTo>
                    <a:pt x="2463" y="8791"/>
                  </a:lnTo>
                  <a:lnTo>
                    <a:pt x="2590" y="8333"/>
                  </a:lnTo>
                  <a:lnTo>
                    <a:pt x="2727" y="7900"/>
                  </a:lnTo>
                  <a:lnTo>
                    <a:pt x="2863" y="7478"/>
                  </a:lnTo>
                  <a:lnTo>
                    <a:pt x="2999" y="7068"/>
                  </a:lnTo>
                  <a:lnTo>
                    <a:pt x="3140" y="6669"/>
                  </a:lnTo>
                  <a:lnTo>
                    <a:pt x="3281" y="6282"/>
                  </a:lnTo>
                  <a:lnTo>
                    <a:pt x="3426" y="5907"/>
                  </a:lnTo>
                  <a:lnTo>
                    <a:pt x="3571" y="5556"/>
                  </a:lnTo>
                  <a:lnTo>
                    <a:pt x="3720" y="5216"/>
                  </a:lnTo>
                  <a:lnTo>
                    <a:pt x="3874" y="4888"/>
                  </a:lnTo>
                  <a:lnTo>
                    <a:pt x="4028" y="4571"/>
                  </a:lnTo>
                  <a:lnTo>
                    <a:pt x="4182" y="4278"/>
                  </a:lnTo>
                  <a:lnTo>
                    <a:pt x="4340" y="3997"/>
                  </a:lnTo>
                  <a:lnTo>
                    <a:pt x="4503" y="3727"/>
                  </a:lnTo>
                  <a:lnTo>
                    <a:pt x="4666" y="3481"/>
                  </a:lnTo>
                  <a:lnTo>
                    <a:pt x="4833" y="3247"/>
                  </a:lnTo>
                  <a:lnTo>
                    <a:pt x="5000" y="3036"/>
                  </a:lnTo>
                  <a:lnTo>
                    <a:pt x="5171" y="2837"/>
                  </a:lnTo>
                  <a:lnTo>
                    <a:pt x="5343" y="2649"/>
                  </a:lnTo>
                  <a:lnTo>
                    <a:pt x="5519" y="2485"/>
                  </a:lnTo>
                  <a:lnTo>
                    <a:pt x="5695" y="2333"/>
                  </a:lnTo>
                  <a:lnTo>
                    <a:pt x="5875" y="2204"/>
                  </a:lnTo>
                  <a:lnTo>
                    <a:pt x="6060" y="2086"/>
                  </a:lnTo>
                  <a:lnTo>
                    <a:pt x="6293" y="1958"/>
                  </a:lnTo>
                  <a:lnTo>
                    <a:pt x="6526" y="1840"/>
                  </a:lnTo>
                  <a:lnTo>
                    <a:pt x="7014" y="1606"/>
                  </a:lnTo>
                  <a:close/>
                  <a:moveTo>
                    <a:pt x="31743" y="14428"/>
                  </a:moveTo>
                  <a:lnTo>
                    <a:pt x="31804" y="14909"/>
                  </a:lnTo>
                  <a:lnTo>
                    <a:pt x="31866" y="15389"/>
                  </a:lnTo>
                  <a:lnTo>
                    <a:pt x="31919" y="15870"/>
                  </a:lnTo>
                  <a:lnTo>
                    <a:pt x="31967" y="16362"/>
                  </a:lnTo>
                  <a:lnTo>
                    <a:pt x="32099" y="17722"/>
                  </a:lnTo>
                  <a:lnTo>
                    <a:pt x="32231" y="19128"/>
                  </a:lnTo>
                  <a:lnTo>
                    <a:pt x="32248" y="19175"/>
                  </a:lnTo>
                  <a:lnTo>
                    <a:pt x="32226" y="18812"/>
                  </a:lnTo>
                  <a:lnTo>
                    <a:pt x="32191" y="18390"/>
                  </a:lnTo>
                  <a:lnTo>
                    <a:pt x="32143" y="17815"/>
                  </a:lnTo>
                  <a:lnTo>
                    <a:pt x="32077" y="17124"/>
                  </a:lnTo>
                  <a:lnTo>
                    <a:pt x="32037" y="16725"/>
                  </a:lnTo>
                  <a:lnTo>
                    <a:pt x="31989" y="16315"/>
                  </a:lnTo>
                  <a:lnTo>
                    <a:pt x="31936" y="15870"/>
                  </a:lnTo>
                  <a:lnTo>
                    <a:pt x="31879" y="15413"/>
                  </a:lnTo>
                  <a:lnTo>
                    <a:pt x="31813" y="14932"/>
                  </a:lnTo>
                  <a:lnTo>
                    <a:pt x="31743" y="14428"/>
                  </a:lnTo>
                  <a:close/>
                  <a:moveTo>
                    <a:pt x="32248" y="19175"/>
                  </a:moveTo>
                  <a:lnTo>
                    <a:pt x="32248" y="19175"/>
                  </a:lnTo>
                  <a:lnTo>
                    <a:pt x="32248" y="19175"/>
                  </a:lnTo>
                  <a:close/>
                  <a:moveTo>
                    <a:pt x="1236" y="14135"/>
                  </a:moveTo>
                  <a:lnTo>
                    <a:pt x="977" y="15413"/>
                  </a:lnTo>
                  <a:lnTo>
                    <a:pt x="862" y="15987"/>
                  </a:lnTo>
                  <a:lnTo>
                    <a:pt x="810" y="16268"/>
                  </a:lnTo>
                  <a:lnTo>
                    <a:pt x="766" y="16549"/>
                  </a:lnTo>
                  <a:lnTo>
                    <a:pt x="612" y="17499"/>
                  </a:lnTo>
                  <a:lnTo>
                    <a:pt x="480" y="18331"/>
                  </a:lnTo>
                  <a:lnTo>
                    <a:pt x="370" y="19069"/>
                  </a:lnTo>
                  <a:lnTo>
                    <a:pt x="278" y="19702"/>
                  </a:lnTo>
                  <a:lnTo>
                    <a:pt x="198" y="20253"/>
                  </a:lnTo>
                  <a:lnTo>
                    <a:pt x="137" y="20722"/>
                  </a:lnTo>
                  <a:lnTo>
                    <a:pt x="93" y="21120"/>
                  </a:lnTo>
                  <a:lnTo>
                    <a:pt x="58" y="21437"/>
                  </a:lnTo>
                  <a:lnTo>
                    <a:pt x="31" y="21695"/>
                  </a:lnTo>
                  <a:lnTo>
                    <a:pt x="14" y="21906"/>
                  </a:lnTo>
                  <a:lnTo>
                    <a:pt x="5" y="22058"/>
                  </a:lnTo>
                  <a:lnTo>
                    <a:pt x="1" y="22175"/>
                  </a:lnTo>
                  <a:lnTo>
                    <a:pt x="5" y="22246"/>
                  </a:lnTo>
                  <a:lnTo>
                    <a:pt x="5" y="22292"/>
                  </a:lnTo>
                  <a:lnTo>
                    <a:pt x="9" y="22316"/>
                  </a:lnTo>
                  <a:lnTo>
                    <a:pt x="14" y="22328"/>
                  </a:lnTo>
                  <a:lnTo>
                    <a:pt x="146" y="21238"/>
                  </a:lnTo>
                  <a:lnTo>
                    <a:pt x="286" y="20159"/>
                  </a:lnTo>
                  <a:lnTo>
                    <a:pt x="432" y="19093"/>
                  </a:lnTo>
                  <a:lnTo>
                    <a:pt x="581" y="18061"/>
                  </a:lnTo>
                  <a:lnTo>
                    <a:pt x="735" y="17042"/>
                  </a:lnTo>
                  <a:lnTo>
                    <a:pt x="898" y="16045"/>
                  </a:lnTo>
                  <a:lnTo>
                    <a:pt x="1065" y="15084"/>
                  </a:lnTo>
                  <a:lnTo>
                    <a:pt x="1236" y="141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686575" y="-4469400"/>
              <a:ext cx="262525" cy="22575"/>
            </a:xfrm>
            <a:custGeom>
              <a:avLst/>
              <a:gdLst/>
              <a:ahLst/>
              <a:cxnLst/>
              <a:rect l="l" t="t" r="r" b="b"/>
              <a:pathLst>
                <a:path w="10501" h="903" fill="none" extrusionOk="0">
                  <a:moveTo>
                    <a:pt x="10501" y="903"/>
                  </a:moveTo>
                  <a:lnTo>
                    <a:pt x="10501" y="903"/>
                  </a:lnTo>
                  <a:lnTo>
                    <a:pt x="9507" y="739"/>
                  </a:lnTo>
                  <a:lnTo>
                    <a:pt x="8465" y="586"/>
                  </a:lnTo>
                  <a:lnTo>
                    <a:pt x="7375" y="446"/>
                  </a:lnTo>
                  <a:lnTo>
                    <a:pt x="6253" y="328"/>
                  </a:lnTo>
                  <a:lnTo>
                    <a:pt x="5101" y="223"/>
                  </a:lnTo>
                  <a:lnTo>
                    <a:pt x="4517" y="176"/>
                  </a:lnTo>
                  <a:lnTo>
                    <a:pt x="3927" y="141"/>
                  </a:lnTo>
                  <a:lnTo>
                    <a:pt x="3334" y="117"/>
                  </a:lnTo>
                  <a:lnTo>
                    <a:pt x="2740" y="94"/>
                  </a:lnTo>
                  <a:lnTo>
                    <a:pt x="2142" y="82"/>
                  </a:lnTo>
                  <a:lnTo>
                    <a:pt x="1549" y="71"/>
                  </a:lnTo>
                  <a:lnTo>
                    <a:pt x="1549" y="71"/>
                  </a:lnTo>
                  <a:lnTo>
                    <a:pt x="775" y="8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762" y="59"/>
                  </a:lnTo>
                  <a:lnTo>
                    <a:pt x="1535" y="24"/>
                  </a:lnTo>
                  <a:lnTo>
                    <a:pt x="2318" y="0"/>
                  </a:lnTo>
                  <a:lnTo>
                    <a:pt x="3105" y="0"/>
                  </a:lnTo>
                  <a:lnTo>
                    <a:pt x="3105" y="0"/>
                  </a:lnTo>
                  <a:lnTo>
                    <a:pt x="4094" y="12"/>
                  </a:lnTo>
                  <a:lnTo>
                    <a:pt x="5079" y="47"/>
                  </a:lnTo>
                  <a:lnTo>
                    <a:pt x="5567" y="71"/>
                  </a:lnTo>
                  <a:lnTo>
                    <a:pt x="6056" y="106"/>
                  </a:lnTo>
                  <a:lnTo>
                    <a:pt x="6535" y="153"/>
                  </a:lnTo>
                  <a:lnTo>
                    <a:pt x="7010" y="199"/>
                  </a:lnTo>
                  <a:lnTo>
                    <a:pt x="7480" y="258"/>
                  </a:lnTo>
                  <a:lnTo>
                    <a:pt x="7942" y="328"/>
                  </a:lnTo>
                  <a:lnTo>
                    <a:pt x="8395" y="399"/>
                  </a:lnTo>
                  <a:lnTo>
                    <a:pt x="8839" y="481"/>
                  </a:lnTo>
                  <a:lnTo>
                    <a:pt x="9270" y="574"/>
                  </a:lnTo>
                  <a:lnTo>
                    <a:pt x="9692" y="680"/>
                  </a:lnTo>
                  <a:lnTo>
                    <a:pt x="10105" y="785"/>
                  </a:lnTo>
                  <a:lnTo>
                    <a:pt x="10501" y="9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92950" y="-4426925"/>
              <a:ext cx="103575" cy="195475"/>
            </a:xfrm>
            <a:custGeom>
              <a:avLst/>
              <a:gdLst/>
              <a:ahLst/>
              <a:cxnLst/>
              <a:rect l="l" t="t" r="r" b="b"/>
              <a:pathLst>
                <a:path w="4143" h="7819" fill="none" extrusionOk="0">
                  <a:moveTo>
                    <a:pt x="4142" y="7818"/>
                  </a:moveTo>
                  <a:lnTo>
                    <a:pt x="4142" y="7818"/>
                  </a:lnTo>
                  <a:lnTo>
                    <a:pt x="4046" y="7467"/>
                  </a:lnTo>
                  <a:lnTo>
                    <a:pt x="3944" y="7127"/>
                  </a:lnTo>
                  <a:lnTo>
                    <a:pt x="3848" y="6787"/>
                  </a:lnTo>
                  <a:lnTo>
                    <a:pt x="3742" y="6459"/>
                  </a:lnTo>
                  <a:lnTo>
                    <a:pt x="3637" y="6130"/>
                  </a:lnTo>
                  <a:lnTo>
                    <a:pt x="3531" y="5814"/>
                  </a:lnTo>
                  <a:lnTo>
                    <a:pt x="3417" y="5509"/>
                  </a:lnTo>
                  <a:lnTo>
                    <a:pt x="3307" y="5193"/>
                  </a:lnTo>
                  <a:lnTo>
                    <a:pt x="3193" y="4900"/>
                  </a:lnTo>
                  <a:lnTo>
                    <a:pt x="3074" y="4607"/>
                  </a:lnTo>
                  <a:lnTo>
                    <a:pt x="2955" y="4314"/>
                  </a:lnTo>
                  <a:lnTo>
                    <a:pt x="2832" y="4044"/>
                  </a:lnTo>
                  <a:lnTo>
                    <a:pt x="2709" y="3763"/>
                  </a:lnTo>
                  <a:lnTo>
                    <a:pt x="2581" y="3505"/>
                  </a:lnTo>
                  <a:lnTo>
                    <a:pt x="2454" y="3236"/>
                  </a:lnTo>
                  <a:lnTo>
                    <a:pt x="2322" y="2989"/>
                  </a:lnTo>
                  <a:lnTo>
                    <a:pt x="2190" y="2743"/>
                  </a:lnTo>
                  <a:lnTo>
                    <a:pt x="2058" y="2509"/>
                  </a:lnTo>
                  <a:lnTo>
                    <a:pt x="1922" y="2274"/>
                  </a:lnTo>
                  <a:lnTo>
                    <a:pt x="1781" y="2052"/>
                  </a:lnTo>
                  <a:lnTo>
                    <a:pt x="1645" y="1841"/>
                  </a:lnTo>
                  <a:lnTo>
                    <a:pt x="1504" y="1630"/>
                  </a:lnTo>
                  <a:lnTo>
                    <a:pt x="1359" y="1431"/>
                  </a:lnTo>
                  <a:lnTo>
                    <a:pt x="1214" y="1243"/>
                  </a:lnTo>
                  <a:lnTo>
                    <a:pt x="1069" y="1055"/>
                  </a:lnTo>
                  <a:lnTo>
                    <a:pt x="919" y="880"/>
                  </a:lnTo>
                  <a:lnTo>
                    <a:pt x="770" y="716"/>
                  </a:lnTo>
                  <a:lnTo>
                    <a:pt x="620" y="552"/>
                  </a:lnTo>
                  <a:lnTo>
                    <a:pt x="466" y="399"/>
                  </a:lnTo>
                  <a:lnTo>
                    <a:pt x="313" y="259"/>
                  </a:lnTo>
                  <a:lnTo>
                    <a:pt x="159" y="11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5" y="130"/>
                  </a:lnTo>
                  <a:lnTo>
                    <a:pt x="365" y="282"/>
                  </a:lnTo>
                  <a:lnTo>
                    <a:pt x="541" y="434"/>
                  </a:lnTo>
                  <a:lnTo>
                    <a:pt x="717" y="598"/>
                  </a:lnTo>
                  <a:lnTo>
                    <a:pt x="884" y="774"/>
                  </a:lnTo>
                  <a:lnTo>
                    <a:pt x="1051" y="950"/>
                  </a:lnTo>
                  <a:lnTo>
                    <a:pt x="1214" y="1149"/>
                  </a:lnTo>
                  <a:lnTo>
                    <a:pt x="1372" y="1349"/>
                  </a:lnTo>
                  <a:lnTo>
                    <a:pt x="1526" y="1548"/>
                  </a:lnTo>
                  <a:lnTo>
                    <a:pt x="1676" y="1770"/>
                  </a:lnTo>
                  <a:lnTo>
                    <a:pt x="1821" y="1993"/>
                  </a:lnTo>
                  <a:lnTo>
                    <a:pt x="1966" y="2216"/>
                  </a:lnTo>
                  <a:lnTo>
                    <a:pt x="2107" y="2462"/>
                  </a:lnTo>
                  <a:lnTo>
                    <a:pt x="2243" y="2696"/>
                  </a:lnTo>
                  <a:lnTo>
                    <a:pt x="2375" y="2954"/>
                  </a:lnTo>
                  <a:lnTo>
                    <a:pt x="2502" y="3200"/>
                  </a:lnTo>
                  <a:lnTo>
                    <a:pt x="2630" y="3470"/>
                  </a:lnTo>
                  <a:lnTo>
                    <a:pt x="2753" y="3728"/>
                  </a:lnTo>
                  <a:lnTo>
                    <a:pt x="2872" y="3997"/>
                  </a:lnTo>
                  <a:lnTo>
                    <a:pt x="2986" y="4279"/>
                  </a:lnTo>
                  <a:lnTo>
                    <a:pt x="3100" y="4560"/>
                  </a:lnTo>
                  <a:lnTo>
                    <a:pt x="3210" y="4841"/>
                  </a:lnTo>
                  <a:lnTo>
                    <a:pt x="3316" y="5122"/>
                  </a:lnTo>
                  <a:lnTo>
                    <a:pt x="3417" y="5416"/>
                  </a:lnTo>
                  <a:lnTo>
                    <a:pt x="3518" y="5709"/>
                  </a:lnTo>
                  <a:lnTo>
                    <a:pt x="3615" y="6002"/>
                  </a:lnTo>
                  <a:lnTo>
                    <a:pt x="3711" y="6306"/>
                  </a:lnTo>
                  <a:lnTo>
                    <a:pt x="3804" y="6599"/>
                  </a:lnTo>
                  <a:lnTo>
                    <a:pt x="3975" y="7209"/>
                  </a:lnTo>
                  <a:lnTo>
                    <a:pt x="4142" y="78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361650" y="-4429275"/>
              <a:ext cx="140825" cy="293925"/>
            </a:xfrm>
            <a:custGeom>
              <a:avLst/>
              <a:gdLst/>
              <a:ahLst/>
              <a:cxnLst/>
              <a:rect l="l" t="t" r="r" b="b"/>
              <a:pathLst>
                <a:path w="5633" h="11757" fill="none" extrusionOk="0">
                  <a:moveTo>
                    <a:pt x="0" y="11757"/>
                  </a:moveTo>
                  <a:lnTo>
                    <a:pt x="0" y="11757"/>
                  </a:lnTo>
                  <a:lnTo>
                    <a:pt x="88" y="11264"/>
                  </a:lnTo>
                  <a:lnTo>
                    <a:pt x="88" y="11264"/>
                  </a:lnTo>
                  <a:lnTo>
                    <a:pt x="163" y="10842"/>
                  </a:lnTo>
                  <a:lnTo>
                    <a:pt x="238" y="10432"/>
                  </a:lnTo>
                  <a:lnTo>
                    <a:pt x="312" y="10022"/>
                  </a:lnTo>
                  <a:lnTo>
                    <a:pt x="392" y="9635"/>
                  </a:lnTo>
                  <a:lnTo>
                    <a:pt x="471" y="9260"/>
                  </a:lnTo>
                  <a:lnTo>
                    <a:pt x="550" y="8885"/>
                  </a:lnTo>
                  <a:lnTo>
                    <a:pt x="629" y="8522"/>
                  </a:lnTo>
                  <a:lnTo>
                    <a:pt x="708" y="8170"/>
                  </a:lnTo>
                  <a:lnTo>
                    <a:pt x="792" y="7830"/>
                  </a:lnTo>
                  <a:lnTo>
                    <a:pt x="875" y="7502"/>
                  </a:lnTo>
                  <a:lnTo>
                    <a:pt x="959" y="7186"/>
                  </a:lnTo>
                  <a:lnTo>
                    <a:pt x="1047" y="6869"/>
                  </a:lnTo>
                  <a:lnTo>
                    <a:pt x="1130" y="6564"/>
                  </a:lnTo>
                  <a:lnTo>
                    <a:pt x="1218" y="6271"/>
                  </a:lnTo>
                  <a:lnTo>
                    <a:pt x="1306" y="5990"/>
                  </a:lnTo>
                  <a:lnTo>
                    <a:pt x="1394" y="5709"/>
                  </a:lnTo>
                  <a:lnTo>
                    <a:pt x="1482" y="5451"/>
                  </a:lnTo>
                  <a:lnTo>
                    <a:pt x="1574" y="5193"/>
                  </a:lnTo>
                  <a:lnTo>
                    <a:pt x="1755" y="4701"/>
                  </a:lnTo>
                  <a:lnTo>
                    <a:pt x="1939" y="4232"/>
                  </a:lnTo>
                  <a:lnTo>
                    <a:pt x="2124" y="3810"/>
                  </a:lnTo>
                  <a:lnTo>
                    <a:pt x="2309" y="3412"/>
                  </a:lnTo>
                  <a:lnTo>
                    <a:pt x="2498" y="3048"/>
                  </a:lnTo>
                  <a:lnTo>
                    <a:pt x="2682" y="2697"/>
                  </a:lnTo>
                  <a:lnTo>
                    <a:pt x="2872" y="2392"/>
                  </a:lnTo>
                  <a:lnTo>
                    <a:pt x="3061" y="2099"/>
                  </a:lnTo>
                  <a:lnTo>
                    <a:pt x="3250" y="1829"/>
                  </a:lnTo>
                  <a:lnTo>
                    <a:pt x="3434" y="1595"/>
                  </a:lnTo>
                  <a:lnTo>
                    <a:pt x="3619" y="1372"/>
                  </a:lnTo>
                  <a:lnTo>
                    <a:pt x="3804" y="1173"/>
                  </a:lnTo>
                  <a:lnTo>
                    <a:pt x="3988" y="985"/>
                  </a:lnTo>
                  <a:lnTo>
                    <a:pt x="4169" y="833"/>
                  </a:lnTo>
                  <a:lnTo>
                    <a:pt x="4345" y="681"/>
                  </a:lnTo>
                  <a:lnTo>
                    <a:pt x="4520" y="552"/>
                  </a:lnTo>
                  <a:lnTo>
                    <a:pt x="4692" y="435"/>
                  </a:lnTo>
                  <a:lnTo>
                    <a:pt x="4859" y="341"/>
                  </a:lnTo>
                  <a:lnTo>
                    <a:pt x="5022" y="247"/>
                  </a:lnTo>
                  <a:lnTo>
                    <a:pt x="5184" y="177"/>
                  </a:lnTo>
                  <a:lnTo>
                    <a:pt x="5338" y="106"/>
                  </a:lnTo>
                  <a:lnTo>
                    <a:pt x="5633" y="1"/>
                  </a:lnTo>
                  <a:lnTo>
                    <a:pt x="5633" y="1"/>
                  </a:lnTo>
                  <a:lnTo>
                    <a:pt x="5145" y="235"/>
                  </a:lnTo>
                  <a:lnTo>
                    <a:pt x="4912" y="353"/>
                  </a:lnTo>
                  <a:lnTo>
                    <a:pt x="4679" y="481"/>
                  </a:lnTo>
                  <a:lnTo>
                    <a:pt x="4679" y="481"/>
                  </a:lnTo>
                  <a:lnTo>
                    <a:pt x="4494" y="599"/>
                  </a:lnTo>
                  <a:lnTo>
                    <a:pt x="4314" y="728"/>
                  </a:lnTo>
                  <a:lnTo>
                    <a:pt x="4138" y="880"/>
                  </a:lnTo>
                  <a:lnTo>
                    <a:pt x="3962" y="1044"/>
                  </a:lnTo>
                  <a:lnTo>
                    <a:pt x="3790" y="1232"/>
                  </a:lnTo>
                  <a:lnTo>
                    <a:pt x="3619" y="1431"/>
                  </a:lnTo>
                  <a:lnTo>
                    <a:pt x="3452" y="1642"/>
                  </a:lnTo>
                  <a:lnTo>
                    <a:pt x="3285" y="1876"/>
                  </a:lnTo>
                  <a:lnTo>
                    <a:pt x="3122" y="2122"/>
                  </a:lnTo>
                  <a:lnTo>
                    <a:pt x="2959" y="2392"/>
                  </a:lnTo>
                  <a:lnTo>
                    <a:pt x="2801" y="2673"/>
                  </a:lnTo>
                  <a:lnTo>
                    <a:pt x="2647" y="2966"/>
                  </a:lnTo>
                  <a:lnTo>
                    <a:pt x="2493" y="3283"/>
                  </a:lnTo>
                  <a:lnTo>
                    <a:pt x="2339" y="3611"/>
                  </a:lnTo>
                  <a:lnTo>
                    <a:pt x="2190" y="3951"/>
                  </a:lnTo>
                  <a:lnTo>
                    <a:pt x="2045" y="4302"/>
                  </a:lnTo>
                  <a:lnTo>
                    <a:pt x="1900" y="4677"/>
                  </a:lnTo>
                  <a:lnTo>
                    <a:pt x="1759" y="5064"/>
                  </a:lnTo>
                  <a:lnTo>
                    <a:pt x="1618" y="5463"/>
                  </a:lnTo>
                  <a:lnTo>
                    <a:pt x="1482" y="5873"/>
                  </a:lnTo>
                  <a:lnTo>
                    <a:pt x="1346" y="6295"/>
                  </a:lnTo>
                  <a:lnTo>
                    <a:pt x="1209" y="6728"/>
                  </a:lnTo>
                  <a:lnTo>
                    <a:pt x="1082" y="7186"/>
                  </a:lnTo>
                  <a:lnTo>
                    <a:pt x="950" y="7643"/>
                  </a:lnTo>
                  <a:lnTo>
                    <a:pt x="827" y="8123"/>
                  </a:lnTo>
                  <a:lnTo>
                    <a:pt x="699" y="8604"/>
                  </a:lnTo>
                  <a:lnTo>
                    <a:pt x="581" y="9108"/>
                  </a:lnTo>
                  <a:lnTo>
                    <a:pt x="458" y="9612"/>
                  </a:lnTo>
                  <a:lnTo>
                    <a:pt x="343" y="10127"/>
                  </a:lnTo>
                  <a:lnTo>
                    <a:pt x="225" y="10667"/>
                  </a:lnTo>
                  <a:lnTo>
                    <a:pt x="115" y="11206"/>
                  </a:lnTo>
                  <a:lnTo>
                    <a:pt x="0" y="11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120675" y="-4108700"/>
              <a:ext cx="12675" cy="118675"/>
            </a:xfrm>
            <a:custGeom>
              <a:avLst/>
              <a:gdLst/>
              <a:ahLst/>
              <a:cxnLst/>
              <a:rect l="l" t="t" r="r" b="b"/>
              <a:pathLst>
                <a:path w="507" h="4747" fill="none" extrusionOk="0">
                  <a:moveTo>
                    <a:pt x="506" y="4747"/>
                  </a:moveTo>
                  <a:lnTo>
                    <a:pt x="506" y="4747"/>
                  </a:lnTo>
                  <a:lnTo>
                    <a:pt x="489" y="4700"/>
                  </a:lnTo>
                  <a:lnTo>
                    <a:pt x="489" y="4700"/>
                  </a:lnTo>
                  <a:lnTo>
                    <a:pt x="357" y="3294"/>
                  </a:lnTo>
                  <a:lnTo>
                    <a:pt x="225" y="1934"/>
                  </a:lnTo>
                  <a:lnTo>
                    <a:pt x="225" y="1934"/>
                  </a:lnTo>
                  <a:lnTo>
                    <a:pt x="177" y="1442"/>
                  </a:lnTo>
                  <a:lnTo>
                    <a:pt x="124" y="961"/>
                  </a:lnTo>
                  <a:lnTo>
                    <a:pt x="62" y="481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" y="504"/>
                  </a:lnTo>
                  <a:lnTo>
                    <a:pt x="137" y="985"/>
                  </a:lnTo>
                  <a:lnTo>
                    <a:pt x="194" y="1442"/>
                  </a:lnTo>
                  <a:lnTo>
                    <a:pt x="247" y="1887"/>
                  </a:lnTo>
                  <a:lnTo>
                    <a:pt x="295" y="2297"/>
                  </a:lnTo>
                  <a:lnTo>
                    <a:pt x="335" y="2696"/>
                  </a:lnTo>
                  <a:lnTo>
                    <a:pt x="401" y="3387"/>
                  </a:lnTo>
                  <a:lnTo>
                    <a:pt x="449" y="3962"/>
                  </a:lnTo>
                  <a:lnTo>
                    <a:pt x="484" y="4384"/>
                  </a:lnTo>
                  <a:lnTo>
                    <a:pt x="506" y="47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327125" y="-4116025"/>
              <a:ext cx="30925" cy="204825"/>
            </a:xfrm>
            <a:custGeom>
              <a:avLst/>
              <a:gdLst/>
              <a:ahLst/>
              <a:cxnLst/>
              <a:rect l="l" t="t" r="r" b="b"/>
              <a:pathLst>
                <a:path w="1237" h="8193" fill="none" extrusionOk="0">
                  <a:moveTo>
                    <a:pt x="14" y="8193"/>
                  </a:moveTo>
                  <a:lnTo>
                    <a:pt x="14" y="8193"/>
                  </a:lnTo>
                  <a:lnTo>
                    <a:pt x="9" y="8181"/>
                  </a:lnTo>
                  <a:lnTo>
                    <a:pt x="5" y="8157"/>
                  </a:lnTo>
                  <a:lnTo>
                    <a:pt x="5" y="8111"/>
                  </a:lnTo>
                  <a:lnTo>
                    <a:pt x="1" y="8040"/>
                  </a:lnTo>
                  <a:lnTo>
                    <a:pt x="5" y="7923"/>
                  </a:lnTo>
                  <a:lnTo>
                    <a:pt x="14" y="7771"/>
                  </a:lnTo>
                  <a:lnTo>
                    <a:pt x="31" y="7560"/>
                  </a:lnTo>
                  <a:lnTo>
                    <a:pt x="58" y="7302"/>
                  </a:lnTo>
                  <a:lnTo>
                    <a:pt x="93" y="6985"/>
                  </a:lnTo>
                  <a:lnTo>
                    <a:pt x="137" y="6587"/>
                  </a:lnTo>
                  <a:lnTo>
                    <a:pt x="198" y="6118"/>
                  </a:lnTo>
                  <a:lnTo>
                    <a:pt x="278" y="5567"/>
                  </a:lnTo>
                  <a:lnTo>
                    <a:pt x="370" y="4934"/>
                  </a:lnTo>
                  <a:lnTo>
                    <a:pt x="480" y="4196"/>
                  </a:lnTo>
                  <a:lnTo>
                    <a:pt x="612" y="3364"/>
                  </a:lnTo>
                  <a:lnTo>
                    <a:pt x="766" y="2414"/>
                  </a:lnTo>
                  <a:lnTo>
                    <a:pt x="766" y="2414"/>
                  </a:lnTo>
                  <a:lnTo>
                    <a:pt x="810" y="2133"/>
                  </a:lnTo>
                  <a:lnTo>
                    <a:pt x="862" y="1852"/>
                  </a:lnTo>
                  <a:lnTo>
                    <a:pt x="977" y="1278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065" y="949"/>
                  </a:lnTo>
                  <a:lnTo>
                    <a:pt x="898" y="1910"/>
                  </a:lnTo>
                  <a:lnTo>
                    <a:pt x="735" y="2907"/>
                  </a:lnTo>
                  <a:lnTo>
                    <a:pt x="581" y="3926"/>
                  </a:lnTo>
                  <a:lnTo>
                    <a:pt x="432" y="4958"/>
                  </a:lnTo>
                  <a:lnTo>
                    <a:pt x="286" y="6024"/>
                  </a:lnTo>
                  <a:lnTo>
                    <a:pt x="146" y="7103"/>
                  </a:lnTo>
                  <a:lnTo>
                    <a:pt x="14" y="8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3327450" y="-4467650"/>
              <a:ext cx="805450" cy="556750"/>
            </a:xfrm>
            <a:custGeom>
              <a:avLst/>
              <a:gdLst/>
              <a:ahLst/>
              <a:cxnLst/>
              <a:rect l="l" t="t" r="r" b="b"/>
              <a:pathLst>
                <a:path w="32218" h="22270" extrusionOk="0">
                  <a:moveTo>
                    <a:pt x="15914" y="1"/>
                  </a:moveTo>
                  <a:lnTo>
                    <a:pt x="15140" y="12"/>
                  </a:lnTo>
                  <a:lnTo>
                    <a:pt x="14366" y="36"/>
                  </a:lnTo>
                  <a:lnTo>
                    <a:pt x="13715" y="83"/>
                  </a:lnTo>
                  <a:lnTo>
                    <a:pt x="13078" y="153"/>
                  </a:lnTo>
                  <a:lnTo>
                    <a:pt x="12462" y="211"/>
                  </a:lnTo>
                  <a:lnTo>
                    <a:pt x="11864" y="294"/>
                  </a:lnTo>
                  <a:lnTo>
                    <a:pt x="11420" y="352"/>
                  </a:lnTo>
                  <a:lnTo>
                    <a:pt x="10993" y="422"/>
                  </a:lnTo>
                  <a:lnTo>
                    <a:pt x="10580" y="504"/>
                  </a:lnTo>
                  <a:lnTo>
                    <a:pt x="10189" y="587"/>
                  </a:lnTo>
                  <a:lnTo>
                    <a:pt x="9811" y="669"/>
                  </a:lnTo>
                  <a:lnTo>
                    <a:pt x="9459" y="762"/>
                  </a:lnTo>
                  <a:lnTo>
                    <a:pt x="8808" y="950"/>
                  </a:lnTo>
                  <a:lnTo>
                    <a:pt x="8254" y="1114"/>
                  </a:lnTo>
                  <a:lnTo>
                    <a:pt x="7797" y="1266"/>
                  </a:lnTo>
                  <a:lnTo>
                    <a:pt x="7449" y="1395"/>
                  </a:lnTo>
                  <a:lnTo>
                    <a:pt x="7225" y="1466"/>
                  </a:lnTo>
                  <a:lnTo>
                    <a:pt x="7001" y="1536"/>
                  </a:lnTo>
                  <a:lnTo>
                    <a:pt x="6513" y="1770"/>
                  </a:lnTo>
                  <a:lnTo>
                    <a:pt x="6280" y="1888"/>
                  </a:lnTo>
                  <a:lnTo>
                    <a:pt x="6047" y="2016"/>
                  </a:lnTo>
                  <a:lnTo>
                    <a:pt x="5862" y="2134"/>
                  </a:lnTo>
                  <a:lnTo>
                    <a:pt x="5682" y="2263"/>
                  </a:lnTo>
                  <a:lnTo>
                    <a:pt x="5506" y="2415"/>
                  </a:lnTo>
                  <a:lnTo>
                    <a:pt x="5330" y="2579"/>
                  </a:lnTo>
                  <a:lnTo>
                    <a:pt x="5158" y="2767"/>
                  </a:lnTo>
                  <a:lnTo>
                    <a:pt x="4987" y="2966"/>
                  </a:lnTo>
                  <a:lnTo>
                    <a:pt x="4820" y="3177"/>
                  </a:lnTo>
                  <a:lnTo>
                    <a:pt x="4653" y="3411"/>
                  </a:lnTo>
                  <a:lnTo>
                    <a:pt x="4490" y="3657"/>
                  </a:lnTo>
                  <a:lnTo>
                    <a:pt x="4327" y="3927"/>
                  </a:lnTo>
                  <a:lnTo>
                    <a:pt x="4169" y="4208"/>
                  </a:lnTo>
                  <a:lnTo>
                    <a:pt x="4015" y="4501"/>
                  </a:lnTo>
                  <a:lnTo>
                    <a:pt x="3861" y="4818"/>
                  </a:lnTo>
                  <a:lnTo>
                    <a:pt x="3707" y="5146"/>
                  </a:lnTo>
                  <a:lnTo>
                    <a:pt x="3558" y="5486"/>
                  </a:lnTo>
                  <a:lnTo>
                    <a:pt x="3413" y="5837"/>
                  </a:lnTo>
                  <a:lnTo>
                    <a:pt x="3268" y="6212"/>
                  </a:lnTo>
                  <a:lnTo>
                    <a:pt x="3127" y="6599"/>
                  </a:lnTo>
                  <a:lnTo>
                    <a:pt x="2986" y="6998"/>
                  </a:lnTo>
                  <a:lnTo>
                    <a:pt x="2850" y="7408"/>
                  </a:lnTo>
                  <a:lnTo>
                    <a:pt x="2714" y="7830"/>
                  </a:lnTo>
                  <a:lnTo>
                    <a:pt x="2577" y="8263"/>
                  </a:lnTo>
                  <a:lnTo>
                    <a:pt x="2450" y="8721"/>
                  </a:lnTo>
                  <a:lnTo>
                    <a:pt x="2318" y="9178"/>
                  </a:lnTo>
                  <a:lnTo>
                    <a:pt x="2195" y="9658"/>
                  </a:lnTo>
                  <a:lnTo>
                    <a:pt x="2067" y="10139"/>
                  </a:lnTo>
                  <a:lnTo>
                    <a:pt x="1949" y="10643"/>
                  </a:lnTo>
                  <a:lnTo>
                    <a:pt x="1826" y="11147"/>
                  </a:lnTo>
                  <a:lnTo>
                    <a:pt x="1711" y="11662"/>
                  </a:lnTo>
                  <a:lnTo>
                    <a:pt x="1593" y="12202"/>
                  </a:lnTo>
                  <a:lnTo>
                    <a:pt x="1483" y="12741"/>
                  </a:lnTo>
                  <a:lnTo>
                    <a:pt x="1368" y="13292"/>
                  </a:lnTo>
                  <a:lnTo>
                    <a:pt x="1298" y="13690"/>
                  </a:lnTo>
                  <a:lnTo>
                    <a:pt x="1223" y="14065"/>
                  </a:lnTo>
                  <a:lnTo>
                    <a:pt x="1052" y="15014"/>
                  </a:lnTo>
                  <a:lnTo>
                    <a:pt x="885" y="15975"/>
                  </a:lnTo>
                  <a:lnTo>
                    <a:pt x="722" y="16972"/>
                  </a:lnTo>
                  <a:lnTo>
                    <a:pt x="568" y="17991"/>
                  </a:lnTo>
                  <a:lnTo>
                    <a:pt x="419" y="19023"/>
                  </a:lnTo>
                  <a:lnTo>
                    <a:pt x="273" y="20089"/>
                  </a:lnTo>
                  <a:lnTo>
                    <a:pt x="133" y="21168"/>
                  </a:lnTo>
                  <a:lnTo>
                    <a:pt x="1" y="22258"/>
                  </a:lnTo>
                  <a:lnTo>
                    <a:pt x="1" y="22269"/>
                  </a:lnTo>
                  <a:lnTo>
                    <a:pt x="427" y="21343"/>
                  </a:lnTo>
                  <a:lnTo>
                    <a:pt x="858" y="20429"/>
                  </a:lnTo>
                  <a:lnTo>
                    <a:pt x="1294" y="19527"/>
                  </a:lnTo>
                  <a:lnTo>
                    <a:pt x="1738" y="18613"/>
                  </a:lnTo>
                  <a:lnTo>
                    <a:pt x="2182" y="17722"/>
                  </a:lnTo>
                  <a:lnTo>
                    <a:pt x="2635" y="16831"/>
                  </a:lnTo>
                  <a:lnTo>
                    <a:pt x="3092" y="15964"/>
                  </a:lnTo>
                  <a:lnTo>
                    <a:pt x="3549" y="15096"/>
                  </a:lnTo>
                  <a:lnTo>
                    <a:pt x="4015" y="14253"/>
                  </a:lnTo>
                  <a:lnTo>
                    <a:pt x="4486" y="13420"/>
                  </a:lnTo>
                  <a:lnTo>
                    <a:pt x="4961" y="12600"/>
                  </a:lnTo>
                  <a:lnTo>
                    <a:pt x="5440" y="11803"/>
                  </a:lnTo>
                  <a:lnTo>
                    <a:pt x="5924" y="11029"/>
                  </a:lnTo>
                  <a:lnTo>
                    <a:pt x="6412" y="10279"/>
                  </a:lnTo>
                  <a:lnTo>
                    <a:pt x="6904" y="9553"/>
                  </a:lnTo>
                  <a:lnTo>
                    <a:pt x="7155" y="9201"/>
                  </a:lnTo>
                  <a:lnTo>
                    <a:pt x="7405" y="8861"/>
                  </a:lnTo>
                  <a:lnTo>
                    <a:pt x="7652" y="8521"/>
                  </a:lnTo>
                  <a:lnTo>
                    <a:pt x="7907" y="8181"/>
                  </a:lnTo>
                  <a:lnTo>
                    <a:pt x="8157" y="7853"/>
                  </a:lnTo>
                  <a:lnTo>
                    <a:pt x="8412" y="7537"/>
                  </a:lnTo>
                  <a:lnTo>
                    <a:pt x="8663" y="7232"/>
                  </a:lnTo>
                  <a:lnTo>
                    <a:pt x="8918" y="6927"/>
                  </a:lnTo>
                  <a:lnTo>
                    <a:pt x="9177" y="6634"/>
                  </a:lnTo>
                  <a:lnTo>
                    <a:pt x="9432" y="6353"/>
                  </a:lnTo>
                  <a:lnTo>
                    <a:pt x="9692" y="6072"/>
                  </a:lnTo>
                  <a:lnTo>
                    <a:pt x="9951" y="5802"/>
                  </a:lnTo>
                  <a:lnTo>
                    <a:pt x="10211" y="5544"/>
                  </a:lnTo>
                  <a:lnTo>
                    <a:pt x="10474" y="5298"/>
                  </a:lnTo>
                  <a:lnTo>
                    <a:pt x="10738" y="5052"/>
                  </a:lnTo>
                  <a:lnTo>
                    <a:pt x="10998" y="4829"/>
                  </a:lnTo>
                  <a:lnTo>
                    <a:pt x="11266" y="4607"/>
                  </a:lnTo>
                  <a:lnTo>
                    <a:pt x="11530" y="4396"/>
                  </a:lnTo>
                  <a:lnTo>
                    <a:pt x="11794" y="4196"/>
                  </a:lnTo>
                  <a:lnTo>
                    <a:pt x="12062" y="3997"/>
                  </a:lnTo>
                  <a:lnTo>
                    <a:pt x="12330" y="3821"/>
                  </a:lnTo>
                  <a:lnTo>
                    <a:pt x="12598" y="3657"/>
                  </a:lnTo>
                  <a:lnTo>
                    <a:pt x="12871" y="3493"/>
                  </a:lnTo>
                  <a:lnTo>
                    <a:pt x="13139" y="3353"/>
                  </a:lnTo>
                  <a:lnTo>
                    <a:pt x="13412" y="3212"/>
                  </a:lnTo>
                  <a:lnTo>
                    <a:pt x="13684" y="3095"/>
                  </a:lnTo>
                  <a:lnTo>
                    <a:pt x="13961" y="2978"/>
                  </a:lnTo>
                  <a:lnTo>
                    <a:pt x="14234" y="2884"/>
                  </a:lnTo>
                  <a:lnTo>
                    <a:pt x="14511" y="2802"/>
                  </a:lnTo>
                  <a:lnTo>
                    <a:pt x="14788" y="2720"/>
                  </a:lnTo>
                  <a:lnTo>
                    <a:pt x="15065" y="2661"/>
                  </a:lnTo>
                  <a:lnTo>
                    <a:pt x="15342" y="2614"/>
                  </a:lnTo>
                  <a:lnTo>
                    <a:pt x="15619" y="2579"/>
                  </a:lnTo>
                  <a:lnTo>
                    <a:pt x="15900" y="2556"/>
                  </a:lnTo>
                  <a:lnTo>
                    <a:pt x="16257" y="2544"/>
                  </a:lnTo>
                  <a:lnTo>
                    <a:pt x="16591" y="2556"/>
                  </a:lnTo>
                  <a:lnTo>
                    <a:pt x="16925" y="2579"/>
                  </a:lnTo>
                  <a:lnTo>
                    <a:pt x="16938" y="2087"/>
                  </a:lnTo>
                  <a:lnTo>
                    <a:pt x="16947" y="1723"/>
                  </a:lnTo>
                  <a:lnTo>
                    <a:pt x="16960" y="1501"/>
                  </a:lnTo>
                  <a:lnTo>
                    <a:pt x="16964" y="1442"/>
                  </a:lnTo>
                  <a:lnTo>
                    <a:pt x="16969" y="1430"/>
                  </a:lnTo>
                  <a:lnTo>
                    <a:pt x="16973" y="1430"/>
                  </a:lnTo>
                  <a:lnTo>
                    <a:pt x="16978" y="1442"/>
                  </a:lnTo>
                  <a:lnTo>
                    <a:pt x="16986" y="1501"/>
                  </a:lnTo>
                  <a:lnTo>
                    <a:pt x="17000" y="1723"/>
                  </a:lnTo>
                  <a:lnTo>
                    <a:pt x="17017" y="2087"/>
                  </a:lnTo>
                  <a:lnTo>
                    <a:pt x="17026" y="2579"/>
                  </a:lnTo>
                  <a:lnTo>
                    <a:pt x="17290" y="2614"/>
                  </a:lnTo>
                  <a:lnTo>
                    <a:pt x="17554" y="2649"/>
                  </a:lnTo>
                  <a:lnTo>
                    <a:pt x="17818" y="2684"/>
                  </a:lnTo>
                  <a:lnTo>
                    <a:pt x="18081" y="2731"/>
                  </a:lnTo>
                  <a:lnTo>
                    <a:pt x="18341" y="2790"/>
                  </a:lnTo>
                  <a:lnTo>
                    <a:pt x="18605" y="2860"/>
                  </a:lnTo>
                  <a:lnTo>
                    <a:pt x="18864" y="2931"/>
                  </a:lnTo>
                  <a:lnTo>
                    <a:pt x="19123" y="3013"/>
                  </a:lnTo>
                  <a:lnTo>
                    <a:pt x="19383" y="3106"/>
                  </a:lnTo>
                  <a:lnTo>
                    <a:pt x="19642" y="3200"/>
                  </a:lnTo>
                  <a:lnTo>
                    <a:pt x="19902" y="3306"/>
                  </a:lnTo>
                  <a:lnTo>
                    <a:pt x="20161" y="3411"/>
                  </a:lnTo>
                  <a:lnTo>
                    <a:pt x="20416" y="3528"/>
                  </a:lnTo>
                  <a:lnTo>
                    <a:pt x="20676" y="3657"/>
                  </a:lnTo>
                  <a:lnTo>
                    <a:pt x="20931" y="3798"/>
                  </a:lnTo>
                  <a:lnTo>
                    <a:pt x="21186" y="3939"/>
                  </a:lnTo>
                  <a:lnTo>
                    <a:pt x="21441" y="4079"/>
                  </a:lnTo>
                  <a:lnTo>
                    <a:pt x="21696" y="4243"/>
                  </a:lnTo>
                  <a:lnTo>
                    <a:pt x="21951" y="4407"/>
                  </a:lnTo>
                  <a:lnTo>
                    <a:pt x="22201" y="4571"/>
                  </a:lnTo>
                  <a:lnTo>
                    <a:pt x="22456" y="4747"/>
                  </a:lnTo>
                  <a:lnTo>
                    <a:pt x="22707" y="4935"/>
                  </a:lnTo>
                  <a:lnTo>
                    <a:pt x="22958" y="5134"/>
                  </a:lnTo>
                  <a:lnTo>
                    <a:pt x="23204" y="5333"/>
                  </a:lnTo>
                  <a:lnTo>
                    <a:pt x="23454" y="5533"/>
                  </a:lnTo>
                  <a:lnTo>
                    <a:pt x="23701" y="5755"/>
                  </a:lnTo>
                  <a:lnTo>
                    <a:pt x="23947" y="5978"/>
                  </a:lnTo>
                  <a:lnTo>
                    <a:pt x="24193" y="6201"/>
                  </a:lnTo>
                  <a:lnTo>
                    <a:pt x="24439" y="6435"/>
                  </a:lnTo>
                  <a:lnTo>
                    <a:pt x="24681" y="6681"/>
                  </a:lnTo>
                  <a:lnTo>
                    <a:pt x="24923" y="6939"/>
                  </a:lnTo>
                  <a:lnTo>
                    <a:pt x="25165" y="7197"/>
                  </a:lnTo>
                  <a:lnTo>
                    <a:pt x="25407" y="7455"/>
                  </a:lnTo>
                  <a:lnTo>
                    <a:pt x="25649" y="7724"/>
                  </a:lnTo>
                  <a:lnTo>
                    <a:pt x="25886" y="8006"/>
                  </a:lnTo>
                  <a:lnTo>
                    <a:pt x="26123" y="8299"/>
                  </a:lnTo>
                  <a:lnTo>
                    <a:pt x="26357" y="8592"/>
                  </a:lnTo>
                  <a:lnTo>
                    <a:pt x="26594" y="8885"/>
                  </a:lnTo>
                  <a:lnTo>
                    <a:pt x="26827" y="9189"/>
                  </a:lnTo>
                  <a:lnTo>
                    <a:pt x="27060" y="9506"/>
                  </a:lnTo>
                  <a:lnTo>
                    <a:pt x="27289" y="9822"/>
                  </a:lnTo>
                  <a:lnTo>
                    <a:pt x="27522" y="10150"/>
                  </a:lnTo>
                  <a:lnTo>
                    <a:pt x="27750" y="10490"/>
                  </a:lnTo>
                  <a:lnTo>
                    <a:pt x="27979" y="10830"/>
                  </a:lnTo>
                  <a:lnTo>
                    <a:pt x="28203" y="11182"/>
                  </a:lnTo>
                  <a:lnTo>
                    <a:pt x="28428" y="11533"/>
                  </a:lnTo>
                  <a:lnTo>
                    <a:pt x="28652" y="11897"/>
                  </a:lnTo>
                  <a:lnTo>
                    <a:pt x="28872" y="12260"/>
                  </a:lnTo>
                  <a:lnTo>
                    <a:pt x="29091" y="12635"/>
                  </a:lnTo>
                  <a:lnTo>
                    <a:pt x="29311" y="13022"/>
                  </a:lnTo>
                  <a:lnTo>
                    <a:pt x="29531" y="13409"/>
                  </a:lnTo>
                  <a:lnTo>
                    <a:pt x="29747" y="13807"/>
                  </a:lnTo>
                  <a:lnTo>
                    <a:pt x="29962" y="14206"/>
                  </a:lnTo>
                  <a:lnTo>
                    <a:pt x="30173" y="14616"/>
                  </a:lnTo>
                  <a:lnTo>
                    <a:pt x="30384" y="15026"/>
                  </a:lnTo>
                  <a:lnTo>
                    <a:pt x="30595" y="15448"/>
                  </a:lnTo>
                  <a:lnTo>
                    <a:pt x="30802" y="15882"/>
                  </a:lnTo>
                  <a:lnTo>
                    <a:pt x="31013" y="16315"/>
                  </a:lnTo>
                  <a:lnTo>
                    <a:pt x="31215" y="16749"/>
                  </a:lnTo>
                  <a:lnTo>
                    <a:pt x="31417" y="17206"/>
                  </a:lnTo>
                  <a:lnTo>
                    <a:pt x="31620" y="17652"/>
                  </a:lnTo>
                  <a:lnTo>
                    <a:pt x="31822" y="18120"/>
                  </a:lnTo>
                  <a:lnTo>
                    <a:pt x="32020" y="18577"/>
                  </a:lnTo>
                  <a:lnTo>
                    <a:pt x="32218" y="19058"/>
                  </a:lnTo>
                  <a:lnTo>
                    <a:pt x="32086" y="17652"/>
                  </a:lnTo>
                  <a:lnTo>
                    <a:pt x="31954" y="16292"/>
                  </a:lnTo>
                  <a:lnTo>
                    <a:pt x="31906" y="15800"/>
                  </a:lnTo>
                  <a:lnTo>
                    <a:pt x="31853" y="15319"/>
                  </a:lnTo>
                  <a:lnTo>
                    <a:pt x="31791" y="14839"/>
                  </a:lnTo>
                  <a:lnTo>
                    <a:pt x="31730" y="14358"/>
                  </a:lnTo>
                  <a:lnTo>
                    <a:pt x="31642" y="13784"/>
                  </a:lnTo>
                  <a:lnTo>
                    <a:pt x="31545" y="13198"/>
                  </a:lnTo>
                  <a:lnTo>
                    <a:pt x="31439" y="12588"/>
                  </a:lnTo>
                  <a:lnTo>
                    <a:pt x="31325" y="11967"/>
                  </a:lnTo>
                  <a:lnTo>
                    <a:pt x="31202" y="11346"/>
                  </a:lnTo>
                  <a:lnTo>
                    <a:pt x="31066" y="10713"/>
                  </a:lnTo>
                  <a:lnTo>
                    <a:pt x="30916" y="10080"/>
                  </a:lnTo>
                  <a:lnTo>
                    <a:pt x="30762" y="9447"/>
                  </a:lnTo>
                  <a:lnTo>
                    <a:pt x="30666" y="9096"/>
                  </a:lnTo>
                  <a:lnTo>
                    <a:pt x="30564" y="8756"/>
                  </a:lnTo>
                  <a:lnTo>
                    <a:pt x="30468" y="8416"/>
                  </a:lnTo>
                  <a:lnTo>
                    <a:pt x="30362" y="8088"/>
                  </a:lnTo>
                  <a:lnTo>
                    <a:pt x="30257" y="7759"/>
                  </a:lnTo>
                  <a:lnTo>
                    <a:pt x="30151" y="7443"/>
                  </a:lnTo>
                  <a:lnTo>
                    <a:pt x="30037" y="7138"/>
                  </a:lnTo>
                  <a:lnTo>
                    <a:pt x="29927" y="6822"/>
                  </a:lnTo>
                  <a:lnTo>
                    <a:pt x="29813" y="6529"/>
                  </a:lnTo>
                  <a:lnTo>
                    <a:pt x="29694" y="6236"/>
                  </a:lnTo>
                  <a:lnTo>
                    <a:pt x="29575" y="5943"/>
                  </a:lnTo>
                  <a:lnTo>
                    <a:pt x="29452" y="5673"/>
                  </a:lnTo>
                  <a:lnTo>
                    <a:pt x="29329" y="5392"/>
                  </a:lnTo>
                  <a:lnTo>
                    <a:pt x="29201" y="5134"/>
                  </a:lnTo>
                  <a:lnTo>
                    <a:pt x="29074" y="4865"/>
                  </a:lnTo>
                  <a:lnTo>
                    <a:pt x="28942" y="4618"/>
                  </a:lnTo>
                  <a:lnTo>
                    <a:pt x="28810" y="4372"/>
                  </a:lnTo>
                  <a:lnTo>
                    <a:pt x="28678" y="4138"/>
                  </a:lnTo>
                  <a:lnTo>
                    <a:pt x="28542" y="3903"/>
                  </a:lnTo>
                  <a:lnTo>
                    <a:pt x="28401" y="3681"/>
                  </a:lnTo>
                  <a:lnTo>
                    <a:pt x="28265" y="3470"/>
                  </a:lnTo>
                  <a:lnTo>
                    <a:pt x="28124" y="3259"/>
                  </a:lnTo>
                  <a:lnTo>
                    <a:pt x="27979" y="3060"/>
                  </a:lnTo>
                  <a:lnTo>
                    <a:pt x="27834" y="2872"/>
                  </a:lnTo>
                  <a:lnTo>
                    <a:pt x="27689" y="2684"/>
                  </a:lnTo>
                  <a:lnTo>
                    <a:pt x="27539" y="2509"/>
                  </a:lnTo>
                  <a:lnTo>
                    <a:pt x="27390" y="2345"/>
                  </a:lnTo>
                  <a:lnTo>
                    <a:pt x="27240" y="2181"/>
                  </a:lnTo>
                  <a:lnTo>
                    <a:pt x="27086" y="2028"/>
                  </a:lnTo>
                  <a:lnTo>
                    <a:pt x="26933" y="1888"/>
                  </a:lnTo>
                  <a:lnTo>
                    <a:pt x="26779" y="1747"/>
                  </a:lnTo>
                  <a:lnTo>
                    <a:pt x="26620" y="1630"/>
                  </a:lnTo>
                  <a:lnTo>
                    <a:pt x="26422" y="1489"/>
                  </a:lnTo>
                  <a:lnTo>
                    <a:pt x="26216" y="1372"/>
                  </a:lnTo>
                  <a:lnTo>
                    <a:pt x="26009" y="1266"/>
                  </a:lnTo>
                  <a:lnTo>
                    <a:pt x="25798" y="1173"/>
                  </a:lnTo>
                  <a:lnTo>
                    <a:pt x="25345" y="997"/>
                  </a:lnTo>
                  <a:lnTo>
                    <a:pt x="24866" y="833"/>
                  </a:lnTo>
                  <a:lnTo>
                    <a:pt x="23872" y="669"/>
                  </a:lnTo>
                  <a:lnTo>
                    <a:pt x="22830" y="516"/>
                  </a:lnTo>
                  <a:lnTo>
                    <a:pt x="21740" y="376"/>
                  </a:lnTo>
                  <a:lnTo>
                    <a:pt x="20618" y="258"/>
                  </a:lnTo>
                  <a:lnTo>
                    <a:pt x="19466" y="153"/>
                  </a:lnTo>
                  <a:lnTo>
                    <a:pt x="18882" y="106"/>
                  </a:lnTo>
                  <a:lnTo>
                    <a:pt x="18292" y="71"/>
                  </a:lnTo>
                  <a:lnTo>
                    <a:pt x="17699" y="47"/>
                  </a:lnTo>
                  <a:lnTo>
                    <a:pt x="17105" y="24"/>
                  </a:lnTo>
                  <a:lnTo>
                    <a:pt x="16507" y="12"/>
                  </a:lnTo>
                  <a:lnTo>
                    <a:pt x="15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3327450" y="-4467650"/>
              <a:ext cx="805450" cy="556750"/>
            </a:xfrm>
            <a:custGeom>
              <a:avLst/>
              <a:gdLst/>
              <a:ahLst/>
              <a:cxnLst/>
              <a:rect l="l" t="t" r="r" b="b"/>
              <a:pathLst>
                <a:path w="32218" h="22270" fill="none" extrusionOk="0">
                  <a:moveTo>
                    <a:pt x="1" y="22269"/>
                  </a:moveTo>
                  <a:lnTo>
                    <a:pt x="1" y="22269"/>
                  </a:lnTo>
                  <a:lnTo>
                    <a:pt x="1" y="22258"/>
                  </a:lnTo>
                  <a:lnTo>
                    <a:pt x="1" y="22258"/>
                  </a:lnTo>
                  <a:lnTo>
                    <a:pt x="133" y="21168"/>
                  </a:lnTo>
                  <a:lnTo>
                    <a:pt x="273" y="20089"/>
                  </a:lnTo>
                  <a:lnTo>
                    <a:pt x="419" y="19023"/>
                  </a:lnTo>
                  <a:lnTo>
                    <a:pt x="568" y="17991"/>
                  </a:lnTo>
                  <a:lnTo>
                    <a:pt x="722" y="16972"/>
                  </a:lnTo>
                  <a:lnTo>
                    <a:pt x="885" y="15975"/>
                  </a:lnTo>
                  <a:lnTo>
                    <a:pt x="1052" y="15014"/>
                  </a:lnTo>
                  <a:lnTo>
                    <a:pt x="1223" y="14065"/>
                  </a:lnTo>
                  <a:lnTo>
                    <a:pt x="1223" y="14065"/>
                  </a:lnTo>
                  <a:lnTo>
                    <a:pt x="1298" y="13690"/>
                  </a:lnTo>
                  <a:lnTo>
                    <a:pt x="1368" y="13292"/>
                  </a:lnTo>
                  <a:lnTo>
                    <a:pt x="1368" y="13292"/>
                  </a:lnTo>
                  <a:lnTo>
                    <a:pt x="1483" y="12741"/>
                  </a:lnTo>
                  <a:lnTo>
                    <a:pt x="1593" y="12202"/>
                  </a:lnTo>
                  <a:lnTo>
                    <a:pt x="1711" y="11662"/>
                  </a:lnTo>
                  <a:lnTo>
                    <a:pt x="1826" y="11147"/>
                  </a:lnTo>
                  <a:lnTo>
                    <a:pt x="1949" y="10643"/>
                  </a:lnTo>
                  <a:lnTo>
                    <a:pt x="2067" y="10139"/>
                  </a:lnTo>
                  <a:lnTo>
                    <a:pt x="2195" y="9658"/>
                  </a:lnTo>
                  <a:lnTo>
                    <a:pt x="2318" y="9178"/>
                  </a:lnTo>
                  <a:lnTo>
                    <a:pt x="2450" y="8721"/>
                  </a:lnTo>
                  <a:lnTo>
                    <a:pt x="2577" y="8263"/>
                  </a:lnTo>
                  <a:lnTo>
                    <a:pt x="2714" y="7830"/>
                  </a:lnTo>
                  <a:lnTo>
                    <a:pt x="2850" y="7408"/>
                  </a:lnTo>
                  <a:lnTo>
                    <a:pt x="2986" y="6998"/>
                  </a:lnTo>
                  <a:lnTo>
                    <a:pt x="3127" y="6599"/>
                  </a:lnTo>
                  <a:lnTo>
                    <a:pt x="3268" y="6212"/>
                  </a:lnTo>
                  <a:lnTo>
                    <a:pt x="3413" y="5837"/>
                  </a:lnTo>
                  <a:lnTo>
                    <a:pt x="3558" y="5486"/>
                  </a:lnTo>
                  <a:lnTo>
                    <a:pt x="3707" y="5146"/>
                  </a:lnTo>
                  <a:lnTo>
                    <a:pt x="3861" y="4818"/>
                  </a:lnTo>
                  <a:lnTo>
                    <a:pt x="4015" y="4501"/>
                  </a:lnTo>
                  <a:lnTo>
                    <a:pt x="4169" y="4208"/>
                  </a:lnTo>
                  <a:lnTo>
                    <a:pt x="4327" y="3927"/>
                  </a:lnTo>
                  <a:lnTo>
                    <a:pt x="4490" y="3657"/>
                  </a:lnTo>
                  <a:lnTo>
                    <a:pt x="4653" y="3411"/>
                  </a:lnTo>
                  <a:lnTo>
                    <a:pt x="4820" y="3177"/>
                  </a:lnTo>
                  <a:lnTo>
                    <a:pt x="4987" y="2966"/>
                  </a:lnTo>
                  <a:lnTo>
                    <a:pt x="5158" y="2767"/>
                  </a:lnTo>
                  <a:lnTo>
                    <a:pt x="5330" y="2579"/>
                  </a:lnTo>
                  <a:lnTo>
                    <a:pt x="5506" y="2415"/>
                  </a:lnTo>
                  <a:lnTo>
                    <a:pt x="5682" y="2263"/>
                  </a:lnTo>
                  <a:lnTo>
                    <a:pt x="5862" y="2134"/>
                  </a:lnTo>
                  <a:lnTo>
                    <a:pt x="6047" y="2016"/>
                  </a:lnTo>
                  <a:lnTo>
                    <a:pt x="6047" y="2016"/>
                  </a:lnTo>
                  <a:lnTo>
                    <a:pt x="6280" y="1888"/>
                  </a:lnTo>
                  <a:lnTo>
                    <a:pt x="6513" y="1770"/>
                  </a:lnTo>
                  <a:lnTo>
                    <a:pt x="7001" y="1536"/>
                  </a:lnTo>
                  <a:lnTo>
                    <a:pt x="7001" y="1536"/>
                  </a:lnTo>
                  <a:lnTo>
                    <a:pt x="7225" y="1466"/>
                  </a:lnTo>
                  <a:lnTo>
                    <a:pt x="7225" y="1466"/>
                  </a:lnTo>
                  <a:lnTo>
                    <a:pt x="7449" y="1395"/>
                  </a:lnTo>
                  <a:lnTo>
                    <a:pt x="7797" y="1266"/>
                  </a:lnTo>
                  <a:lnTo>
                    <a:pt x="8254" y="1114"/>
                  </a:lnTo>
                  <a:lnTo>
                    <a:pt x="8808" y="950"/>
                  </a:lnTo>
                  <a:lnTo>
                    <a:pt x="9459" y="762"/>
                  </a:lnTo>
                  <a:lnTo>
                    <a:pt x="9811" y="669"/>
                  </a:lnTo>
                  <a:lnTo>
                    <a:pt x="10189" y="587"/>
                  </a:lnTo>
                  <a:lnTo>
                    <a:pt x="10580" y="504"/>
                  </a:lnTo>
                  <a:lnTo>
                    <a:pt x="10993" y="422"/>
                  </a:lnTo>
                  <a:lnTo>
                    <a:pt x="11420" y="352"/>
                  </a:lnTo>
                  <a:lnTo>
                    <a:pt x="11864" y="294"/>
                  </a:lnTo>
                  <a:lnTo>
                    <a:pt x="11864" y="294"/>
                  </a:lnTo>
                  <a:lnTo>
                    <a:pt x="12462" y="211"/>
                  </a:lnTo>
                  <a:lnTo>
                    <a:pt x="13078" y="153"/>
                  </a:lnTo>
                  <a:lnTo>
                    <a:pt x="13715" y="83"/>
                  </a:lnTo>
                  <a:lnTo>
                    <a:pt x="14366" y="36"/>
                  </a:lnTo>
                  <a:lnTo>
                    <a:pt x="14366" y="36"/>
                  </a:lnTo>
                  <a:lnTo>
                    <a:pt x="15140" y="12"/>
                  </a:lnTo>
                  <a:lnTo>
                    <a:pt x="15914" y="1"/>
                  </a:lnTo>
                  <a:lnTo>
                    <a:pt x="15914" y="1"/>
                  </a:lnTo>
                  <a:lnTo>
                    <a:pt x="16507" y="12"/>
                  </a:lnTo>
                  <a:lnTo>
                    <a:pt x="17105" y="24"/>
                  </a:lnTo>
                  <a:lnTo>
                    <a:pt x="17699" y="47"/>
                  </a:lnTo>
                  <a:lnTo>
                    <a:pt x="18292" y="71"/>
                  </a:lnTo>
                  <a:lnTo>
                    <a:pt x="18882" y="106"/>
                  </a:lnTo>
                  <a:lnTo>
                    <a:pt x="19466" y="153"/>
                  </a:lnTo>
                  <a:lnTo>
                    <a:pt x="20618" y="258"/>
                  </a:lnTo>
                  <a:lnTo>
                    <a:pt x="21740" y="376"/>
                  </a:lnTo>
                  <a:lnTo>
                    <a:pt x="22830" y="516"/>
                  </a:lnTo>
                  <a:lnTo>
                    <a:pt x="23872" y="669"/>
                  </a:lnTo>
                  <a:lnTo>
                    <a:pt x="24866" y="833"/>
                  </a:lnTo>
                  <a:lnTo>
                    <a:pt x="24866" y="833"/>
                  </a:lnTo>
                  <a:lnTo>
                    <a:pt x="25345" y="997"/>
                  </a:lnTo>
                  <a:lnTo>
                    <a:pt x="25798" y="1173"/>
                  </a:lnTo>
                  <a:lnTo>
                    <a:pt x="25798" y="1173"/>
                  </a:lnTo>
                  <a:lnTo>
                    <a:pt x="26009" y="1266"/>
                  </a:lnTo>
                  <a:lnTo>
                    <a:pt x="26216" y="1372"/>
                  </a:lnTo>
                  <a:lnTo>
                    <a:pt x="26422" y="1489"/>
                  </a:lnTo>
                  <a:lnTo>
                    <a:pt x="26620" y="1630"/>
                  </a:lnTo>
                  <a:lnTo>
                    <a:pt x="26620" y="1630"/>
                  </a:lnTo>
                  <a:lnTo>
                    <a:pt x="26779" y="1747"/>
                  </a:lnTo>
                  <a:lnTo>
                    <a:pt x="26933" y="1888"/>
                  </a:lnTo>
                  <a:lnTo>
                    <a:pt x="27086" y="2028"/>
                  </a:lnTo>
                  <a:lnTo>
                    <a:pt x="27240" y="2181"/>
                  </a:lnTo>
                  <a:lnTo>
                    <a:pt x="27390" y="2345"/>
                  </a:lnTo>
                  <a:lnTo>
                    <a:pt x="27539" y="2509"/>
                  </a:lnTo>
                  <a:lnTo>
                    <a:pt x="27689" y="2684"/>
                  </a:lnTo>
                  <a:lnTo>
                    <a:pt x="27834" y="2872"/>
                  </a:lnTo>
                  <a:lnTo>
                    <a:pt x="27979" y="3060"/>
                  </a:lnTo>
                  <a:lnTo>
                    <a:pt x="28124" y="3259"/>
                  </a:lnTo>
                  <a:lnTo>
                    <a:pt x="28265" y="3470"/>
                  </a:lnTo>
                  <a:lnTo>
                    <a:pt x="28401" y="3681"/>
                  </a:lnTo>
                  <a:lnTo>
                    <a:pt x="28542" y="3903"/>
                  </a:lnTo>
                  <a:lnTo>
                    <a:pt x="28678" y="4138"/>
                  </a:lnTo>
                  <a:lnTo>
                    <a:pt x="28810" y="4372"/>
                  </a:lnTo>
                  <a:lnTo>
                    <a:pt x="28942" y="4618"/>
                  </a:lnTo>
                  <a:lnTo>
                    <a:pt x="29074" y="4865"/>
                  </a:lnTo>
                  <a:lnTo>
                    <a:pt x="29201" y="5134"/>
                  </a:lnTo>
                  <a:lnTo>
                    <a:pt x="29329" y="5392"/>
                  </a:lnTo>
                  <a:lnTo>
                    <a:pt x="29452" y="5673"/>
                  </a:lnTo>
                  <a:lnTo>
                    <a:pt x="29575" y="5943"/>
                  </a:lnTo>
                  <a:lnTo>
                    <a:pt x="29694" y="6236"/>
                  </a:lnTo>
                  <a:lnTo>
                    <a:pt x="29813" y="6529"/>
                  </a:lnTo>
                  <a:lnTo>
                    <a:pt x="29927" y="6822"/>
                  </a:lnTo>
                  <a:lnTo>
                    <a:pt x="30037" y="7138"/>
                  </a:lnTo>
                  <a:lnTo>
                    <a:pt x="30151" y="7443"/>
                  </a:lnTo>
                  <a:lnTo>
                    <a:pt x="30257" y="7759"/>
                  </a:lnTo>
                  <a:lnTo>
                    <a:pt x="30362" y="8088"/>
                  </a:lnTo>
                  <a:lnTo>
                    <a:pt x="30468" y="8416"/>
                  </a:lnTo>
                  <a:lnTo>
                    <a:pt x="30564" y="8756"/>
                  </a:lnTo>
                  <a:lnTo>
                    <a:pt x="30666" y="9096"/>
                  </a:lnTo>
                  <a:lnTo>
                    <a:pt x="30762" y="9447"/>
                  </a:lnTo>
                  <a:lnTo>
                    <a:pt x="30762" y="9447"/>
                  </a:lnTo>
                  <a:lnTo>
                    <a:pt x="30916" y="10080"/>
                  </a:lnTo>
                  <a:lnTo>
                    <a:pt x="31066" y="10713"/>
                  </a:lnTo>
                  <a:lnTo>
                    <a:pt x="31202" y="11346"/>
                  </a:lnTo>
                  <a:lnTo>
                    <a:pt x="31325" y="11967"/>
                  </a:lnTo>
                  <a:lnTo>
                    <a:pt x="31439" y="12588"/>
                  </a:lnTo>
                  <a:lnTo>
                    <a:pt x="31545" y="13198"/>
                  </a:lnTo>
                  <a:lnTo>
                    <a:pt x="31642" y="13784"/>
                  </a:lnTo>
                  <a:lnTo>
                    <a:pt x="31730" y="14358"/>
                  </a:lnTo>
                  <a:lnTo>
                    <a:pt x="31730" y="14358"/>
                  </a:lnTo>
                  <a:lnTo>
                    <a:pt x="31791" y="14839"/>
                  </a:lnTo>
                  <a:lnTo>
                    <a:pt x="31853" y="15319"/>
                  </a:lnTo>
                  <a:lnTo>
                    <a:pt x="31906" y="15800"/>
                  </a:lnTo>
                  <a:lnTo>
                    <a:pt x="31954" y="16292"/>
                  </a:lnTo>
                  <a:lnTo>
                    <a:pt x="31954" y="16292"/>
                  </a:lnTo>
                  <a:lnTo>
                    <a:pt x="32086" y="17652"/>
                  </a:lnTo>
                  <a:lnTo>
                    <a:pt x="32218" y="19058"/>
                  </a:lnTo>
                  <a:lnTo>
                    <a:pt x="32218" y="19058"/>
                  </a:lnTo>
                  <a:lnTo>
                    <a:pt x="32020" y="18577"/>
                  </a:lnTo>
                  <a:lnTo>
                    <a:pt x="31822" y="18120"/>
                  </a:lnTo>
                  <a:lnTo>
                    <a:pt x="31620" y="17652"/>
                  </a:lnTo>
                  <a:lnTo>
                    <a:pt x="31417" y="17206"/>
                  </a:lnTo>
                  <a:lnTo>
                    <a:pt x="31215" y="16749"/>
                  </a:lnTo>
                  <a:lnTo>
                    <a:pt x="31013" y="16315"/>
                  </a:lnTo>
                  <a:lnTo>
                    <a:pt x="30802" y="15882"/>
                  </a:lnTo>
                  <a:lnTo>
                    <a:pt x="30595" y="15448"/>
                  </a:lnTo>
                  <a:lnTo>
                    <a:pt x="30384" y="15026"/>
                  </a:lnTo>
                  <a:lnTo>
                    <a:pt x="30173" y="14616"/>
                  </a:lnTo>
                  <a:lnTo>
                    <a:pt x="29962" y="14206"/>
                  </a:lnTo>
                  <a:lnTo>
                    <a:pt x="29747" y="13807"/>
                  </a:lnTo>
                  <a:lnTo>
                    <a:pt x="29531" y="13409"/>
                  </a:lnTo>
                  <a:lnTo>
                    <a:pt x="29311" y="13022"/>
                  </a:lnTo>
                  <a:lnTo>
                    <a:pt x="29091" y="12635"/>
                  </a:lnTo>
                  <a:lnTo>
                    <a:pt x="28872" y="12260"/>
                  </a:lnTo>
                  <a:lnTo>
                    <a:pt x="28652" y="11897"/>
                  </a:lnTo>
                  <a:lnTo>
                    <a:pt x="28428" y="11533"/>
                  </a:lnTo>
                  <a:lnTo>
                    <a:pt x="28203" y="11182"/>
                  </a:lnTo>
                  <a:lnTo>
                    <a:pt x="27979" y="10830"/>
                  </a:lnTo>
                  <a:lnTo>
                    <a:pt x="27750" y="10490"/>
                  </a:lnTo>
                  <a:lnTo>
                    <a:pt x="27522" y="10150"/>
                  </a:lnTo>
                  <a:lnTo>
                    <a:pt x="27289" y="9822"/>
                  </a:lnTo>
                  <a:lnTo>
                    <a:pt x="27060" y="9506"/>
                  </a:lnTo>
                  <a:lnTo>
                    <a:pt x="26827" y="9189"/>
                  </a:lnTo>
                  <a:lnTo>
                    <a:pt x="26594" y="8885"/>
                  </a:lnTo>
                  <a:lnTo>
                    <a:pt x="26357" y="8592"/>
                  </a:lnTo>
                  <a:lnTo>
                    <a:pt x="26123" y="8299"/>
                  </a:lnTo>
                  <a:lnTo>
                    <a:pt x="25886" y="8006"/>
                  </a:lnTo>
                  <a:lnTo>
                    <a:pt x="25649" y="7724"/>
                  </a:lnTo>
                  <a:lnTo>
                    <a:pt x="25407" y="7455"/>
                  </a:lnTo>
                  <a:lnTo>
                    <a:pt x="25165" y="7197"/>
                  </a:lnTo>
                  <a:lnTo>
                    <a:pt x="24923" y="6939"/>
                  </a:lnTo>
                  <a:lnTo>
                    <a:pt x="24681" y="6681"/>
                  </a:lnTo>
                  <a:lnTo>
                    <a:pt x="24439" y="6435"/>
                  </a:lnTo>
                  <a:lnTo>
                    <a:pt x="24193" y="6201"/>
                  </a:lnTo>
                  <a:lnTo>
                    <a:pt x="23947" y="5978"/>
                  </a:lnTo>
                  <a:lnTo>
                    <a:pt x="23701" y="5755"/>
                  </a:lnTo>
                  <a:lnTo>
                    <a:pt x="23454" y="5533"/>
                  </a:lnTo>
                  <a:lnTo>
                    <a:pt x="23204" y="5333"/>
                  </a:lnTo>
                  <a:lnTo>
                    <a:pt x="22958" y="5134"/>
                  </a:lnTo>
                  <a:lnTo>
                    <a:pt x="22707" y="4935"/>
                  </a:lnTo>
                  <a:lnTo>
                    <a:pt x="22456" y="4747"/>
                  </a:lnTo>
                  <a:lnTo>
                    <a:pt x="22201" y="4571"/>
                  </a:lnTo>
                  <a:lnTo>
                    <a:pt x="21951" y="4407"/>
                  </a:lnTo>
                  <a:lnTo>
                    <a:pt x="21696" y="4243"/>
                  </a:lnTo>
                  <a:lnTo>
                    <a:pt x="21441" y="4079"/>
                  </a:lnTo>
                  <a:lnTo>
                    <a:pt x="21186" y="3939"/>
                  </a:lnTo>
                  <a:lnTo>
                    <a:pt x="20931" y="3798"/>
                  </a:lnTo>
                  <a:lnTo>
                    <a:pt x="20676" y="3657"/>
                  </a:lnTo>
                  <a:lnTo>
                    <a:pt x="20416" y="3528"/>
                  </a:lnTo>
                  <a:lnTo>
                    <a:pt x="20161" y="3411"/>
                  </a:lnTo>
                  <a:lnTo>
                    <a:pt x="19902" y="3306"/>
                  </a:lnTo>
                  <a:lnTo>
                    <a:pt x="19642" y="3200"/>
                  </a:lnTo>
                  <a:lnTo>
                    <a:pt x="19383" y="3106"/>
                  </a:lnTo>
                  <a:lnTo>
                    <a:pt x="19123" y="3013"/>
                  </a:lnTo>
                  <a:lnTo>
                    <a:pt x="18864" y="2931"/>
                  </a:lnTo>
                  <a:lnTo>
                    <a:pt x="18605" y="2860"/>
                  </a:lnTo>
                  <a:lnTo>
                    <a:pt x="18341" y="2790"/>
                  </a:lnTo>
                  <a:lnTo>
                    <a:pt x="18081" y="2731"/>
                  </a:lnTo>
                  <a:lnTo>
                    <a:pt x="17818" y="2684"/>
                  </a:lnTo>
                  <a:lnTo>
                    <a:pt x="17554" y="2649"/>
                  </a:lnTo>
                  <a:lnTo>
                    <a:pt x="17290" y="2614"/>
                  </a:lnTo>
                  <a:lnTo>
                    <a:pt x="17026" y="2579"/>
                  </a:lnTo>
                  <a:lnTo>
                    <a:pt x="17026" y="2579"/>
                  </a:lnTo>
                  <a:lnTo>
                    <a:pt x="17017" y="2087"/>
                  </a:lnTo>
                  <a:lnTo>
                    <a:pt x="17000" y="1723"/>
                  </a:lnTo>
                  <a:lnTo>
                    <a:pt x="16986" y="1501"/>
                  </a:lnTo>
                  <a:lnTo>
                    <a:pt x="16978" y="1442"/>
                  </a:lnTo>
                  <a:lnTo>
                    <a:pt x="16973" y="1430"/>
                  </a:lnTo>
                  <a:lnTo>
                    <a:pt x="16969" y="1430"/>
                  </a:lnTo>
                  <a:lnTo>
                    <a:pt x="16969" y="1430"/>
                  </a:lnTo>
                  <a:lnTo>
                    <a:pt x="16964" y="1442"/>
                  </a:lnTo>
                  <a:lnTo>
                    <a:pt x="16960" y="1501"/>
                  </a:lnTo>
                  <a:lnTo>
                    <a:pt x="16947" y="1723"/>
                  </a:lnTo>
                  <a:lnTo>
                    <a:pt x="16938" y="2087"/>
                  </a:lnTo>
                  <a:lnTo>
                    <a:pt x="16925" y="2579"/>
                  </a:lnTo>
                  <a:lnTo>
                    <a:pt x="16925" y="2579"/>
                  </a:lnTo>
                  <a:lnTo>
                    <a:pt x="16591" y="2556"/>
                  </a:lnTo>
                  <a:lnTo>
                    <a:pt x="16257" y="2544"/>
                  </a:lnTo>
                  <a:lnTo>
                    <a:pt x="16257" y="2544"/>
                  </a:lnTo>
                  <a:lnTo>
                    <a:pt x="15900" y="2556"/>
                  </a:lnTo>
                  <a:lnTo>
                    <a:pt x="15900" y="2556"/>
                  </a:lnTo>
                  <a:lnTo>
                    <a:pt x="15619" y="2579"/>
                  </a:lnTo>
                  <a:lnTo>
                    <a:pt x="15342" y="2614"/>
                  </a:lnTo>
                  <a:lnTo>
                    <a:pt x="15065" y="2661"/>
                  </a:lnTo>
                  <a:lnTo>
                    <a:pt x="14788" y="2720"/>
                  </a:lnTo>
                  <a:lnTo>
                    <a:pt x="14511" y="2802"/>
                  </a:lnTo>
                  <a:lnTo>
                    <a:pt x="14234" y="2884"/>
                  </a:lnTo>
                  <a:lnTo>
                    <a:pt x="13961" y="2978"/>
                  </a:lnTo>
                  <a:lnTo>
                    <a:pt x="13684" y="3095"/>
                  </a:lnTo>
                  <a:lnTo>
                    <a:pt x="13412" y="3212"/>
                  </a:lnTo>
                  <a:lnTo>
                    <a:pt x="13139" y="3353"/>
                  </a:lnTo>
                  <a:lnTo>
                    <a:pt x="12871" y="3493"/>
                  </a:lnTo>
                  <a:lnTo>
                    <a:pt x="12598" y="3657"/>
                  </a:lnTo>
                  <a:lnTo>
                    <a:pt x="12330" y="3821"/>
                  </a:lnTo>
                  <a:lnTo>
                    <a:pt x="12062" y="3997"/>
                  </a:lnTo>
                  <a:lnTo>
                    <a:pt x="11794" y="4196"/>
                  </a:lnTo>
                  <a:lnTo>
                    <a:pt x="11530" y="4396"/>
                  </a:lnTo>
                  <a:lnTo>
                    <a:pt x="11266" y="4607"/>
                  </a:lnTo>
                  <a:lnTo>
                    <a:pt x="10998" y="4829"/>
                  </a:lnTo>
                  <a:lnTo>
                    <a:pt x="10738" y="5052"/>
                  </a:lnTo>
                  <a:lnTo>
                    <a:pt x="10474" y="5298"/>
                  </a:lnTo>
                  <a:lnTo>
                    <a:pt x="10211" y="5544"/>
                  </a:lnTo>
                  <a:lnTo>
                    <a:pt x="9951" y="5802"/>
                  </a:lnTo>
                  <a:lnTo>
                    <a:pt x="9692" y="6072"/>
                  </a:lnTo>
                  <a:lnTo>
                    <a:pt x="9432" y="6353"/>
                  </a:lnTo>
                  <a:lnTo>
                    <a:pt x="9177" y="6634"/>
                  </a:lnTo>
                  <a:lnTo>
                    <a:pt x="8918" y="6927"/>
                  </a:lnTo>
                  <a:lnTo>
                    <a:pt x="8663" y="7232"/>
                  </a:lnTo>
                  <a:lnTo>
                    <a:pt x="8412" y="7537"/>
                  </a:lnTo>
                  <a:lnTo>
                    <a:pt x="8157" y="7853"/>
                  </a:lnTo>
                  <a:lnTo>
                    <a:pt x="7907" y="8181"/>
                  </a:lnTo>
                  <a:lnTo>
                    <a:pt x="7652" y="8521"/>
                  </a:lnTo>
                  <a:lnTo>
                    <a:pt x="7405" y="8861"/>
                  </a:lnTo>
                  <a:lnTo>
                    <a:pt x="7155" y="9201"/>
                  </a:lnTo>
                  <a:lnTo>
                    <a:pt x="6904" y="9553"/>
                  </a:lnTo>
                  <a:lnTo>
                    <a:pt x="6412" y="10279"/>
                  </a:lnTo>
                  <a:lnTo>
                    <a:pt x="5924" y="11029"/>
                  </a:lnTo>
                  <a:lnTo>
                    <a:pt x="5440" y="11803"/>
                  </a:lnTo>
                  <a:lnTo>
                    <a:pt x="4961" y="12600"/>
                  </a:lnTo>
                  <a:lnTo>
                    <a:pt x="4486" y="13420"/>
                  </a:lnTo>
                  <a:lnTo>
                    <a:pt x="4015" y="14253"/>
                  </a:lnTo>
                  <a:lnTo>
                    <a:pt x="3549" y="15096"/>
                  </a:lnTo>
                  <a:lnTo>
                    <a:pt x="3092" y="15964"/>
                  </a:lnTo>
                  <a:lnTo>
                    <a:pt x="2635" y="16831"/>
                  </a:lnTo>
                  <a:lnTo>
                    <a:pt x="2182" y="17722"/>
                  </a:lnTo>
                  <a:lnTo>
                    <a:pt x="1738" y="18613"/>
                  </a:lnTo>
                  <a:lnTo>
                    <a:pt x="1294" y="19527"/>
                  </a:lnTo>
                  <a:lnTo>
                    <a:pt x="858" y="20429"/>
                  </a:lnTo>
                  <a:lnTo>
                    <a:pt x="427" y="21343"/>
                  </a:lnTo>
                  <a:lnTo>
                    <a:pt x="1" y="22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3750550" y="-4431900"/>
              <a:ext cx="2575" cy="28725"/>
            </a:xfrm>
            <a:custGeom>
              <a:avLst/>
              <a:gdLst/>
              <a:ahLst/>
              <a:cxnLst/>
              <a:rect l="l" t="t" r="r" b="b"/>
              <a:pathLst>
                <a:path w="103" h="1149" extrusionOk="0">
                  <a:moveTo>
                    <a:pt x="45" y="0"/>
                  </a:moveTo>
                  <a:lnTo>
                    <a:pt x="40" y="12"/>
                  </a:lnTo>
                  <a:lnTo>
                    <a:pt x="36" y="71"/>
                  </a:lnTo>
                  <a:lnTo>
                    <a:pt x="23" y="293"/>
                  </a:lnTo>
                  <a:lnTo>
                    <a:pt x="14" y="657"/>
                  </a:lnTo>
                  <a:lnTo>
                    <a:pt x="1" y="1149"/>
                  </a:lnTo>
                  <a:lnTo>
                    <a:pt x="102" y="1149"/>
                  </a:lnTo>
                  <a:lnTo>
                    <a:pt x="93" y="657"/>
                  </a:lnTo>
                  <a:lnTo>
                    <a:pt x="76" y="293"/>
                  </a:lnTo>
                  <a:lnTo>
                    <a:pt x="62" y="71"/>
                  </a:lnTo>
                  <a:lnTo>
                    <a:pt x="54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453100" y="-4511900"/>
              <a:ext cx="570325" cy="83250"/>
            </a:xfrm>
            <a:custGeom>
              <a:avLst/>
              <a:gdLst/>
              <a:ahLst/>
              <a:cxnLst/>
              <a:rect l="l" t="t" r="r" b="b"/>
              <a:pathLst>
                <a:path w="22813" h="3330" extrusionOk="0">
                  <a:moveTo>
                    <a:pt x="555" y="1"/>
                  </a:moveTo>
                  <a:lnTo>
                    <a:pt x="493" y="36"/>
                  </a:lnTo>
                  <a:lnTo>
                    <a:pt x="436" y="71"/>
                  </a:lnTo>
                  <a:lnTo>
                    <a:pt x="379" y="130"/>
                  </a:lnTo>
                  <a:lnTo>
                    <a:pt x="322" y="200"/>
                  </a:lnTo>
                  <a:lnTo>
                    <a:pt x="273" y="282"/>
                  </a:lnTo>
                  <a:lnTo>
                    <a:pt x="225" y="376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16"/>
                  </a:lnTo>
                  <a:lnTo>
                    <a:pt x="75" y="856"/>
                  </a:lnTo>
                  <a:lnTo>
                    <a:pt x="49" y="997"/>
                  </a:lnTo>
                  <a:lnTo>
                    <a:pt x="31" y="1149"/>
                  </a:lnTo>
                  <a:lnTo>
                    <a:pt x="14" y="1302"/>
                  </a:lnTo>
                  <a:lnTo>
                    <a:pt x="5" y="1466"/>
                  </a:lnTo>
                  <a:lnTo>
                    <a:pt x="1" y="1642"/>
                  </a:lnTo>
                  <a:lnTo>
                    <a:pt x="1" y="1688"/>
                  </a:lnTo>
                  <a:lnTo>
                    <a:pt x="5" y="1853"/>
                  </a:lnTo>
                  <a:lnTo>
                    <a:pt x="14" y="2017"/>
                  </a:lnTo>
                  <a:lnTo>
                    <a:pt x="31" y="2169"/>
                  </a:lnTo>
                  <a:lnTo>
                    <a:pt x="49" y="2321"/>
                  </a:lnTo>
                  <a:lnTo>
                    <a:pt x="75" y="2474"/>
                  </a:lnTo>
                  <a:lnTo>
                    <a:pt x="106" y="2603"/>
                  </a:lnTo>
                  <a:lnTo>
                    <a:pt x="141" y="2732"/>
                  </a:lnTo>
                  <a:lnTo>
                    <a:pt x="181" y="2849"/>
                  </a:lnTo>
                  <a:lnTo>
                    <a:pt x="225" y="2954"/>
                  </a:lnTo>
                  <a:lnTo>
                    <a:pt x="273" y="3048"/>
                  </a:lnTo>
                  <a:lnTo>
                    <a:pt x="322" y="3130"/>
                  </a:lnTo>
                  <a:lnTo>
                    <a:pt x="379" y="3200"/>
                  </a:lnTo>
                  <a:lnTo>
                    <a:pt x="436" y="3247"/>
                  </a:lnTo>
                  <a:lnTo>
                    <a:pt x="493" y="3294"/>
                  </a:lnTo>
                  <a:lnTo>
                    <a:pt x="555" y="3318"/>
                  </a:lnTo>
                  <a:lnTo>
                    <a:pt x="616" y="3329"/>
                  </a:lnTo>
                  <a:lnTo>
                    <a:pt x="22197" y="3329"/>
                  </a:lnTo>
                  <a:lnTo>
                    <a:pt x="22258" y="3318"/>
                  </a:lnTo>
                  <a:lnTo>
                    <a:pt x="22320" y="3294"/>
                  </a:lnTo>
                  <a:lnTo>
                    <a:pt x="22381" y="3247"/>
                  </a:lnTo>
                  <a:lnTo>
                    <a:pt x="22439" y="3200"/>
                  </a:lnTo>
                  <a:lnTo>
                    <a:pt x="22491" y="3130"/>
                  </a:lnTo>
                  <a:lnTo>
                    <a:pt x="22540" y="3048"/>
                  </a:lnTo>
                  <a:lnTo>
                    <a:pt x="22588" y="2954"/>
                  </a:lnTo>
                  <a:lnTo>
                    <a:pt x="22632" y="2849"/>
                  </a:lnTo>
                  <a:lnTo>
                    <a:pt x="22672" y="2732"/>
                  </a:lnTo>
                  <a:lnTo>
                    <a:pt x="22707" y="2603"/>
                  </a:lnTo>
                  <a:lnTo>
                    <a:pt x="22738" y="2474"/>
                  </a:lnTo>
                  <a:lnTo>
                    <a:pt x="22764" y="2321"/>
                  </a:lnTo>
                  <a:lnTo>
                    <a:pt x="22786" y="2169"/>
                  </a:lnTo>
                  <a:lnTo>
                    <a:pt x="22799" y="2017"/>
                  </a:lnTo>
                  <a:lnTo>
                    <a:pt x="22808" y="1853"/>
                  </a:lnTo>
                  <a:lnTo>
                    <a:pt x="22812" y="1688"/>
                  </a:lnTo>
                  <a:lnTo>
                    <a:pt x="22812" y="1642"/>
                  </a:lnTo>
                  <a:lnTo>
                    <a:pt x="22808" y="1466"/>
                  </a:lnTo>
                  <a:lnTo>
                    <a:pt x="22799" y="1302"/>
                  </a:lnTo>
                  <a:lnTo>
                    <a:pt x="22786" y="1149"/>
                  </a:lnTo>
                  <a:lnTo>
                    <a:pt x="22764" y="997"/>
                  </a:lnTo>
                  <a:lnTo>
                    <a:pt x="22738" y="856"/>
                  </a:lnTo>
                  <a:lnTo>
                    <a:pt x="22707" y="716"/>
                  </a:lnTo>
                  <a:lnTo>
                    <a:pt x="22672" y="598"/>
                  </a:lnTo>
                  <a:lnTo>
                    <a:pt x="22632" y="481"/>
                  </a:lnTo>
                  <a:lnTo>
                    <a:pt x="22588" y="376"/>
                  </a:lnTo>
                  <a:lnTo>
                    <a:pt x="22540" y="282"/>
                  </a:lnTo>
                  <a:lnTo>
                    <a:pt x="22491" y="200"/>
                  </a:lnTo>
                  <a:lnTo>
                    <a:pt x="22439" y="130"/>
                  </a:lnTo>
                  <a:lnTo>
                    <a:pt x="22381" y="71"/>
                  </a:lnTo>
                  <a:lnTo>
                    <a:pt x="22320" y="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3489050" y="-5595150"/>
              <a:ext cx="235150" cy="588975"/>
            </a:xfrm>
            <a:custGeom>
              <a:avLst/>
              <a:gdLst/>
              <a:ahLst/>
              <a:cxnLst/>
              <a:rect l="l" t="t" r="r" b="b"/>
              <a:pathLst>
                <a:path w="9406" h="23559" extrusionOk="0">
                  <a:moveTo>
                    <a:pt x="9406" y="0"/>
                  </a:moveTo>
                  <a:lnTo>
                    <a:pt x="9274" y="24"/>
                  </a:lnTo>
                  <a:lnTo>
                    <a:pt x="9142" y="59"/>
                  </a:lnTo>
                  <a:lnTo>
                    <a:pt x="9010" y="117"/>
                  </a:lnTo>
                  <a:lnTo>
                    <a:pt x="8878" y="199"/>
                  </a:lnTo>
                  <a:lnTo>
                    <a:pt x="8698" y="305"/>
                  </a:lnTo>
                  <a:lnTo>
                    <a:pt x="8522" y="422"/>
                  </a:lnTo>
                  <a:lnTo>
                    <a:pt x="8346" y="539"/>
                  </a:lnTo>
                  <a:lnTo>
                    <a:pt x="8166" y="680"/>
                  </a:lnTo>
                  <a:lnTo>
                    <a:pt x="7990" y="821"/>
                  </a:lnTo>
                  <a:lnTo>
                    <a:pt x="7818" y="961"/>
                  </a:lnTo>
                  <a:lnTo>
                    <a:pt x="7642" y="1125"/>
                  </a:lnTo>
                  <a:lnTo>
                    <a:pt x="7471" y="1289"/>
                  </a:lnTo>
                  <a:lnTo>
                    <a:pt x="7185" y="1571"/>
                  </a:lnTo>
                  <a:lnTo>
                    <a:pt x="6899" y="1887"/>
                  </a:lnTo>
                  <a:lnTo>
                    <a:pt x="6622" y="2204"/>
                  </a:lnTo>
                  <a:lnTo>
                    <a:pt x="6345" y="2555"/>
                  </a:lnTo>
                  <a:lnTo>
                    <a:pt x="6073" y="2919"/>
                  </a:lnTo>
                  <a:lnTo>
                    <a:pt x="5804" y="3294"/>
                  </a:lnTo>
                  <a:lnTo>
                    <a:pt x="5541" y="3692"/>
                  </a:lnTo>
                  <a:lnTo>
                    <a:pt x="5281" y="4102"/>
                  </a:lnTo>
                  <a:lnTo>
                    <a:pt x="5026" y="4536"/>
                  </a:lnTo>
                  <a:lnTo>
                    <a:pt x="4776" y="4981"/>
                  </a:lnTo>
                  <a:lnTo>
                    <a:pt x="4529" y="5450"/>
                  </a:lnTo>
                  <a:lnTo>
                    <a:pt x="4288" y="5931"/>
                  </a:lnTo>
                  <a:lnTo>
                    <a:pt x="4050" y="6423"/>
                  </a:lnTo>
                  <a:lnTo>
                    <a:pt x="3817" y="6939"/>
                  </a:lnTo>
                  <a:lnTo>
                    <a:pt x="3593" y="7466"/>
                  </a:lnTo>
                  <a:lnTo>
                    <a:pt x="3369" y="8005"/>
                  </a:lnTo>
                  <a:lnTo>
                    <a:pt x="3153" y="8556"/>
                  </a:lnTo>
                  <a:lnTo>
                    <a:pt x="2942" y="9130"/>
                  </a:lnTo>
                  <a:lnTo>
                    <a:pt x="2735" y="9716"/>
                  </a:lnTo>
                  <a:lnTo>
                    <a:pt x="2533" y="10314"/>
                  </a:lnTo>
                  <a:lnTo>
                    <a:pt x="2340" y="10924"/>
                  </a:lnTo>
                  <a:lnTo>
                    <a:pt x="2151" y="11557"/>
                  </a:lnTo>
                  <a:lnTo>
                    <a:pt x="1966" y="12189"/>
                  </a:lnTo>
                  <a:lnTo>
                    <a:pt x="1786" y="12846"/>
                  </a:lnTo>
                  <a:lnTo>
                    <a:pt x="1614" y="13502"/>
                  </a:lnTo>
                  <a:lnTo>
                    <a:pt x="1451" y="14182"/>
                  </a:lnTo>
                  <a:lnTo>
                    <a:pt x="1289" y="14873"/>
                  </a:lnTo>
                  <a:lnTo>
                    <a:pt x="1139" y="15565"/>
                  </a:lnTo>
                  <a:lnTo>
                    <a:pt x="990" y="16280"/>
                  </a:lnTo>
                  <a:lnTo>
                    <a:pt x="849" y="17007"/>
                  </a:lnTo>
                  <a:lnTo>
                    <a:pt x="717" y="17733"/>
                  </a:lnTo>
                  <a:lnTo>
                    <a:pt x="590" y="18483"/>
                  </a:lnTo>
                  <a:lnTo>
                    <a:pt x="519" y="18929"/>
                  </a:lnTo>
                  <a:lnTo>
                    <a:pt x="453" y="19386"/>
                  </a:lnTo>
                  <a:lnTo>
                    <a:pt x="387" y="19843"/>
                  </a:lnTo>
                  <a:lnTo>
                    <a:pt x="326" y="20300"/>
                  </a:lnTo>
                  <a:lnTo>
                    <a:pt x="269" y="20757"/>
                  </a:lnTo>
                  <a:lnTo>
                    <a:pt x="211" y="21226"/>
                  </a:lnTo>
                  <a:lnTo>
                    <a:pt x="159" y="21695"/>
                  </a:lnTo>
                  <a:lnTo>
                    <a:pt x="110" y="22164"/>
                  </a:lnTo>
                  <a:lnTo>
                    <a:pt x="71" y="22503"/>
                  </a:lnTo>
                  <a:lnTo>
                    <a:pt x="40" y="22843"/>
                  </a:lnTo>
                  <a:lnTo>
                    <a:pt x="14" y="23195"/>
                  </a:lnTo>
                  <a:lnTo>
                    <a:pt x="0" y="23558"/>
                  </a:lnTo>
                  <a:lnTo>
                    <a:pt x="9" y="23535"/>
                  </a:lnTo>
                  <a:lnTo>
                    <a:pt x="22" y="23465"/>
                  </a:lnTo>
                  <a:lnTo>
                    <a:pt x="62" y="23207"/>
                  </a:lnTo>
                  <a:lnTo>
                    <a:pt x="198" y="22222"/>
                  </a:lnTo>
                  <a:lnTo>
                    <a:pt x="299" y="21519"/>
                  </a:lnTo>
                  <a:lnTo>
                    <a:pt x="427" y="20687"/>
                  </a:lnTo>
                  <a:lnTo>
                    <a:pt x="581" y="19737"/>
                  </a:lnTo>
                  <a:lnTo>
                    <a:pt x="669" y="19222"/>
                  </a:lnTo>
                  <a:lnTo>
                    <a:pt x="765" y="18683"/>
                  </a:lnTo>
                  <a:lnTo>
                    <a:pt x="897" y="17968"/>
                  </a:lnTo>
                  <a:lnTo>
                    <a:pt x="1034" y="17264"/>
                  </a:lnTo>
                  <a:lnTo>
                    <a:pt x="1179" y="16561"/>
                  </a:lnTo>
                  <a:lnTo>
                    <a:pt x="1328" y="15870"/>
                  </a:lnTo>
                  <a:lnTo>
                    <a:pt x="1487" y="15190"/>
                  </a:lnTo>
                  <a:lnTo>
                    <a:pt x="1645" y="14522"/>
                  </a:lnTo>
                  <a:lnTo>
                    <a:pt x="1812" y="13866"/>
                  </a:lnTo>
                  <a:lnTo>
                    <a:pt x="1988" y="13221"/>
                  </a:lnTo>
                  <a:lnTo>
                    <a:pt x="2164" y="12588"/>
                  </a:lnTo>
                  <a:lnTo>
                    <a:pt x="2348" y="11967"/>
                  </a:lnTo>
                  <a:lnTo>
                    <a:pt x="2537" y="11357"/>
                  </a:lnTo>
                  <a:lnTo>
                    <a:pt x="2731" y="10760"/>
                  </a:lnTo>
                  <a:lnTo>
                    <a:pt x="2929" y="10174"/>
                  </a:lnTo>
                  <a:lnTo>
                    <a:pt x="3131" y="9599"/>
                  </a:lnTo>
                  <a:lnTo>
                    <a:pt x="3342" y="9048"/>
                  </a:lnTo>
                  <a:lnTo>
                    <a:pt x="3553" y="8498"/>
                  </a:lnTo>
                  <a:lnTo>
                    <a:pt x="3773" y="7958"/>
                  </a:lnTo>
                  <a:lnTo>
                    <a:pt x="3997" y="7443"/>
                  </a:lnTo>
                  <a:lnTo>
                    <a:pt x="4222" y="6939"/>
                  </a:lnTo>
                  <a:lnTo>
                    <a:pt x="4455" y="6446"/>
                  </a:lnTo>
                  <a:lnTo>
                    <a:pt x="4692" y="5966"/>
                  </a:lnTo>
                  <a:lnTo>
                    <a:pt x="4929" y="5509"/>
                  </a:lnTo>
                  <a:lnTo>
                    <a:pt x="5176" y="5063"/>
                  </a:lnTo>
                  <a:lnTo>
                    <a:pt x="5422" y="4630"/>
                  </a:lnTo>
                  <a:lnTo>
                    <a:pt x="5677" y="4208"/>
                  </a:lnTo>
                  <a:lnTo>
                    <a:pt x="5932" y="3809"/>
                  </a:lnTo>
                  <a:lnTo>
                    <a:pt x="6191" y="3411"/>
                  </a:lnTo>
                  <a:lnTo>
                    <a:pt x="6455" y="3048"/>
                  </a:lnTo>
                  <a:lnTo>
                    <a:pt x="6723" y="2684"/>
                  </a:lnTo>
                  <a:lnTo>
                    <a:pt x="6996" y="2344"/>
                  </a:lnTo>
                  <a:lnTo>
                    <a:pt x="7269" y="2028"/>
                  </a:lnTo>
                  <a:lnTo>
                    <a:pt x="7546" y="1723"/>
                  </a:lnTo>
                  <a:lnTo>
                    <a:pt x="7757" y="1500"/>
                  </a:lnTo>
                  <a:lnTo>
                    <a:pt x="7950" y="1301"/>
                  </a:lnTo>
                  <a:lnTo>
                    <a:pt x="8315" y="950"/>
                  </a:lnTo>
                  <a:lnTo>
                    <a:pt x="8636" y="668"/>
                  </a:lnTo>
                  <a:lnTo>
                    <a:pt x="8904" y="446"/>
                  </a:lnTo>
                  <a:lnTo>
                    <a:pt x="9278" y="153"/>
                  </a:lnTo>
                  <a:lnTo>
                    <a:pt x="9375" y="59"/>
                  </a:lnTo>
                  <a:lnTo>
                    <a:pt x="9401" y="24"/>
                  </a:lnTo>
                  <a:lnTo>
                    <a:pt x="9406" y="12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3794650" y="-5858000"/>
              <a:ext cx="308025" cy="849175"/>
            </a:xfrm>
            <a:custGeom>
              <a:avLst/>
              <a:gdLst/>
              <a:ahLst/>
              <a:cxnLst/>
              <a:rect l="l" t="t" r="r" b="b"/>
              <a:pathLst>
                <a:path w="12321" h="33967" extrusionOk="0">
                  <a:moveTo>
                    <a:pt x="3320" y="1"/>
                  </a:move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3794650" y="-5858000"/>
              <a:ext cx="308025" cy="849175"/>
            </a:xfrm>
            <a:custGeom>
              <a:avLst/>
              <a:gdLst/>
              <a:ahLst/>
              <a:cxnLst/>
              <a:rect l="l" t="t" r="r" b="b"/>
              <a:pathLst>
                <a:path w="12321" h="33967" fill="none" extrusionOk="0">
                  <a:moveTo>
                    <a:pt x="8623" y="33967"/>
                  </a:move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lnTo>
                    <a:pt x="3320" y="1"/>
                  </a:ln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773650" y="-5596025"/>
              <a:ext cx="235600" cy="588675"/>
            </a:xfrm>
            <a:custGeom>
              <a:avLst/>
              <a:gdLst/>
              <a:ahLst/>
              <a:cxnLst/>
              <a:rect l="l" t="t" r="r" b="b"/>
              <a:pathLst>
                <a:path w="9424" h="23547" extrusionOk="0">
                  <a:moveTo>
                    <a:pt x="0" y="0"/>
                  </a:moveTo>
                  <a:lnTo>
                    <a:pt x="5" y="12"/>
                  </a:lnTo>
                  <a:lnTo>
                    <a:pt x="9" y="23"/>
                  </a:lnTo>
                  <a:lnTo>
                    <a:pt x="35" y="59"/>
                  </a:lnTo>
                  <a:lnTo>
                    <a:pt x="137" y="152"/>
                  </a:lnTo>
                  <a:lnTo>
                    <a:pt x="515" y="457"/>
                  </a:lnTo>
                  <a:lnTo>
                    <a:pt x="783" y="680"/>
                  </a:lnTo>
                  <a:lnTo>
                    <a:pt x="1104" y="961"/>
                  </a:lnTo>
                  <a:lnTo>
                    <a:pt x="1469" y="1313"/>
                  </a:lnTo>
                  <a:lnTo>
                    <a:pt x="1667" y="1512"/>
                  </a:lnTo>
                  <a:lnTo>
                    <a:pt x="1878" y="1735"/>
                  </a:lnTo>
                  <a:lnTo>
                    <a:pt x="2155" y="2039"/>
                  </a:lnTo>
                  <a:lnTo>
                    <a:pt x="2427" y="2356"/>
                  </a:lnTo>
                  <a:lnTo>
                    <a:pt x="2700" y="2696"/>
                  </a:lnTo>
                  <a:lnTo>
                    <a:pt x="2968" y="3047"/>
                  </a:lnTo>
                  <a:lnTo>
                    <a:pt x="3232" y="3422"/>
                  </a:lnTo>
                  <a:lnTo>
                    <a:pt x="3492" y="3809"/>
                  </a:lnTo>
                  <a:lnTo>
                    <a:pt x="3747" y="4208"/>
                  </a:lnTo>
                  <a:lnTo>
                    <a:pt x="4002" y="4630"/>
                  </a:lnTo>
                  <a:lnTo>
                    <a:pt x="4248" y="5063"/>
                  </a:lnTo>
                  <a:lnTo>
                    <a:pt x="4494" y="5509"/>
                  </a:lnTo>
                  <a:lnTo>
                    <a:pt x="4736" y="5966"/>
                  </a:lnTo>
                  <a:lnTo>
                    <a:pt x="4969" y="6446"/>
                  </a:lnTo>
                  <a:lnTo>
                    <a:pt x="5202" y="6939"/>
                  </a:lnTo>
                  <a:lnTo>
                    <a:pt x="5431" y="7443"/>
                  </a:lnTo>
                  <a:lnTo>
                    <a:pt x="5650" y="7958"/>
                  </a:lnTo>
                  <a:lnTo>
                    <a:pt x="5870" y="8497"/>
                  </a:lnTo>
                  <a:lnTo>
                    <a:pt x="6081" y="9037"/>
                  </a:lnTo>
                  <a:lnTo>
                    <a:pt x="6292" y="9599"/>
                  </a:lnTo>
                  <a:lnTo>
                    <a:pt x="6495" y="10173"/>
                  </a:lnTo>
                  <a:lnTo>
                    <a:pt x="6693" y="10759"/>
                  </a:lnTo>
                  <a:lnTo>
                    <a:pt x="6886" y="11357"/>
                  </a:lnTo>
                  <a:lnTo>
                    <a:pt x="7075" y="11967"/>
                  </a:lnTo>
                  <a:lnTo>
                    <a:pt x="7260" y="12588"/>
                  </a:lnTo>
                  <a:lnTo>
                    <a:pt x="7440" y="13221"/>
                  </a:lnTo>
                  <a:lnTo>
                    <a:pt x="7612" y="13865"/>
                  </a:lnTo>
                  <a:lnTo>
                    <a:pt x="7779" y="14522"/>
                  </a:lnTo>
                  <a:lnTo>
                    <a:pt x="7941" y="15190"/>
                  </a:lnTo>
                  <a:lnTo>
                    <a:pt x="8095" y="15870"/>
                  </a:lnTo>
                  <a:lnTo>
                    <a:pt x="8245" y="16561"/>
                  </a:lnTo>
                  <a:lnTo>
                    <a:pt x="8390" y="17253"/>
                  </a:lnTo>
                  <a:lnTo>
                    <a:pt x="8526" y="17968"/>
                  </a:lnTo>
                  <a:lnTo>
                    <a:pt x="8658" y="18682"/>
                  </a:lnTo>
                  <a:lnTo>
                    <a:pt x="8755" y="19222"/>
                  </a:lnTo>
                  <a:lnTo>
                    <a:pt x="8843" y="19737"/>
                  </a:lnTo>
                  <a:lnTo>
                    <a:pt x="8997" y="20687"/>
                  </a:lnTo>
                  <a:lnTo>
                    <a:pt x="9124" y="21519"/>
                  </a:lnTo>
                  <a:lnTo>
                    <a:pt x="9225" y="22234"/>
                  </a:lnTo>
                  <a:lnTo>
                    <a:pt x="9362" y="23218"/>
                  </a:lnTo>
                  <a:lnTo>
                    <a:pt x="9401" y="23476"/>
                  </a:lnTo>
                  <a:lnTo>
                    <a:pt x="9414" y="23535"/>
                  </a:lnTo>
                  <a:lnTo>
                    <a:pt x="9419" y="23546"/>
                  </a:lnTo>
                  <a:lnTo>
                    <a:pt x="9423" y="23546"/>
                  </a:lnTo>
                  <a:lnTo>
                    <a:pt x="9410" y="23195"/>
                  </a:lnTo>
                  <a:lnTo>
                    <a:pt x="9384" y="22843"/>
                  </a:lnTo>
                  <a:lnTo>
                    <a:pt x="9353" y="22492"/>
                  </a:lnTo>
                  <a:lnTo>
                    <a:pt x="9313" y="22152"/>
                  </a:lnTo>
                  <a:lnTo>
                    <a:pt x="9265" y="21683"/>
                  </a:lnTo>
                  <a:lnTo>
                    <a:pt x="9212" y="21214"/>
                  </a:lnTo>
                  <a:lnTo>
                    <a:pt x="9159" y="20757"/>
                  </a:lnTo>
                  <a:lnTo>
                    <a:pt x="9098" y="20288"/>
                  </a:lnTo>
                  <a:lnTo>
                    <a:pt x="9036" y="19831"/>
                  </a:lnTo>
                  <a:lnTo>
                    <a:pt x="8970" y="19386"/>
                  </a:lnTo>
                  <a:lnTo>
                    <a:pt x="8904" y="18929"/>
                  </a:lnTo>
                  <a:lnTo>
                    <a:pt x="8834" y="18483"/>
                  </a:lnTo>
                  <a:lnTo>
                    <a:pt x="8706" y="17733"/>
                  </a:lnTo>
                  <a:lnTo>
                    <a:pt x="8574" y="17006"/>
                  </a:lnTo>
                  <a:lnTo>
                    <a:pt x="8434" y="16280"/>
                  </a:lnTo>
                  <a:lnTo>
                    <a:pt x="8284" y="15565"/>
                  </a:lnTo>
                  <a:lnTo>
                    <a:pt x="8130" y="14862"/>
                  </a:lnTo>
                  <a:lnTo>
                    <a:pt x="7972" y="14182"/>
                  </a:lnTo>
                  <a:lnTo>
                    <a:pt x="7809" y="13502"/>
                  </a:lnTo>
                  <a:lnTo>
                    <a:pt x="7638" y="12834"/>
                  </a:lnTo>
                  <a:lnTo>
                    <a:pt x="7458" y="12189"/>
                  </a:lnTo>
                  <a:lnTo>
                    <a:pt x="7273" y="11545"/>
                  </a:lnTo>
                  <a:lnTo>
                    <a:pt x="7084" y="10924"/>
                  </a:lnTo>
                  <a:lnTo>
                    <a:pt x="6890" y="10314"/>
                  </a:lnTo>
                  <a:lnTo>
                    <a:pt x="6688" y="9716"/>
                  </a:lnTo>
                  <a:lnTo>
                    <a:pt x="6482" y="9130"/>
                  </a:lnTo>
                  <a:lnTo>
                    <a:pt x="6270" y="8556"/>
                  </a:lnTo>
                  <a:lnTo>
                    <a:pt x="6055" y="8005"/>
                  </a:lnTo>
                  <a:lnTo>
                    <a:pt x="5831" y="7454"/>
                  </a:lnTo>
                  <a:lnTo>
                    <a:pt x="5606" y="6939"/>
                  </a:lnTo>
                  <a:lnTo>
                    <a:pt x="5373" y="6423"/>
                  </a:lnTo>
                  <a:lnTo>
                    <a:pt x="5136" y="5931"/>
                  </a:lnTo>
                  <a:lnTo>
                    <a:pt x="4894" y="5450"/>
                  </a:lnTo>
                  <a:lnTo>
                    <a:pt x="4648" y="4981"/>
                  </a:lnTo>
                  <a:lnTo>
                    <a:pt x="4397" y="4536"/>
                  </a:lnTo>
                  <a:lnTo>
                    <a:pt x="4142" y="4102"/>
                  </a:lnTo>
                  <a:lnTo>
                    <a:pt x="3883" y="3692"/>
                  </a:lnTo>
                  <a:lnTo>
                    <a:pt x="3619" y="3293"/>
                  </a:lnTo>
                  <a:lnTo>
                    <a:pt x="3351" y="2907"/>
                  </a:lnTo>
                  <a:lnTo>
                    <a:pt x="3078" y="2555"/>
                  </a:lnTo>
                  <a:lnTo>
                    <a:pt x="2801" y="2203"/>
                  </a:lnTo>
                  <a:lnTo>
                    <a:pt x="2524" y="1875"/>
                  </a:lnTo>
                  <a:lnTo>
                    <a:pt x="2238" y="1571"/>
                  </a:lnTo>
                  <a:lnTo>
                    <a:pt x="1953" y="1278"/>
                  </a:lnTo>
                  <a:lnTo>
                    <a:pt x="1781" y="1113"/>
                  </a:lnTo>
                  <a:lnTo>
                    <a:pt x="1605" y="961"/>
                  </a:lnTo>
                  <a:lnTo>
                    <a:pt x="1434" y="809"/>
                  </a:lnTo>
                  <a:lnTo>
                    <a:pt x="1258" y="668"/>
                  </a:lnTo>
                  <a:lnTo>
                    <a:pt x="1082" y="539"/>
                  </a:lnTo>
                  <a:lnTo>
                    <a:pt x="902" y="422"/>
                  </a:lnTo>
                  <a:lnTo>
                    <a:pt x="726" y="305"/>
                  </a:lnTo>
                  <a:lnTo>
                    <a:pt x="546" y="211"/>
                  </a:lnTo>
                  <a:lnTo>
                    <a:pt x="414" y="117"/>
                  </a:lnTo>
                  <a:lnTo>
                    <a:pt x="277" y="59"/>
                  </a:lnTo>
                  <a:lnTo>
                    <a:pt x="14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750450" y="-5603350"/>
              <a:ext cx="7050" cy="620025"/>
            </a:xfrm>
            <a:custGeom>
              <a:avLst/>
              <a:gdLst/>
              <a:ahLst/>
              <a:cxnLst/>
              <a:rect l="l" t="t" r="r" b="b"/>
              <a:pathLst>
                <a:path w="282" h="24801" extrusionOk="0">
                  <a:moveTo>
                    <a:pt x="141" y="0"/>
                  </a:moveTo>
                  <a:lnTo>
                    <a:pt x="102" y="1547"/>
                  </a:lnTo>
                  <a:lnTo>
                    <a:pt x="66" y="3094"/>
                  </a:lnTo>
                  <a:lnTo>
                    <a:pt x="36" y="4641"/>
                  </a:lnTo>
                  <a:lnTo>
                    <a:pt x="18" y="6188"/>
                  </a:lnTo>
                  <a:lnTo>
                    <a:pt x="5" y="7747"/>
                  </a:lnTo>
                  <a:lnTo>
                    <a:pt x="1" y="9294"/>
                  </a:lnTo>
                  <a:lnTo>
                    <a:pt x="5" y="10841"/>
                  </a:lnTo>
                  <a:lnTo>
                    <a:pt x="18" y="12400"/>
                  </a:lnTo>
                  <a:lnTo>
                    <a:pt x="5" y="13947"/>
                  </a:lnTo>
                  <a:lnTo>
                    <a:pt x="1" y="15506"/>
                  </a:lnTo>
                  <a:lnTo>
                    <a:pt x="5" y="17053"/>
                  </a:lnTo>
                  <a:lnTo>
                    <a:pt x="18" y="18600"/>
                  </a:lnTo>
                  <a:lnTo>
                    <a:pt x="36" y="20159"/>
                  </a:lnTo>
                  <a:lnTo>
                    <a:pt x="66" y="21706"/>
                  </a:lnTo>
                  <a:lnTo>
                    <a:pt x="102" y="23253"/>
                  </a:lnTo>
                  <a:lnTo>
                    <a:pt x="141" y="24801"/>
                  </a:lnTo>
                  <a:lnTo>
                    <a:pt x="185" y="23253"/>
                  </a:lnTo>
                  <a:lnTo>
                    <a:pt x="220" y="21706"/>
                  </a:lnTo>
                  <a:lnTo>
                    <a:pt x="247" y="20159"/>
                  </a:lnTo>
                  <a:lnTo>
                    <a:pt x="264" y="18600"/>
                  </a:lnTo>
                  <a:lnTo>
                    <a:pt x="278" y="17053"/>
                  </a:lnTo>
                  <a:lnTo>
                    <a:pt x="282" y="15506"/>
                  </a:lnTo>
                  <a:lnTo>
                    <a:pt x="278" y="13947"/>
                  </a:lnTo>
                  <a:lnTo>
                    <a:pt x="269" y="12400"/>
                  </a:lnTo>
                  <a:lnTo>
                    <a:pt x="278" y="10841"/>
                  </a:lnTo>
                  <a:lnTo>
                    <a:pt x="282" y="9294"/>
                  </a:lnTo>
                  <a:lnTo>
                    <a:pt x="278" y="7747"/>
                  </a:lnTo>
                  <a:lnTo>
                    <a:pt x="264" y="6188"/>
                  </a:lnTo>
                  <a:lnTo>
                    <a:pt x="247" y="4641"/>
                  </a:lnTo>
                  <a:lnTo>
                    <a:pt x="220" y="3094"/>
                  </a:lnTo>
                  <a:lnTo>
                    <a:pt x="185" y="154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331850" y="-10745700"/>
              <a:ext cx="394100" cy="2843400"/>
            </a:xfrm>
            <a:custGeom>
              <a:avLst/>
              <a:gdLst/>
              <a:ahLst/>
              <a:cxnLst/>
              <a:rect l="l" t="t" r="r" b="b"/>
              <a:pathLst>
                <a:path w="15764" h="113736" extrusionOk="0">
                  <a:moveTo>
                    <a:pt x="12194" y="0"/>
                  </a:moveTo>
                  <a:lnTo>
                    <a:pt x="12158" y="117"/>
                  </a:lnTo>
                  <a:lnTo>
                    <a:pt x="12049" y="457"/>
                  </a:lnTo>
                  <a:lnTo>
                    <a:pt x="11873" y="1043"/>
                  </a:lnTo>
                  <a:lnTo>
                    <a:pt x="11763" y="1430"/>
                  </a:lnTo>
                  <a:lnTo>
                    <a:pt x="11635" y="1899"/>
                  </a:lnTo>
                  <a:lnTo>
                    <a:pt x="11490" y="2426"/>
                  </a:lnTo>
                  <a:lnTo>
                    <a:pt x="11327" y="3036"/>
                  </a:lnTo>
                  <a:lnTo>
                    <a:pt x="11152" y="3715"/>
                  </a:lnTo>
                  <a:lnTo>
                    <a:pt x="10958" y="4477"/>
                  </a:lnTo>
                  <a:lnTo>
                    <a:pt x="10751" y="5321"/>
                  </a:lnTo>
                  <a:lnTo>
                    <a:pt x="10532" y="6247"/>
                  </a:lnTo>
                  <a:lnTo>
                    <a:pt x="10294" y="7255"/>
                  </a:lnTo>
                  <a:lnTo>
                    <a:pt x="10048" y="8357"/>
                  </a:lnTo>
                  <a:lnTo>
                    <a:pt x="9784" y="9552"/>
                  </a:lnTo>
                  <a:lnTo>
                    <a:pt x="9503" y="10830"/>
                  </a:lnTo>
                  <a:lnTo>
                    <a:pt x="9212" y="12201"/>
                  </a:lnTo>
                  <a:lnTo>
                    <a:pt x="8909" y="13678"/>
                  </a:lnTo>
                  <a:lnTo>
                    <a:pt x="8592" y="15248"/>
                  </a:lnTo>
                  <a:lnTo>
                    <a:pt x="8263" y="16924"/>
                  </a:lnTo>
                  <a:lnTo>
                    <a:pt x="7920" y="18706"/>
                  </a:lnTo>
                  <a:lnTo>
                    <a:pt x="7568" y="20593"/>
                  </a:lnTo>
                  <a:lnTo>
                    <a:pt x="7203" y="22585"/>
                  </a:lnTo>
                  <a:lnTo>
                    <a:pt x="6825" y="24695"/>
                  </a:lnTo>
                  <a:lnTo>
                    <a:pt x="6434" y="26910"/>
                  </a:lnTo>
                  <a:lnTo>
                    <a:pt x="6038" y="29243"/>
                  </a:lnTo>
                  <a:lnTo>
                    <a:pt x="5624" y="31704"/>
                  </a:lnTo>
                  <a:lnTo>
                    <a:pt x="5207" y="34271"/>
                  </a:lnTo>
                  <a:lnTo>
                    <a:pt x="4776" y="36966"/>
                  </a:lnTo>
                  <a:lnTo>
                    <a:pt x="4332" y="39791"/>
                  </a:lnTo>
                  <a:lnTo>
                    <a:pt x="4112" y="41233"/>
                  </a:lnTo>
                  <a:lnTo>
                    <a:pt x="3901" y="42686"/>
                  </a:lnTo>
                  <a:lnTo>
                    <a:pt x="3699" y="44128"/>
                  </a:lnTo>
                  <a:lnTo>
                    <a:pt x="3501" y="45581"/>
                  </a:lnTo>
                  <a:lnTo>
                    <a:pt x="3312" y="47034"/>
                  </a:lnTo>
                  <a:lnTo>
                    <a:pt x="3127" y="48476"/>
                  </a:lnTo>
                  <a:lnTo>
                    <a:pt x="2951" y="49929"/>
                  </a:lnTo>
                  <a:lnTo>
                    <a:pt x="2780" y="51371"/>
                  </a:lnTo>
                  <a:lnTo>
                    <a:pt x="2617" y="52812"/>
                  </a:lnTo>
                  <a:lnTo>
                    <a:pt x="2463" y="54254"/>
                  </a:lnTo>
                  <a:lnTo>
                    <a:pt x="2314" y="55684"/>
                  </a:lnTo>
                  <a:lnTo>
                    <a:pt x="2168" y="57114"/>
                  </a:lnTo>
                  <a:lnTo>
                    <a:pt x="2028" y="58544"/>
                  </a:lnTo>
                  <a:lnTo>
                    <a:pt x="1896" y="59950"/>
                  </a:lnTo>
                  <a:lnTo>
                    <a:pt x="1773" y="61368"/>
                  </a:lnTo>
                  <a:lnTo>
                    <a:pt x="1650" y="62763"/>
                  </a:lnTo>
                  <a:lnTo>
                    <a:pt x="1535" y="64146"/>
                  </a:lnTo>
                  <a:lnTo>
                    <a:pt x="1425" y="65529"/>
                  </a:lnTo>
                  <a:lnTo>
                    <a:pt x="1320" y="66900"/>
                  </a:lnTo>
                  <a:lnTo>
                    <a:pt x="1223" y="68248"/>
                  </a:lnTo>
                  <a:lnTo>
                    <a:pt x="1126" y="69596"/>
                  </a:lnTo>
                  <a:lnTo>
                    <a:pt x="1038" y="70921"/>
                  </a:lnTo>
                  <a:lnTo>
                    <a:pt x="955" y="72245"/>
                  </a:lnTo>
                  <a:lnTo>
                    <a:pt x="876" y="73534"/>
                  </a:lnTo>
                  <a:lnTo>
                    <a:pt x="801" y="74823"/>
                  </a:lnTo>
                  <a:lnTo>
                    <a:pt x="726" y="76089"/>
                  </a:lnTo>
                  <a:lnTo>
                    <a:pt x="660" y="77343"/>
                  </a:lnTo>
                  <a:lnTo>
                    <a:pt x="599" y="78574"/>
                  </a:lnTo>
                  <a:lnTo>
                    <a:pt x="542" y="79781"/>
                  </a:lnTo>
                  <a:lnTo>
                    <a:pt x="484" y="80977"/>
                  </a:lnTo>
                  <a:lnTo>
                    <a:pt x="436" y="82137"/>
                  </a:lnTo>
                  <a:lnTo>
                    <a:pt x="388" y="83286"/>
                  </a:lnTo>
                  <a:lnTo>
                    <a:pt x="304" y="85513"/>
                  </a:lnTo>
                  <a:lnTo>
                    <a:pt x="229" y="87646"/>
                  </a:lnTo>
                  <a:lnTo>
                    <a:pt x="172" y="89673"/>
                  </a:lnTo>
                  <a:lnTo>
                    <a:pt x="124" y="91595"/>
                  </a:lnTo>
                  <a:lnTo>
                    <a:pt x="84" y="93400"/>
                  </a:lnTo>
                  <a:lnTo>
                    <a:pt x="53" y="95076"/>
                  </a:lnTo>
                  <a:lnTo>
                    <a:pt x="31" y="96635"/>
                  </a:lnTo>
                  <a:lnTo>
                    <a:pt x="14" y="98053"/>
                  </a:lnTo>
                  <a:lnTo>
                    <a:pt x="5" y="99319"/>
                  </a:lnTo>
                  <a:lnTo>
                    <a:pt x="1" y="100444"/>
                  </a:lnTo>
                  <a:lnTo>
                    <a:pt x="1" y="101417"/>
                  </a:lnTo>
                  <a:lnTo>
                    <a:pt x="1" y="102226"/>
                  </a:lnTo>
                  <a:lnTo>
                    <a:pt x="5" y="103328"/>
                  </a:lnTo>
                  <a:lnTo>
                    <a:pt x="9" y="103703"/>
                  </a:lnTo>
                  <a:lnTo>
                    <a:pt x="3782" y="112798"/>
                  </a:lnTo>
                  <a:lnTo>
                    <a:pt x="9133" y="113735"/>
                  </a:lnTo>
                  <a:lnTo>
                    <a:pt x="13042" y="111473"/>
                  </a:lnTo>
                  <a:lnTo>
                    <a:pt x="15764" y="621"/>
                  </a:lnTo>
                  <a:lnTo>
                    <a:pt x="1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331850" y="-10745700"/>
              <a:ext cx="394100" cy="2843400"/>
            </a:xfrm>
            <a:custGeom>
              <a:avLst/>
              <a:gdLst/>
              <a:ahLst/>
              <a:cxnLst/>
              <a:rect l="l" t="t" r="r" b="b"/>
              <a:pathLst>
                <a:path w="15764" h="113736" fill="none" extrusionOk="0">
                  <a:moveTo>
                    <a:pt x="3782" y="112798"/>
                  </a:moveTo>
                  <a:lnTo>
                    <a:pt x="9" y="103703"/>
                  </a:lnTo>
                  <a:lnTo>
                    <a:pt x="9" y="103703"/>
                  </a:lnTo>
                  <a:lnTo>
                    <a:pt x="5" y="103328"/>
                  </a:lnTo>
                  <a:lnTo>
                    <a:pt x="1" y="102226"/>
                  </a:lnTo>
                  <a:lnTo>
                    <a:pt x="1" y="101417"/>
                  </a:lnTo>
                  <a:lnTo>
                    <a:pt x="1" y="100444"/>
                  </a:lnTo>
                  <a:lnTo>
                    <a:pt x="5" y="99319"/>
                  </a:lnTo>
                  <a:lnTo>
                    <a:pt x="14" y="98053"/>
                  </a:lnTo>
                  <a:lnTo>
                    <a:pt x="31" y="96635"/>
                  </a:lnTo>
                  <a:lnTo>
                    <a:pt x="53" y="95076"/>
                  </a:lnTo>
                  <a:lnTo>
                    <a:pt x="84" y="93400"/>
                  </a:lnTo>
                  <a:lnTo>
                    <a:pt x="124" y="91595"/>
                  </a:lnTo>
                  <a:lnTo>
                    <a:pt x="172" y="89673"/>
                  </a:lnTo>
                  <a:lnTo>
                    <a:pt x="229" y="87646"/>
                  </a:lnTo>
                  <a:lnTo>
                    <a:pt x="304" y="85513"/>
                  </a:lnTo>
                  <a:lnTo>
                    <a:pt x="388" y="83286"/>
                  </a:lnTo>
                  <a:lnTo>
                    <a:pt x="436" y="82137"/>
                  </a:lnTo>
                  <a:lnTo>
                    <a:pt x="484" y="80977"/>
                  </a:lnTo>
                  <a:lnTo>
                    <a:pt x="542" y="79781"/>
                  </a:lnTo>
                  <a:lnTo>
                    <a:pt x="599" y="78574"/>
                  </a:lnTo>
                  <a:lnTo>
                    <a:pt x="660" y="77343"/>
                  </a:lnTo>
                  <a:lnTo>
                    <a:pt x="726" y="76089"/>
                  </a:lnTo>
                  <a:lnTo>
                    <a:pt x="801" y="74823"/>
                  </a:lnTo>
                  <a:lnTo>
                    <a:pt x="876" y="73534"/>
                  </a:lnTo>
                  <a:lnTo>
                    <a:pt x="955" y="72245"/>
                  </a:lnTo>
                  <a:lnTo>
                    <a:pt x="1038" y="70921"/>
                  </a:lnTo>
                  <a:lnTo>
                    <a:pt x="1126" y="69596"/>
                  </a:lnTo>
                  <a:lnTo>
                    <a:pt x="1223" y="68248"/>
                  </a:lnTo>
                  <a:lnTo>
                    <a:pt x="1320" y="66900"/>
                  </a:lnTo>
                  <a:lnTo>
                    <a:pt x="1425" y="65529"/>
                  </a:lnTo>
                  <a:lnTo>
                    <a:pt x="1535" y="64146"/>
                  </a:lnTo>
                  <a:lnTo>
                    <a:pt x="1650" y="62763"/>
                  </a:lnTo>
                  <a:lnTo>
                    <a:pt x="1773" y="61368"/>
                  </a:lnTo>
                  <a:lnTo>
                    <a:pt x="1896" y="59950"/>
                  </a:lnTo>
                  <a:lnTo>
                    <a:pt x="2028" y="58544"/>
                  </a:lnTo>
                  <a:lnTo>
                    <a:pt x="2168" y="57114"/>
                  </a:lnTo>
                  <a:lnTo>
                    <a:pt x="2314" y="55684"/>
                  </a:lnTo>
                  <a:lnTo>
                    <a:pt x="2463" y="54254"/>
                  </a:lnTo>
                  <a:lnTo>
                    <a:pt x="2617" y="52812"/>
                  </a:lnTo>
                  <a:lnTo>
                    <a:pt x="2780" y="51371"/>
                  </a:lnTo>
                  <a:lnTo>
                    <a:pt x="2951" y="49929"/>
                  </a:lnTo>
                  <a:lnTo>
                    <a:pt x="3127" y="48476"/>
                  </a:lnTo>
                  <a:lnTo>
                    <a:pt x="3312" y="47034"/>
                  </a:lnTo>
                  <a:lnTo>
                    <a:pt x="3501" y="45581"/>
                  </a:lnTo>
                  <a:lnTo>
                    <a:pt x="3699" y="44128"/>
                  </a:lnTo>
                  <a:lnTo>
                    <a:pt x="3901" y="42686"/>
                  </a:lnTo>
                  <a:lnTo>
                    <a:pt x="4112" y="41233"/>
                  </a:lnTo>
                  <a:lnTo>
                    <a:pt x="4332" y="39791"/>
                  </a:lnTo>
                  <a:lnTo>
                    <a:pt x="4332" y="39791"/>
                  </a:lnTo>
                  <a:lnTo>
                    <a:pt x="4776" y="36966"/>
                  </a:lnTo>
                  <a:lnTo>
                    <a:pt x="5207" y="34271"/>
                  </a:lnTo>
                  <a:lnTo>
                    <a:pt x="5624" y="31704"/>
                  </a:lnTo>
                  <a:lnTo>
                    <a:pt x="6038" y="29243"/>
                  </a:lnTo>
                  <a:lnTo>
                    <a:pt x="6434" y="26910"/>
                  </a:lnTo>
                  <a:lnTo>
                    <a:pt x="6825" y="24695"/>
                  </a:lnTo>
                  <a:lnTo>
                    <a:pt x="7203" y="22585"/>
                  </a:lnTo>
                  <a:lnTo>
                    <a:pt x="7568" y="20593"/>
                  </a:lnTo>
                  <a:lnTo>
                    <a:pt x="7920" y="18706"/>
                  </a:lnTo>
                  <a:lnTo>
                    <a:pt x="8263" y="16924"/>
                  </a:lnTo>
                  <a:lnTo>
                    <a:pt x="8592" y="15248"/>
                  </a:lnTo>
                  <a:lnTo>
                    <a:pt x="8909" y="13678"/>
                  </a:lnTo>
                  <a:lnTo>
                    <a:pt x="9212" y="12201"/>
                  </a:lnTo>
                  <a:lnTo>
                    <a:pt x="9503" y="10830"/>
                  </a:lnTo>
                  <a:lnTo>
                    <a:pt x="9784" y="9552"/>
                  </a:lnTo>
                  <a:lnTo>
                    <a:pt x="10048" y="8357"/>
                  </a:lnTo>
                  <a:lnTo>
                    <a:pt x="10294" y="7255"/>
                  </a:lnTo>
                  <a:lnTo>
                    <a:pt x="10532" y="6247"/>
                  </a:lnTo>
                  <a:lnTo>
                    <a:pt x="10751" y="5321"/>
                  </a:lnTo>
                  <a:lnTo>
                    <a:pt x="10958" y="4477"/>
                  </a:lnTo>
                  <a:lnTo>
                    <a:pt x="11152" y="3715"/>
                  </a:lnTo>
                  <a:lnTo>
                    <a:pt x="11327" y="3036"/>
                  </a:lnTo>
                  <a:lnTo>
                    <a:pt x="11490" y="2426"/>
                  </a:lnTo>
                  <a:lnTo>
                    <a:pt x="11635" y="1899"/>
                  </a:lnTo>
                  <a:lnTo>
                    <a:pt x="11763" y="1430"/>
                  </a:lnTo>
                  <a:lnTo>
                    <a:pt x="11873" y="1043"/>
                  </a:lnTo>
                  <a:lnTo>
                    <a:pt x="12049" y="457"/>
                  </a:lnTo>
                  <a:lnTo>
                    <a:pt x="12158" y="117"/>
                  </a:lnTo>
                  <a:lnTo>
                    <a:pt x="12194" y="0"/>
                  </a:lnTo>
                  <a:lnTo>
                    <a:pt x="15764" y="621"/>
                  </a:lnTo>
                  <a:lnTo>
                    <a:pt x="13042" y="111473"/>
                  </a:lnTo>
                  <a:lnTo>
                    <a:pt x="9133" y="113735"/>
                  </a:lnTo>
                  <a:lnTo>
                    <a:pt x="3782" y="112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60175" y="-10677725"/>
              <a:ext cx="166225" cy="2775425"/>
            </a:xfrm>
            <a:custGeom>
              <a:avLst/>
              <a:gdLst/>
              <a:ahLst/>
              <a:cxnLst/>
              <a:rect l="l" t="t" r="r" b="b"/>
              <a:pathLst>
                <a:path w="6649" h="111017" extrusionOk="0">
                  <a:moveTo>
                    <a:pt x="6649" y="0"/>
                  </a:moveTo>
                  <a:lnTo>
                    <a:pt x="6578" y="24"/>
                  </a:lnTo>
                  <a:lnTo>
                    <a:pt x="3909" y="108754"/>
                  </a:lnTo>
                  <a:lnTo>
                    <a:pt x="0" y="111016"/>
                  </a:lnTo>
                  <a:lnTo>
                    <a:pt x="5" y="111016"/>
                  </a:lnTo>
                  <a:lnTo>
                    <a:pt x="3914" y="108754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3560175" y="-10677725"/>
              <a:ext cx="166225" cy="2775425"/>
            </a:xfrm>
            <a:custGeom>
              <a:avLst/>
              <a:gdLst/>
              <a:ahLst/>
              <a:cxnLst/>
              <a:rect l="l" t="t" r="r" b="b"/>
              <a:pathLst>
                <a:path w="6649" h="111017" fill="none" extrusionOk="0">
                  <a:moveTo>
                    <a:pt x="5" y="111016"/>
                  </a:moveTo>
                  <a:lnTo>
                    <a:pt x="0" y="111016"/>
                  </a:lnTo>
                  <a:lnTo>
                    <a:pt x="3909" y="108754"/>
                  </a:lnTo>
                  <a:lnTo>
                    <a:pt x="6578" y="24"/>
                  </a:lnTo>
                  <a:lnTo>
                    <a:pt x="6649" y="0"/>
                  </a:lnTo>
                  <a:lnTo>
                    <a:pt x="3914" y="108754"/>
                  </a:lnTo>
                  <a:lnTo>
                    <a:pt x="5" y="1110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3521575" y="-10677150"/>
              <a:ext cx="203075" cy="2774850"/>
            </a:xfrm>
            <a:custGeom>
              <a:avLst/>
              <a:gdLst/>
              <a:ahLst/>
              <a:cxnLst/>
              <a:rect l="l" t="t" r="r" b="b"/>
              <a:pathLst>
                <a:path w="8123" h="110994" extrusionOk="0">
                  <a:moveTo>
                    <a:pt x="8122" y="1"/>
                  </a:moveTo>
                  <a:lnTo>
                    <a:pt x="5875" y="704"/>
                  </a:lnTo>
                  <a:lnTo>
                    <a:pt x="1" y="110642"/>
                  </a:lnTo>
                  <a:lnTo>
                    <a:pt x="1544" y="110993"/>
                  </a:lnTo>
                  <a:lnTo>
                    <a:pt x="5453" y="108731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523225" y="-10658100"/>
              <a:ext cx="145350" cy="2747300"/>
            </a:xfrm>
            <a:custGeom>
              <a:avLst/>
              <a:gdLst/>
              <a:ahLst/>
              <a:cxnLst/>
              <a:rect l="l" t="t" r="r" b="b"/>
              <a:pathLst>
                <a:path w="5814" h="109892" extrusionOk="0">
                  <a:moveTo>
                    <a:pt x="5809" y="0"/>
                  </a:moveTo>
                  <a:lnTo>
                    <a:pt x="5805" y="12"/>
                  </a:lnTo>
                  <a:lnTo>
                    <a:pt x="5801" y="71"/>
                  </a:lnTo>
                  <a:lnTo>
                    <a:pt x="5783" y="282"/>
                  </a:lnTo>
                  <a:lnTo>
                    <a:pt x="5726" y="1114"/>
                  </a:lnTo>
                  <a:lnTo>
                    <a:pt x="5642" y="2462"/>
                  </a:lnTo>
                  <a:lnTo>
                    <a:pt x="5532" y="4302"/>
                  </a:lnTo>
                  <a:lnTo>
                    <a:pt x="5396" y="6611"/>
                  </a:lnTo>
                  <a:lnTo>
                    <a:pt x="5238" y="9365"/>
                  </a:lnTo>
                  <a:lnTo>
                    <a:pt x="4864" y="16069"/>
                  </a:lnTo>
                  <a:lnTo>
                    <a:pt x="4420" y="24192"/>
                  </a:lnTo>
                  <a:lnTo>
                    <a:pt x="3914" y="33509"/>
                  </a:lnTo>
                  <a:lnTo>
                    <a:pt x="3365" y="43823"/>
                  </a:lnTo>
                  <a:lnTo>
                    <a:pt x="2780" y="54899"/>
                  </a:lnTo>
                  <a:lnTo>
                    <a:pt x="2199" y="65975"/>
                  </a:lnTo>
                  <a:lnTo>
                    <a:pt x="1663" y="76289"/>
                  </a:lnTo>
                  <a:lnTo>
                    <a:pt x="1184" y="85630"/>
                  </a:lnTo>
                  <a:lnTo>
                    <a:pt x="766" y="93764"/>
                  </a:lnTo>
                  <a:lnTo>
                    <a:pt x="432" y="100480"/>
                  </a:lnTo>
                  <a:lnTo>
                    <a:pt x="181" y="105555"/>
                  </a:lnTo>
                  <a:lnTo>
                    <a:pt x="98" y="107418"/>
                  </a:lnTo>
                  <a:lnTo>
                    <a:pt x="36" y="108766"/>
                  </a:lnTo>
                  <a:lnTo>
                    <a:pt x="5" y="109610"/>
                  </a:lnTo>
                  <a:lnTo>
                    <a:pt x="1" y="109821"/>
                  </a:lnTo>
                  <a:lnTo>
                    <a:pt x="1" y="109880"/>
                  </a:lnTo>
                  <a:lnTo>
                    <a:pt x="1" y="109891"/>
                  </a:lnTo>
                  <a:lnTo>
                    <a:pt x="5" y="109880"/>
                  </a:lnTo>
                  <a:lnTo>
                    <a:pt x="14" y="109833"/>
                  </a:lnTo>
                  <a:lnTo>
                    <a:pt x="32" y="109622"/>
                  </a:lnTo>
                  <a:lnTo>
                    <a:pt x="89" y="108790"/>
                  </a:lnTo>
                  <a:lnTo>
                    <a:pt x="172" y="107442"/>
                  </a:lnTo>
                  <a:lnTo>
                    <a:pt x="282" y="105602"/>
                  </a:lnTo>
                  <a:lnTo>
                    <a:pt x="419" y="103293"/>
                  </a:lnTo>
                  <a:lnTo>
                    <a:pt x="572" y="100539"/>
                  </a:lnTo>
                  <a:lnTo>
                    <a:pt x="946" y="93834"/>
                  </a:lnTo>
                  <a:lnTo>
                    <a:pt x="1395" y="85712"/>
                  </a:lnTo>
                  <a:lnTo>
                    <a:pt x="1896" y="76383"/>
                  </a:lnTo>
                  <a:lnTo>
                    <a:pt x="2446" y="66069"/>
                  </a:lnTo>
                  <a:lnTo>
                    <a:pt x="3030" y="54981"/>
                  </a:lnTo>
                  <a:lnTo>
                    <a:pt x="3606" y="43905"/>
                  </a:lnTo>
                  <a:lnTo>
                    <a:pt x="4138" y="33580"/>
                  </a:lnTo>
                  <a:lnTo>
                    <a:pt x="4622" y="24238"/>
                  </a:lnTo>
                  <a:lnTo>
                    <a:pt x="5035" y="16104"/>
                  </a:lnTo>
                  <a:lnTo>
                    <a:pt x="5374" y="9389"/>
                  </a:lnTo>
                  <a:lnTo>
                    <a:pt x="5625" y="4314"/>
                  </a:lnTo>
                  <a:lnTo>
                    <a:pt x="5713" y="2474"/>
                  </a:lnTo>
                  <a:lnTo>
                    <a:pt x="5774" y="1114"/>
                  </a:lnTo>
                  <a:lnTo>
                    <a:pt x="5805" y="282"/>
                  </a:lnTo>
                  <a:lnTo>
                    <a:pt x="5814" y="71"/>
                  </a:lnTo>
                  <a:lnTo>
                    <a:pt x="5814" y="12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3590075" y="-8625775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106" y="1"/>
                  </a:moveTo>
                  <a:lnTo>
                    <a:pt x="79" y="12"/>
                  </a:lnTo>
                  <a:lnTo>
                    <a:pt x="62" y="47"/>
                  </a:lnTo>
                  <a:lnTo>
                    <a:pt x="40" y="83"/>
                  </a:lnTo>
                  <a:lnTo>
                    <a:pt x="27" y="129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305"/>
                  </a:lnTo>
                  <a:lnTo>
                    <a:pt x="0" y="364"/>
                  </a:lnTo>
                  <a:lnTo>
                    <a:pt x="9" y="434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610"/>
                  </a:lnTo>
                  <a:lnTo>
                    <a:pt x="93" y="622"/>
                  </a:lnTo>
                  <a:lnTo>
                    <a:pt x="115" y="633"/>
                  </a:lnTo>
                  <a:lnTo>
                    <a:pt x="137" y="633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1"/>
                  </a:lnTo>
                  <a:lnTo>
                    <a:pt x="216" y="516"/>
                  </a:lnTo>
                  <a:lnTo>
                    <a:pt x="229" y="458"/>
                  </a:lnTo>
                  <a:lnTo>
                    <a:pt x="233" y="399"/>
                  </a:lnTo>
                  <a:lnTo>
                    <a:pt x="238" y="340"/>
                  </a:lnTo>
                  <a:lnTo>
                    <a:pt x="238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3623925" y="-9301175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242" y="306"/>
                  </a:moveTo>
                  <a:lnTo>
                    <a:pt x="241" y="329"/>
                  </a:lnTo>
                  <a:lnTo>
                    <a:pt x="242" y="353"/>
                  </a:lnTo>
                  <a:lnTo>
                    <a:pt x="242" y="306"/>
                  </a:lnTo>
                  <a:close/>
                  <a:moveTo>
                    <a:pt x="128" y="1"/>
                  </a:moveTo>
                  <a:lnTo>
                    <a:pt x="106" y="13"/>
                  </a:lnTo>
                  <a:lnTo>
                    <a:pt x="84" y="24"/>
                  </a:lnTo>
                  <a:lnTo>
                    <a:pt x="62" y="48"/>
                  </a:lnTo>
                  <a:lnTo>
                    <a:pt x="40" y="83"/>
                  </a:lnTo>
                  <a:lnTo>
                    <a:pt x="27" y="130"/>
                  </a:lnTo>
                  <a:lnTo>
                    <a:pt x="14" y="188"/>
                  </a:lnTo>
                  <a:lnTo>
                    <a:pt x="5" y="247"/>
                  </a:lnTo>
                  <a:lnTo>
                    <a:pt x="1" y="306"/>
                  </a:lnTo>
                  <a:lnTo>
                    <a:pt x="1" y="376"/>
                  </a:lnTo>
                  <a:lnTo>
                    <a:pt x="9" y="435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22"/>
                  </a:lnTo>
                  <a:lnTo>
                    <a:pt x="119" y="634"/>
                  </a:lnTo>
                  <a:lnTo>
                    <a:pt x="146" y="622"/>
                  </a:lnTo>
                  <a:lnTo>
                    <a:pt x="168" y="610"/>
                  </a:lnTo>
                  <a:lnTo>
                    <a:pt x="190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5"/>
                  </a:lnTo>
                  <a:lnTo>
                    <a:pt x="238" y="376"/>
                  </a:lnTo>
                  <a:lnTo>
                    <a:pt x="241" y="329"/>
                  </a:lnTo>
                  <a:lnTo>
                    <a:pt x="238" y="282"/>
                  </a:lnTo>
                  <a:lnTo>
                    <a:pt x="234" y="224"/>
                  </a:lnTo>
                  <a:lnTo>
                    <a:pt x="225" y="165"/>
                  </a:lnTo>
                  <a:lnTo>
                    <a:pt x="212" y="118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3659000" y="-1007705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106" y="0"/>
                  </a:moveTo>
                  <a:lnTo>
                    <a:pt x="84" y="12"/>
                  </a:lnTo>
                  <a:lnTo>
                    <a:pt x="62" y="47"/>
                  </a:lnTo>
                  <a:lnTo>
                    <a:pt x="44" y="82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293"/>
                  </a:lnTo>
                  <a:lnTo>
                    <a:pt x="0" y="363"/>
                  </a:lnTo>
                  <a:lnTo>
                    <a:pt x="9" y="422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4"/>
                  </a:lnTo>
                  <a:lnTo>
                    <a:pt x="71" y="598"/>
                  </a:lnTo>
                  <a:lnTo>
                    <a:pt x="93" y="621"/>
                  </a:lnTo>
                  <a:lnTo>
                    <a:pt x="115" y="633"/>
                  </a:lnTo>
                  <a:lnTo>
                    <a:pt x="141" y="633"/>
                  </a:lnTo>
                  <a:lnTo>
                    <a:pt x="163" y="621"/>
                  </a:lnTo>
                  <a:lnTo>
                    <a:pt x="180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57"/>
                  </a:lnTo>
                  <a:lnTo>
                    <a:pt x="238" y="410"/>
                  </a:lnTo>
                  <a:lnTo>
                    <a:pt x="242" y="340"/>
                  </a:lnTo>
                  <a:lnTo>
                    <a:pt x="242" y="281"/>
                  </a:lnTo>
                  <a:lnTo>
                    <a:pt x="233" y="211"/>
                  </a:lnTo>
                  <a:lnTo>
                    <a:pt x="224" y="164"/>
                  </a:lnTo>
                  <a:lnTo>
                    <a:pt x="211" y="106"/>
                  </a:lnTo>
                  <a:lnTo>
                    <a:pt x="194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3549950" y="-8073750"/>
              <a:ext cx="5850" cy="16150"/>
            </a:xfrm>
            <a:custGeom>
              <a:avLst/>
              <a:gdLst/>
              <a:ahLst/>
              <a:cxnLst/>
              <a:rect l="l" t="t" r="r" b="b"/>
              <a:pathLst>
                <a:path w="234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1" y="634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2"/>
                  </a:lnTo>
                  <a:lnTo>
                    <a:pt x="211" y="517"/>
                  </a:lnTo>
                  <a:lnTo>
                    <a:pt x="225" y="458"/>
                  </a:lnTo>
                  <a:lnTo>
                    <a:pt x="229" y="411"/>
                  </a:lnTo>
                  <a:lnTo>
                    <a:pt x="233" y="353"/>
                  </a:lnTo>
                  <a:lnTo>
                    <a:pt x="233" y="282"/>
                  </a:lnTo>
                  <a:lnTo>
                    <a:pt x="229" y="224"/>
                  </a:lnTo>
                  <a:lnTo>
                    <a:pt x="216" y="165"/>
                  </a:lnTo>
                  <a:lnTo>
                    <a:pt x="203" y="118"/>
                  </a:lnTo>
                  <a:lnTo>
                    <a:pt x="185" y="71"/>
                  </a:lnTo>
                  <a:lnTo>
                    <a:pt x="167" y="36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3286225" y="-7480400"/>
              <a:ext cx="334100" cy="2104725"/>
            </a:xfrm>
            <a:custGeom>
              <a:avLst/>
              <a:gdLst/>
              <a:ahLst/>
              <a:cxnLst/>
              <a:rect l="l" t="t" r="r" b="b"/>
              <a:pathLst>
                <a:path w="13364" h="84189" extrusionOk="0">
                  <a:moveTo>
                    <a:pt x="4675" y="1"/>
                  </a:moveTo>
                  <a:lnTo>
                    <a:pt x="4495" y="622"/>
                  </a:lnTo>
                  <a:lnTo>
                    <a:pt x="4314" y="1255"/>
                  </a:lnTo>
                  <a:lnTo>
                    <a:pt x="4143" y="1900"/>
                  </a:lnTo>
                  <a:lnTo>
                    <a:pt x="3976" y="2556"/>
                  </a:lnTo>
                  <a:lnTo>
                    <a:pt x="3813" y="3212"/>
                  </a:lnTo>
                  <a:lnTo>
                    <a:pt x="3655" y="3892"/>
                  </a:lnTo>
                  <a:lnTo>
                    <a:pt x="3501" y="4584"/>
                  </a:lnTo>
                  <a:lnTo>
                    <a:pt x="3347" y="5275"/>
                  </a:lnTo>
                  <a:lnTo>
                    <a:pt x="3202" y="5978"/>
                  </a:lnTo>
                  <a:lnTo>
                    <a:pt x="3057" y="6693"/>
                  </a:lnTo>
                  <a:lnTo>
                    <a:pt x="2921" y="7420"/>
                  </a:lnTo>
                  <a:lnTo>
                    <a:pt x="2784" y="8147"/>
                  </a:lnTo>
                  <a:lnTo>
                    <a:pt x="2652" y="8885"/>
                  </a:lnTo>
                  <a:lnTo>
                    <a:pt x="2525" y="9635"/>
                  </a:lnTo>
                  <a:lnTo>
                    <a:pt x="2402" y="10397"/>
                  </a:lnTo>
                  <a:lnTo>
                    <a:pt x="2283" y="11159"/>
                  </a:lnTo>
                  <a:lnTo>
                    <a:pt x="2169" y="11932"/>
                  </a:lnTo>
                  <a:lnTo>
                    <a:pt x="2054" y="12706"/>
                  </a:lnTo>
                  <a:lnTo>
                    <a:pt x="1949" y="13491"/>
                  </a:lnTo>
                  <a:lnTo>
                    <a:pt x="1843" y="14288"/>
                  </a:lnTo>
                  <a:lnTo>
                    <a:pt x="1738" y="15085"/>
                  </a:lnTo>
                  <a:lnTo>
                    <a:pt x="1641" y="15894"/>
                  </a:lnTo>
                  <a:lnTo>
                    <a:pt x="1549" y="16702"/>
                  </a:lnTo>
                  <a:lnTo>
                    <a:pt x="1456" y="17523"/>
                  </a:lnTo>
                  <a:lnTo>
                    <a:pt x="1368" y="18343"/>
                  </a:lnTo>
                  <a:lnTo>
                    <a:pt x="1280" y="19175"/>
                  </a:lnTo>
                  <a:lnTo>
                    <a:pt x="1201" y="20008"/>
                  </a:lnTo>
                  <a:lnTo>
                    <a:pt x="1122" y="20840"/>
                  </a:lnTo>
                  <a:lnTo>
                    <a:pt x="1047" y="21684"/>
                  </a:lnTo>
                  <a:lnTo>
                    <a:pt x="973" y="22528"/>
                  </a:lnTo>
                  <a:lnTo>
                    <a:pt x="907" y="23383"/>
                  </a:lnTo>
                  <a:lnTo>
                    <a:pt x="836" y="24239"/>
                  </a:lnTo>
                  <a:lnTo>
                    <a:pt x="775" y="25094"/>
                  </a:lnTo>
                  <a:lnTo>
                    <a:pt x="713" y="25950"/>
                  </a:lnTo>
                  <a:lnTo>
                    <a:pt x="656" y="26817"/>
                  </a:lnTo>
                  <a:lnTo>
                    <a:pt x="603" y="27685"/>
                  </a:lnTo>
                  <a:lnTo>
                    <a:pt x="551" y="28552"/>
                  </a:lnTo>
                  <a:lnTo>
                    <a:pt x="502" y="29419"/>
                  </a:lnTo>
                  <a:lnTo>
                    <a:pt x="454" y="30286"/>
                  </a:lnTo>
                  <a:lnTo>
                    <a:pt x="410" y="31165"/>
                  </a:lnTo>
                  <a:lnTo>
                    <a:pt x="331" y="32912"/>
                  </a:lnTo>
                  <a:lnTo>
                    <a:pt x="256" y="34670"/>
                  </a:lnTo>
                  <a:lnTo>
                    <a:pt x="194" y="36428"/>
                  </a:lnTo>
                  <a:lnTo>
                    <a:pt x="146" y="38174"/>
                  </a:lnTo>
                  <a:lnTo>
                    <a:pt x="102" y="39932"/>
                  </a:lnTo>
                  <a:lnTo>
                    <a:pt x="67" y="41679"/>
                  </a:lnTo>
                  <a:lnTo>
                    <a:pt x="36" y="43413"/>
                  </a:lnTo>
                  <a:lnTo>
                    <a:pt x="18" y="45148"/>
                  </a:lnTo>
                  <a:lnTo>
                    <a:pt x="5" y="46871"/>
                  </a:lnTo>
                  <a:lnTo>
                    <a:pt x="1" y="48582"/>
                  </a:lnTo>
                  <a:lnTo>
                    <a:pt x="1" y="50270"/>
                  </a:lnTo>
                  <a:lnTo>
                    <a:pt x="10" y="51946"/>
                  </a:lnTo>
                  <a:lnTo>
                    <a:pt x="23" y="53598"/>
                  </a:lnTo>
                  <a:lnTo>
                    <a:pt x="40" y="55228"/>
                  </a:lnTo>
                  <a:lnTo>
                    <a:pt x="62" y="56845"/>
                  </a:lnTo>
                  <a:lnTo>
                    <a:pt x="89" y="58427"/>
                  </a:lnTo>
                  <a:lnTo>
                    <a:pt x="120" y="59986"/>
                  </a:lnTo>
                  <a:lnTo>
                    <a:pt x="159" y="61510"/>
                  </a:lnTo>
                  <a:lnTo>
                    <a:pt x="194" y="63010"/>
                  </a:lnTo>
                  <a:lnTo>
                    <a:pt x="238" y="64475"/>
                  </a:lnTo>
                  <a:lnTo>
                    <a:pt x="282" y="65905"/>
                  </a:lnTo>
                  <a:lnTo>
                    <a:pt x="331" y="67288"/>
                  </a:lnTo>
                  <a:lnTo>
                    <a:pt x="379" y="68648"/>
                  </a:lnTo>
                  <a:lnTo>
                    <a:pt x="432" y="69948"/>
                  </a:lnTo>
                  <a:lnTo>
                    <a:pt x="480" y="71214"/>
                  </a:lnTo>
                  <a:lnTo>
                    <a:pt x="533" y="72433"/>
                  </a:lnTo>
                  <a:lnTo>
                    <a:pt x="643" y="74730"/>
                  </a:lnTo>
                  <a:lnTo>
                    <a:pt x="748" y="76805"/>
                  </a:lnTo>
                  <a:lnTo>
                    <a:pt x="850" y="78668"/>
                  </a:lnTo>
                  <a:lnTo>
                    <a:pt x="942" y="80286"/>
                  </a:lnTo>
                  <a:lnTo>
                    <a:pt x="1025" y="81645"/>
                  </a:lnTo>
                  <a:lnTo>
                    <a:pt x="1096" y="82735"/>
                  </a:lnTo>
                  <a:lnTo>
                    <a:pt x="1149" y="83532"/>
                  </a:lnTo>
                  <a:lnTo>
                    <a:pt x="1197" y="84189"/>
                  </a:lnTo>
                  <a:lnTo>
                    <a:pt x="4675" y="84189"/>
                  </a:lnTo>
                  <a:lnTo>
                    <a:pt x="13363" y="64979"/>
                  </a:lnTo>
                  <a:lnTo>
                    <a:pt x="13363" y="20078"/>
                  </a:lnTo>
                  <a:lnTo>
                    <a:pt x="13363" y="19750"/>
                  </a:lnTo>
                  <a:lnTo>
                    <a:pt x="13355" y="19410"/>
                  </a:lnTo>
                  <a:lnTo>
                    <a:pt x="13346" y="19070"/>
                  </a:lnTo>
                  <a:lnTo>
                    <a:pt x="13333" y="18707"/>
                  </a:lnTo>
                  <a:lnTo>
                    <a:pt x="13319" y="18343"/>
                  </a:lnTo>
                  <a:lnTo>
                    <a:pt x="13297" y="17980"/>
                  </a:lnTo>
                  <a:lnTo>
                    <a:pt x="13254" y="17230"/>
                  </a:lnTo>
                  <a:lnTo>
                    <a:pt x="13192" y="16445"/>
                  </a:lnTo>
                  <a:lnTo>
                    <a:pt x="13122" y="15648"/>
                  </a:lnTo>
                  <a:lnTo>
                    <a:pt x="13042" y="14839"/>
                  </a:lnTo>
                  <a:lnTo>
                    <a:pt x="12955" y="14018"/>
                  </a:lnTo>
                  <a:lnTo>
                    <a:pt x="12862" y="13186"/>
                  </a:lnTo>
                  <a:lnTo>
                    <a:pt x="12761" y="12342"/>
                  </a:lnTo>
                  <a:lnTo>
                    <a:pt x="12651" y="11510"/>
                  </a:lnTo>
                  <a:lnTo>
                    <a:pt x="12537" y="10678"/>
                  </a:lnTo>
                  <a:lnTo>
                    <a:pt x="12422" y="9846"/>
                  </a:lnTo>
                  <a:lnTo>
                    <a:pt x="12304" y="9026"/>
                  </a:lnTo>
                  <a:lnTo>
                    <a:pt x="12181" y="8229"/>
                  </a:lnTo>
                  <a:lnTo>
                    <a:pt x="12062" y="7432"/>
                  </a:lnTo>
                  <a:lnTo>
                    <a:pt x="11939" y="6670"/>
                  </a:lnTo>
                  <a:lnTo>
                    <a:pt x="11816" y="5931"/>
                  </a:lnTo>
                  <a:lnTo>
                    <a:pt x="11583" y="4525"/>
                  </a:lnTo>
                  <a:lnTo>
                    <a:pt x="11358" y="3259"/>
                  </a:lnTo>
                  <a:lnTo>
                    <a:pt x="11165" y="2157"/>
                  </a:lnTo>
                  <a:lnTo>
                    <a:pt x="10998" y="1255"/>
                  </a:lnTo>
                  <a:lnTo>
                    <a:pt x="10866" y="575"/>
                  </a:lnTo>
                  <a:lnTo>
                    <a:pt x="10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3286225" y="-7480400"/>
              <a:ext cx="334100" cy="2104725"/>
            </a:xfrm>
            <a:custGeom>
              <a:avLst/>
              <a:gdLst/>
              <a:ahLst/>
              <a:cxnLst/>
              <a:rect l="l" t="t" r="r" b="b"/>
              <a:pathLst>
                <a:path w="13364" h="84189" fill="none" extrusionOk="0">
                  <a:moveTo>
                    <a:pt x="4675" y="84189"/>
                  </a:moveTo>
                  <a:lnTo>
                    <a:pt x="1197" y="84189"/>
                  </a:lnTo>
                  <a:lnTo>
                    <a:pt x="1197" y="84189"/>
                  </a:lnTo>
                  <a:lnTo>
                    <a:pt x="1149" y="83532"/>
                  </a:lnTo>
                  <a:lnTo>
                    <a:pt x="1096" y="82735"/>
                  </a:lnTo>
                  <a:lnTo>
                    <a:pt x="1025" y="81645"/>
                  </a:lnTo>
                  <a:lnTo>
                    <a:pt x="942" y="80286"/>
                  </a:lnTo>
                  <a:lnTo>
                    <a:pt x="850" y="78668"/>
                  </a:lnTo>
                  <a:lnTo>
                    <a:pt x="748" y="76805"/>
                  </a:lnTo>
                  <a:lnTo>
                    <a:pt x="643" y="74730"/>
                  </a:lnTo>
                  <a:lnTo>
                    <a:pt x="533" y="72433"/>
                  </a:lnTo>
                  <a:lnTo>
                    <a:pt x="480" y="71214"/>
                  </a:lnTo>
                  <a:lnTo>
                    <a:pt x="432" y="69948"/>
                  </a:lnTo>
                  <a:lnTo>
                    <a:pt x="379" y="68648"/>
                  </a:lnTo>
                  <a:lnTo>
                    <a:pt x="331" y="67288"/>
                  </a:lnTo>
                  <a:lnTo>
                    <a:pt x="282" y="65905"/>
                  </a:lnTo>
                  <a:lnTo>
                    <a:pt x="238" y="64475"/>
                  </a:lnTo>
                  <a:lnTo>
                    <a:pt x="194" y="63010"/>
                  </a:lnTo>
                  <a:lnTo>
                    <a:pt x="159" y="61510"/>
                  </a:lnTo>
                  <a:lnTo>
                    <a:pt x="120" y="59986"/>
                  </a:lnTo>
                  <a:lnTo>
                    <a:pt x="89" y="58427"/>
                  </a:lnTo>
                  <a:lnTo>
                    <a:pt x="62" y="56845"/>
                  </a:lnTo>
                  <a:lnTo>
                    <a:pt x="40" y="55228"/>
                  </a:lnTo>
                  <a:lnTo>
                    <a:pt x="23" y="53598"/>
                  </a:lnTo>
                  <a:lnTo>
                    <a:pt x="10" y="51946"/>
                  </a:lnTo>
                  <a:lnTo>
                    <a:pt x="1" y="50270"/>
                  </a:lnTo>
                  <a:lnTo>
                    <a:pt x="1" y="48582"/>
                  </a:lnTo>
                  <a:lnTo>
                    <a:pt x="5" y="46871"/>
                  </a:lnTo>
                  <a:lnTo>
                    <a:pt x="18" y="45148"/>
                  </a:lnTo>
                  <a:lnTo>
                    <a:pt x="36" y="43413"/>
                  </a:lnTo>
                  <a:lnTo>
                    <a:pt x="67" y="41679"/>
                  </a:lnTo>
                  <a:lnTo>
                    <a:pt x="102" y="39932"/>
                  </a:lnTo>
                  <a:lnTo>
                    <a:pt x="146" y="38174"/>
                  </a:lnTo>
                  <a:lnTo>
                    <a:pt x="194" y="36428"/>
                  </a:lnTo>
                  <a:lnTo>
                    <a:pt x="256" y="34670"/>
                  </a:lnTo>
                  <a:lnTo>
                    <a:pt x="331" y="32912"/>
                  </a:lnTo>
                  <a:lnTo>
                    <a:pt x="410" y="31165"/>
                  </a:lnTo>
                  <a:lnTo>
                    <a:pt x="454" y="30286"/>
                  </a:lnTo>
                  <a:lnTo>
                    <a:pt x="502" y="29419"/>
                  </a:lnTo>
                  <a:lnTo>
                    <a:pt x="551" y="28552"/>
                  </a:lnTo>
                  <a:lnTo>
                    <a:pt x="603" y="27685"/>
                  </a:lnTo>
                  <a:lnTo>
                    <a:pt x="656" y="26817"/>
                  </a:lnTo>
                  <a:lnTo>
                    <a:pt x="713" y="25950"/>
                  </a:lnTo>
                  <a:lnTo>
                    <a:pt x="775" y="25094"/>
                  </a:lnTo>
                  <a:lnTo>
                    <a:pt x="836" y="24239"/>
                  </a:lnTo>
                  <a:lnTo>
                    <a:pt x="907" y="23383"/>
                  </a:lnTo>
                  <a:lnTo>
                    <a:pt x="973" y="22528"/>
                  </a:lnTo>
                  <a:lnTo>
                    <a:pt x="1047" y="21684"/>
                  </a:lnTo>
                  <a:lnTo>
                    <a:pt x="1122" y="20840"/>
                  </a:lnTo>
                  <a:lnTo>
                    <a:pt x="1201" y="20008"/>
                  </a:lnTo>
                  <a:lnTo>
                    <a:pt x="1280" y="19175"/>
                  </a:lnTo>
                  <a:lnTo>
                    <a:pt x="1368" y="18343"/>
                  </a:lnTo>
                  <a:lnTo>
                    <a:pt x="1456" y="17523"/>
                  </a:lnTo>
                  <a:lnTo>
                    <a:pt x="1549" y="16702"/>
                  </a:lnTo>
                  <a:lnTo>
                    <a:pt x="1641" y="15894"/>
                  </a:lnTo>
                  <a:lnTo>
                    <a:pt x="1738" y="15085"/>
                  </a:lnTo>
                  <a:lnTo>
                    <a:pt x="1843" y="14288"/>
                  </a:lnTo>
                  <a:lnTo>
                    <a:pt x="1949" y="13491"/>
                  </a:lnTo>
                  <a:lnTo>
                    <a:pt x="2054" y="12706"/>
                  </a:lnTo>
                  <a:lnTo>
                    <a:pt x="2169" y="11932"/>
                  </a:lnTo>
                  <a:lnTo>
                    <a:pt x="2283" y="11159"/>
                  </a:lnTo>
                  <a:lnTo>
                    <a:pt x="2402" y="10397"/>
                  </a:lnTo>
                  <a:lnTo>
                    <a:pt x="2525" y="9635"/>
                  </a:lnTo>
                  <a:lnTo>
                    <a:pt x="2652" y="8885"/>
                  </a:lnTo>
                  <a:lnTo>
                    <a:pt x="2784" y="8147"/>
                  </a:lnTo>
                  <a:lnTo>
                    <a:pt x="2921" y="7420"/>
                  </a:lnTo>
                  <a:lnTo>
                    <a:pt x="3057" y="6693"/>
                  </a:lnTo>
                  <a:lnTo>
                    <a:pt x="3202" y="5978"/>
                  </a:lnTo>
                  <a:lnTo>
                    <a:pt x="3347" y="5275"/>
                  </a:lnTo>
                  <a:lnTo>
                    <a:pt x="3501" y="4584"/>
                  </a:lnTo>
                  <a:lnTo>
                    <a:pt x="3655" y="3892"/>
                  </a:lnTo>
                  <a:lnTo>
                    <a:pt x="3813" y="3212"/>
                  </a:lnTo>
                  <a:lnTo>
                    <a:pt x="3976" y="2556"/>
                  </a:lnTo>
                  <a:lnTo>
                    <a:pt x="4143" y="1900"/>
                  </a:lnTo>
                  <a:lnTo>
                    <a:pt x="4314" y="1255"/>
                  </a:lnTo>
                  <a:lnTo>
                    <a:pt x="4495" y="622"/>
                  </a:lnTo>
                  <a:lnTo>
                    <a:pt x="4675" y="1"/>
                  </a:lnTo>
                  <a:lnTo>
                    <a:pt x="10756" y="1"/>
                  </a:lnTo>
                  <a:lnTo>
                    <a:pt x="10756" y="1"/>
                  </a:lnTo>
                  <a:lnTo>
                    <a:pt x="10866" y="575"/>
                  </a:lnTo>
                  <a:lnTo>
                    <a:pt x="10998" y="1255"/>
                  </a:lnTo>
                  <a:lnTo>
                    <a:pt x="11165" y="2157"/>
                  </a:lnTo>
                  <a:lnTo>
                    <a:pt x="11358" y="3259"/>
                  </a:lnTo>
                  <a:lnTo>
                    <a:pt x="11583" y="4525"/>
                  </a:lnTo>
                  <a:lnTo>
                    <a:pt x="11816" y="5931"/>
                  </a:lnTo>
                  <a:lnTo>
                    <a:pt x="11939" y="6670"/>
                  </a:lnTo>
                  <a:lnTo>
                    <a:pt x="12062" y="7432"/>
                  </a:lnTo>
                  <a:lnTo>
                    <a:pt x="12181" y="8229"/>
                  </a:lnTo>
                  <a:lnTo>
                    <a:pt x="12304" y="9026"/>
                  </a:lnTo>
                  <a:lnTo>
                    <a:pt x="12422" y="9846"/>
                  </a:lnTo>
                  <a:lnTo>
                    <a:pt x="12537" y="10678"/>
                  </a:lnTo>
                  <a:lnTo>
                    <a:pt x="12651" y="11510"/>
                  </a:lnTo>
                  <a:lnTo>
                    <a:pt x="12761" y="12342"/>
                  </a:lnTo>
                  <a:lnTo>
                    <a:pt x="12862" y="13186"/>
                  </a:lnTo>
                  <a:lnTo>
                    <a:pt x="12955" y="14018"/>
                  </a:lnTo>
                  <a:lnTo>
                    <a:pt x="13042" y="14839"/>
                  </a:lnTo>
                  <a:lnTo>
                    <a:pt x="13122" y="15648"/>
                  </a:lnTo>
                  <a:lnTo>
                    <a:pt x="13192" y="16445"/>
                  </a:lnTo>
                  <a:lnTo>
                    <a:pt x="13254" y="17230"/>
                  </a:lnTo>
                  <a:lnTo>
                    <a:pt x="13297" y="17980"/>
                  </a:lnTo>
                  <a:lnTo>
                    <a:pt x="13319" y="18343"/>
                  </a:lnTo>
                  <a:lnTo>
                    <a:pt x="13333" y="18707"/>
                  </a:lnTo>
                  <a:lnTo>
                    <a:pt x="13346" y="19070"/>
                  </a:lnTo>
                  <a:lnTo>
                    <a:pt x="13355" y="19410"/>
                  </a:lnTo>
                  <a:lnTo>
                    <a:pt x="13363" y="19750"/>
                  </a:lnTo>
                  <a:lnTo>
                    <a:pt x="13363" y="20078"/>
                  </a:lnTo>
                  <a:lnTo>
                    <a:pt x="13363" y="64979"/>
                  </a:lnTo>
                  <a:lnTo>
                    <a:pt x="4675" y="841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3509725" y="-7449925"/>
              <a:ext cx="101925" cy="1838675"/>
            </a:xfrm>
            <a:custGeom>
              <a:avLst/>
              <a:gdLst/>
              <a:ahLst/>
              <a:cxnLst/>
              <a:rect l="l" t="t" r="r" b="b"/>
              <a:pathLst>
                <a:path w="4077" h="73547" extrusionOk="0">
                  <a:moveTo>
                    <a:pt x="2049" y="1"/>
                  </a:moveTo>
                  <a:lnTo>
                    <a:pt x="2247" y="1067"/>
                  </a:lnTo>
                  <a:lnTo>
                    <a:pt x="2484" y="2392"/>
                  </a:lnTo>
                  <a:lnTo>
                    <a:pt x="2612" y="3142"/>
                  </a:lnTo>
                  <a:lnTo>
                    <a:pt x="2748" y="3939"/>
                  </a:lnTo>
                  <a:lnTo>
                    <a:pt x="2889" y="4783"/>
                  </a:lnTo>
                  <a:lnTo>
                    <a:pt x="3030" y="5662"/>
                  </a:lnTo>
                  <a:lnTo>
                    <a:pt x="3175" y="6564"/>
                  </a:lnTo>
                  <a:lnTo>
                    <a:pt x="3315" y="7502"/>
                  </a:lnTo>
                  <a:lnTo>
                    <a:pt x="3456" y="8451"/>
                  </a:lnTo>
                  <a:lnTo>
                    <a:pt x="3592" y="9424"/>
                  </a:lnTo>
                  <a:lnTo>
                    <a:pt x="3724" y="10397"/>
                  </a:lnTo>
                  <a:lnTo>
                    <a:pt x="3852" y="11381"/>
                  </a:lnTo>
                  <a:lnTo>
                    <a:pt x="3966" y="12366"/>
                  </a:lnTo>
                  <a:lnTo>
                    <a:pt x="4076" y="13327"/>
                  </a:lnTo>
                  <a:lnTo>
                    <a:pt x="3988" y="12460"/>
                  </a:lnTo>
                  <a:lnTo>
                    <a:pt x="3896" y="11592"/>
                  </a:lnTo>
                  <a:lnTo>
                    <a:pt x="3795" y="10725"/>
                  </a:lnTo>
                  <a:lnTo>
                    <a:pt x="3694" y="9869"/>
                  </a:lnTo>
                  <a:lnTo>
                    <a:pt x="3584" y="9014"/>
                  </a:lnTo>
                  <a:lnTo>
                    <a:pt x="3469" y="8170"/>
                  </a:lnTo>
                  <a:lnTo>
                    <a:pt x="3351" y="7326"/>
                  </a:lnTo>
                  <a:lnTo>
                    <a:pt x="3227" y="6482"/>
                  </a:lnTo>
                  <a:lnTo>
                    <a:pt x="3096" y="5650"/>
                  </a:lnTo>
                  <a:lnTo>
                    <a:pt x="2959" y="4830"/>
                  </a:lnTo>
                  <a:lnTo>
                    <a:pt x="2823" y="4009"/>
                  </a:lnTo>
                  <a:lnTo>
                    <a:pt x="2678" y="3189"/>
                  </a:lnTo>
                  <a:lnTo>
                    <a:pt x="2528" y="2380"/>
                  </a:lnTo>
                  <a:lnTo>
                    <a:pt x="2374" y="1583"/>
                  </a:lnTo>
                  <a:lnTo>
                    <a:pt x="2212" y="786"/>
                  </a:lnTo>
                  <a:lnTo>
                    <a:pt x="2049" y="1"/>
                  </a:lnTo>
                  <a:close/>
                  <a:moveTo>
                    <a:pt x="422" y="72597"/>
                  </a:moveTo>
                  <a:lnTo>
                    <a:pt x="0" y="73535"/>
                  </a:lnTo>
                  <a:lnTo>
                    <a:pt x="0" y="73547"/>
                  </a:lnTo>
                  <a:lnTo>
                    <a:pt x="422" y="7259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3347475" y="-7258000"/>
              <a:ext cx="5075" cy="29925"/>
            </a:xfrm>
            <a:custGeom>
              <a:avLst/>
              <a:gdLst/>
              <a:ahLst/>
              <a:cxnLst/>
              <a:rect l="l" t="t" r="r" b="b"/>
              <a:pathLst>
                <a:path w="203" h="1197" fill="none" extrusionOk="0">
                  <a:moveTo>
                    <a:pt x="0" y="1196"/>
                  </a:moveTo>
                  <a:lnTo>
                    <a:pt x="0" y="1196"/>
                  </a:lnTo>
                  <a:lnTo>
                    <a:pt x="101" y="598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01" y="598"/>
                  </a:lnTo>
                  <a:lnTo>
                    <a:pt x="0" y="11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560950" y="-7449925"/>
              <a:ext cx="50700" cy="333175"/>
            </a:xfrm>
            <a:custGeom>
              <a:avLst/>
              <a:gdLst/>
              <a:ahLst/>
              <a:cxnLst/>
              <a:rect l="l" t="t" r="r" b="b"/>
              <a:pathLst>
                <a:path w="2028" h="13327" fill="none" extrusionOk="0">
                  <a:moveTo>
                    <a:pt x="2027" y="13327"/>
                  </a:moveTo>
                  <a:lnTo>
                    <a:pt x="2027" y="13327"/>
                  </a:lnTo>
                  <a:lnTo>
                    <a:pt x="1917" y="12366"/>
                  </a:lnTo>
                  <a:lnTo>
                    <a:pt x="1803" y="11381"/>
                  </a:lnTo>
                  <a:lnTo>
                    <a:pt x="1675" y="10397"/>
                  </a:lnTo>
                  <a:lnTo>
                    <a:pt x="1543" y="9424"/>
                  </a:lnTo>
                  <a:lnTo>
                    <a:pt x="1407" y="8451"/>
                  </a:lnTo>
                  <a:lnTo>
                    <a:pt x="1266" y="7502"/>
                  </a:lnTo>
                  <a:lnTo>
                    <a:pt x="1126" y="6564"/>
                  </a:lnTo>
                  <a:lnTo>
                    <a:pt x="981" y="5662"/>
                  </a:lnTo>
                  <a:lnTo>
                    <a:pt x="840" y="4783"/>
                  </a:lnTo>
                  <a:lnTo>
                    <a:pt x="699" y="3939"/>
                  </a:lnTo>
                  <a:lnTo>
                    <a:pt x="563" y="3142"/>
                  </a:lnTo>
                  <a:lnTo>
                    <a:pt x="435" y="2392"/>
                  </a:lnTo>
                  <a:lnTo>
                    <a:pt x="198" y="106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3" y="786"/>
                  </a:lnTo>
                  <a:lnTo>
                    <a:pt x="325" y="1583"/>
                  </a:lnTo>
                  <a:lnTo>
                    <a:pt x="479" y="2380"/>
                  </a:lnTo>
                  <a:lnTo>
                    <a:pt x="629" y="3189"/>
                  </a:lnTo>
                  <a:lnTo>
                    <a:pt x="774" y="4009"/>
                  </a:lnTo>
                  <a:lnTo>
                    <a:pt x="910" y="4830"/>
                  </a:lnTo>
                  <a:lnTo>
                    <a:pt x="1047" y="5650"/>
                  </a:lnTo>
                  <a:lnTo>
                    <a:pt x="1178" y="6482"/>
                  </a:lnTo>
                  <a:lnTo>
                    <a:pt x="1302" y="7326"/>
                  </a:lnTo>
                  <a:lnTo>
                    <a:pt x="1420" y="8170"/>
                  </a:lnTo>
                  <a:lnTo>
                    <a:pt x="1535" y="9014"/>
                  </a:lnTo>
                  <a:lnTo>
                    <a:pt x="1645" y="9869"/>
                  </a:lnTo>
                  <a:lnTo>
                    <a:pt x="1746" y="10725"/>
                  </a:lnTo>
                  <a:lnTo>
                    <a:pt x="1847" y="11592"/>
                  </a:lnTo>
                  <a:lnTo>
                    <a:pt x="1939" y="12460"/>
                  </a:lnTo>
                  <a:lnTo>
                    <a:pt x="2027" y="133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3509725" y="-5635000"/>
              <a:ext cx="10575" cy="23750"/>
            </a:xfrm>
            <a:custGeom>
              <a:avLst/>
              <a:gdLst/>
              <a:ahLst/>
              <a:cxnLst/>
              <a:rect l="l" t="t" r="r" b="b"/>
              <a:pathLst>
                <a:path w="423" h="950" fill="none" extrusionOk="0">
                  <a:moveTo>
                    <a:pt x="0" y="950"/>
                  </a:moveTo>
                  <a:lnTo>
                    <a:pt x="0" y="938"/>
                  </a:lnTo>
                  <a:lnTo>
                    <a:pt x="422" y="0"/>
                  </a:lnTo>
                  <a:lnTo>
                    <a:pt x="0" y="9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3343500" y="-7478925"/>
              <a:ext cx="276825" cy="1867375"/>
            </a:xfrm>
            <a:custGeom>
              <a:avLst/>
              <a:gdLst/>
              <a:ahLst/>
              <a:cxnLst/>
              <a:rect l="l" t="t" r="r" b="b"/>
              <a:pathLst>
                <a:path w="11073" h="74695" extrusionOk="0">
                  <a:moveTo>
                    <a:pt x="2384" y="0"/>
                  </a:moveTo>
                  <a:lnTo>
                    <a:pt x="2234" y="516"/>
                  </a:lnTo>
                  <a:lnTo>
                    <a:pt x="2089" y="1044"/>
                  </a:lnTo>
                  <a:lnTo>
                    <a:pt x="1949" y="1571"/>
                  </a:lnTo>
                  <a:lnTo>
                    <a:pt x="1808" y="2098"/>
                  </a:lnTo>
                  <a:lnTo>
                    <a:pt x="1672" y="2638"/>
                  </a:lnTo>
                  <a:lnTo>
                    <a:pt x="1535" y="3177"/>
                  </a:lnTo>
                  <a:lnTo>
                    <a:pt x="1408" y="3716"/>
                  </a:lnTo>
                  <a:lnTo>
                    <a:pt x="1280" y="4267"/>
                  </a:lnTo>
                  <a:lnTo>
                    <a:pt x="1153" y="4829"/>
                  </a:lnTo>
                  <a:lnTo>
                    <a:pt x="1030" y="5380"/>
                  </a:lnTo>
                  <a:lnTo>
                    <a:pt x="911" y="5943"/>
                  </a:lnTo>
                  <a:lnTo>
                    <a:pt x="797" y="6517"/>
                  </a:lnTo>
                  <a:lnTo>
                    <a:pt x="682" y="7091"/>
                  </a:lnTo>
                  <a:lnTo>
                    <a:pt x="572" y="7666"/>
                  </a:lnTo>
                  <a:lnTo>
                    <a:pt x="467" y="8252"/>
                  </a:lnTo>
                  <a:lnTo>
                    <a:pt x="361" y="8838"/>
                  </a:lnTo>
                  <a:lnTo>
                    <a:pt x="260" y="9435"/>
                  </a:lnTo>
                  <a:lnTo>
                    <a:pt x="159" y="10033"/>
                  </a:lnTo>
                  <a:lnTo>
                    <a:pt x="1" y="11065"/>
                  </a:lnTo>
                  <a:lnTo>
                    <a:pt x="6649" y="18062"/>
                  </a:lnTo>
                  <a:lnTo>
                    <a:pt x="6649" y="74695"/>
                  </a:lnTo>
                  <a:lnTo>
                    <a:pt x="7071" y="73757"/>
                  </a:lnTo>
                  <a:lnTo>
                    <a:pt x="11072" y="64885"/>
                  </a:lnTo>
                  <a:lnTo>
                    <a:pt x="11024" y="20171"/>
                  </a:lnTo>
                  <a:lnTo>
                    <a:pt x="11024" y="19632"/>
                  </a:lnTo>
                  <a:lnTo>
                    <a:pt x="11015" y="19081"/>
                  </a:lnTo>
                  <a:lnTo>
                    <a:pt x="11002" y="18530"/>
                  </a:lnTo>
                  <a:lnTo>
                    <a:pt x="10980" y="17991"/>
                  </a:lnTo>
                  <a:lnTo>
                    <a:pt x="10958" y="17452"/>
                  </a:lnTo>
                  <a:lnTo>
                    <a:pt x="10927" y="16913"/>
                  </a:lnTo>
                  <a:lnTo>
                    <a:pt x="10888" y="16374"/>
                  </a:lnTo>
                  <a:lnTo>
                    <a:pt x="10848" y="15835"/>
                  </a:lnTo>
                  <a:lnTo>
                    <a:pt x="10787" y="15167"/>
                  </a:lnTo>
                  <a:lnTo>
                    <a:pt x="10725" y="14487"/>
                  </a:lnTo>
                  <a:lnTo>
                    <a:pt x="10615" y="13526"/>
                  </a:lnTo>
                  <a:lnTo>
                    <a:pt x="10501" y="12541"/>
                  </a:lnTo>
                  <a:lnTo>
                    <a:pt x="10373" y="11557"/>
                  </a:lnTo>
                  <a:lnTo>
                    <a:pt x="10241" y="10584"/>
                  </a:lnTo>
                  <a:lnTo>
                    <a:pt x="10105" y="9611"/>
                  </a:lnTo>
                  <a:lnTo>
                    <a:pt x="9964" y="8662"/>
                  </a:lnTo>
                  <a:lnTo>
                    <a:pt x="9824" y="7724"/>
                  </a:lnTo>
                  <a:lnTo>
                    <a:pt x="9679" y="6822"/>
                  </a:lnTo>
                  <a:lnTo>
                    <a:pt x="9538" y="5943"/>
                  </a:lnTo>
                  <a:lnTo>
                    <a:pt x="9397" y="5099"/>
                  </a:lnTo>
                  <a:lnTo>
                    <a:pt x="9261" y="4302"/>
                  </a:lnTo>
                  <a:lnTo>
                    <a:pt x="9133" y="3552"/>
                  </a:lnTo>
                  <a:lnTo>
                    <a:pt x="8896" y="2227"/>
                  </a:lnTo>
                  <a:lnTo>
                    <a:pt x="8698" y="1161"/>
                  </a:lnTo>
                  <a:lnTo>
                    <a:pt x="8571" y="575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3344175" y="-7202325"/>
              <a:ext cx="168750" cy="1591075"/>
            </a:xfrm>
            <a:custGeom>
              <a:avLst/>
              <a:gdLst/>
              <a:ahLst/>
              <a:cxnLst/>
              <a:rect l="l" t="t" r="r" b="b"/>
              <a:pathLst>
                <a:path w="6750" h="63643" extrusionOk="0">
                  <a:moveTo>
                    <a:pt x="0" y="1"/>
                  </a:moveTo>
                  <a:lnTo>
                    <a:pt x="119" y="176"/>
                  </a:lnTo>
                  <a:lnTo>
                    <a:pt x="238" y="329"/>
                  </a:lnTo>
                  <a:lnTo>
                    <a:pt x="356" y="469"/>
                  </a:lnTo>
                  <a:lnTo>
                    <a:pt x="484" y="598"/>
                  </a:lnTo>
                  <a:lnTo>
                    <a:pt x="1821" y="2098"/>
                  </a:lnTo>
                  <a:lnTo>
                    <a:pt x="6560" y="7150"/>
                  </a:lnTo>
                  <a:lnTo>
                    <a:pt x="6560" y="25750"/>
                  </a:lnTo>
                  <a:lnTo>
                    <a:pt x="6565" y="33345"/>
                  </a:lnTo>
                  <a:lnTo>
                    <a:pt x="6574" y="40436"/>
                  </a:lnTo>
                  <a:lnTo>
                    <a:pt x="6596" y="52508"/>
                  </a:lnTo>
                  <a:lnTo>
                    <a:pt x="6600" y="54911"/>
                  </a:lnTo>
                  <a:lnTo>
                    <a:pt x="6613" y="57067"/>
                  </a:lnTo>
                  <a:lnTo>
                    <a:pt x="6635" y="60619"/>
                  </a:lnTo>
                  <a:lnTo>
                    <a:pt x="6635" y="61263"/>
                  </a:lnTo>
                  <a:lnTo>
                    <a:pt x="6640" y="61838"/>
                  </a:lnTo>
                  <a:lnTo>
                    <a:pt x="6644" y="62353"/>
                  </a:lnTo>
                  <a:lnTo>
                    <a:pt x="6651" y="62552"/>
                  </a:lnTo>
                  <a:lnTo>
                    <a:pt x="6653" y="62412"/>
                  </a:lnTo>
                  <a:lnTo>
                    <a:pt x="6653" y="61896"/>
                  </a:lnTo>
                  <a:lnTo>
                    <a:pt x="6662" y="61322"/>
                  </a:lnTo>
                  <a:lnTo>
                    <a:pt x="6675" y="60666"/>
                  </a:lnTo>
                  <a:lnTo>
                    <a:pt x="6675" y="59025"/>
                  </a:lnTo>
                  <a:lnTo>
                    <a:pt x="6679" y="57126"/>
                  </a:lnTo>
                  <a:lnTo>
                    <a:pt x="6692" y="54958"/>
                  </a:lnTo>
                  <a:lnTo>
                    <a:pt x="6701" y="53786"/>
                  </a:lnTo>
                  <a:lnTo>
                    <a:pt x="6714" y="52567"/>
                  </a:lnTo>
                  <a:lnTo>
                    <a:pt x="6719" y="46917"/>
                  </a:lnTo>
                  <a:lnTo>
                    <a:pt x="6728" y="40483"/>
                  </a:lnTo>
                  <a:lnTo>
                    <a:pt x="6750" y="25797"/>
                  </a:lnTo>
                  <a:lnTo>
                    <a:pt x="6750" y="6998"/>
                  </a:lnTo>
                  <a:lnTo>
                    <a:pt x="6750" y="6798"/>
                  </a:lnTo>
                  <a:lnTo>
                    <a:pt x="6684" y="6728"/>
                  </a:lnTo>
                  <a:lnTo>
                    <a:pt x="1847" y="1770"/>
                  </a:lnTo>
                  <a:lnTo>
                    <a:pt x="484" y="434"/>
                  </a:lnTo>
                  <a:lnTo>
                    <a:pt x="365" y="305"/>
                  </a:lnTo>
                  <a:lnTo>
                    <a:pt x="246" y="188"/>
                  </a:lnTo>
                  <a:lnTo>
                    <a:pt x="123" y="94"/>
                  </a:lnTo>
                  <a:lnTo>
                    <a:pt x="0" y="1"/>
                  </a:lnTo>
                  <a:close/>
                  <a:moveTo>
                    <a:pt x="6651" y="62552"/>
                  </a:moveTo>
                  <a:lnTo>
                    <a:pt x="6648" y="62869"/>
                  </a:lnTo>
                  <a:lnTo>
                    <a:pt x="6648" y="62972"/>
                  </a:lnTo>
                  <a:lnTo>
                    <a:pt x="6662" y="62822"/>
                  </a:lnTo>
                  <a:lnTo>
                    <a:pt x="6651" y="62552"/>
                  </a:lnTo>
                  <a:close/>
                  <a:moveTo>
                    <a:pt x="6648" y="62972"/>
                  </a:moveTo>
                  <a:lnTo>
                    <a:pt x="6644" y="63021"/>
                  </a:lnTo>
                  <a:lnTo>
                    <a:pt x="6635" y="63232"/>
                  </a:lnTo>
                  <a:lnTo>
                    <a:pt x="6626" y="63432"/>
                  </a:lnTo>
                  <a:lnTo>
                    <a:pt x="6622" y="63643"/>
                  </a:lnTo>
                  <a:lnTo>
                    <a:pt x="6635" y="63443"/>
                  </a:lnTo>
                  <a:lnTo>
                    <a:pt x="6644" y="63256"/>
                  </a:lnTo>
                  <a:lnTo>
                    <a:pt x="6648" y="63068"/>
                  </a:lnTo>
                  <a:lnTo>
                    <a:pt x="6648" y="62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3531800" y="-67018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0" y="0"/>
                  </a:moveTo>
                  <a:lnTo>
                    <a:pt x="98" y="12"/>
                  </a:lnTo>
                  <a:lnTo>
                    <a:pt x="76" y="23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28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43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3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438375" y="-723015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35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28"/>
                  </a:lnTo>
                  <a:lnTo>
                    <a:pt x="0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35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531800" y="-62567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98" y="0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3531800" y="-581140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8" y="1"/>
                  </a:moveTo>
                  <a:lnTo>
                    <a:pt x="76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7"/>
                  </a:lnTo>
                  <a:lnTo>
                    <a:pt x="208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47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3365825" y="-7872123"/>
              <a:ext cx="232175" cy="447150"/>
            </a:xfrm>
            <a:custGeom>
              <a:avLst/>
              <a:gdLst/>
              <a:ahLst/>
              <a:cxnLst/>
              <a:rect l="l" t="t" r="r" b="b"/>
              <a:pathLst>
                <a:path w="9287" h="17886" extrusionOk="0">
                  <a:moveTo>
                    <a:pt x="3285" y="0"/>
                  </a:moveTo>
                  <a:lnTo>
                    <a:pt x="3118" y="12"/>
                  </a:lnTo>
                  <a:lnTo>
                    <a:pt x="2951" y="47"/>
                  </a:lnTo>
                  <a:lnTo>
                    <a:pt x="2784" y="106"/>
                  </a:lnTo>
                  <a:lnTo>
                    <a:pt x="2625" y="188"/>
                  </a:lnTo>
                  <a:lnTo>
                    <a:pt x="2463" y="281"/>
                  </a:lnTo>
                  <a:lnTo>
                    <a:pt x="2309" y="399"/>
                  </a:lnTo>
                  <a:lnTo>
                    <a:pt x="2155" y="539"/>
                  </a:lnTo>
                  <a:lnTo>
                    <a:pt x="2005" y="692"/>
                  </a:lnTo>
                  <a:lnTo>
                    <a:pt x="1860" y="867"/>
                  </a:lnTo>
                  <a:lnTo>
                    <a:pt x="1720" y="1067"/>
                  </a:lnTo>
                  <a:lnTo>
                    <a:pt x="1583" y="1278"/>
                  </a:lnTo>
                  <a:lnTo>
                    <a:pt x="1447" y="1500"/>
                  </a:lnTo>
                  <a:lnTo>
                    <a:pt x="1319" y="1746"/>
                  </a:lnTo>
                  <a:lnTo>
                    <a:pt x="1196" y="2004"/>
                  </a:lnTo>
                  <a:lnTo>
                    <a:pt x="1078" y="2286"/>
                  </a:lnTo>
                  <a:lnTo>
                    <a:pt x="963" y="2567"/>
                  </a:lnTo>
                  <a:lnTo>
                    <a:pt x="853" y="2872"/>
                  </a:lnTo>
                  <a:lnTo>
                    <a:pt x="752" y="3188"/>
                  </a:lnTo>
                  <a:lnTo>
                    <a:pt x="651" y="3528"/>
                  </a:lnTo>
                  <a:lnTo>
                    <a:pt x="563" y="3868"/>
                  </a:lnTo>
                  <a:lnTo>
                    <a:pt x="475" y="4219"/>
                  </a:lnTo>
                  <a:lnTo>
                    <a:pt x="396" y="4583"/>
                  </a:lnTo>
                  <a:lnTo>
                    <a:pt x="326" y="4970"/>
                  </a:lnTo>
                  <a:lnTo>
                    <a:pt x="260" y="5356"/>
                  </a:lnTo>
                  <a:lnTo>
                    <a:pt x="198" y="5755"/>
                  </a:lnTo>
                  <a:lnTo>
                    <a:pt x="150" y="6153"/>
                  </a:lnTo>
                  <a:lnTo>
                    <a:pt x="101" y="6575"/>
                  </a:lnTo>
                  <a:lnTo>
                    <a:pt x="66" y="6997"/>
                  </a:lnTo>
                  <a:lnTo>
                    <a:pt x="40" y="7431"/>
                  </a:lnTo>
                  <a:lnTo>
                    <a:pt x="18" y="7865"/>
                  </a:lnTo>
                  <a:lnTo>
                    <a:pt x="5" y="8310"/>
                  </a:lnTo>
                  <a:lnTo>
                    <a:pt x="0" y="8767"/>
                  </a:lnTo>
                  <a:lnTo>
                    <a:pt x="0" y="9119"/>
                  </a:lnTo>
                  <a:lnTo>
                    <a:pt x="5" y="9576"/>
                  </a:lnTo>
                  <a:lnTo>
                    <a:pt x="18" y="10021"/>
                  </a:lnTo>
                  <a:lnTo>
                    <a:pt x="40" y="10455"/>
                  </a:lnTo>
                  <a:lnTo>
                    <a:pt x="66" y="10888"/>
                  </a:lnTo>
                  <a:lnTo>
                    <a:pt x="101" y="11310"/>
                  </a:lnTo>
                  <a:lnTo>
                    <a:pt x="150" y="11732"/>
                  </a:lnTo>
                  <a:lnTo>
                    <a:pt x="198" y="12131"/>
                  </a:lnTo>
                  <a:lnTo>
                    <a:pt x="260" y="12529"/>
                  </a:lnTo>
                  <a:lnTo>
                    <a:pt x="326" y="12916"/>
                  </a:lnTo>
                  <a:lnTo>
                    <a:pt x="396" y="13303"/>
                  </a:lnTo>
                  <a:lnTo>
                    <a:pt x="475" y="13666"/>
                  </a:lnTo>
                  <a:lnTo>
                    <a:pt x="563" y="14018"/>
                  </a:lnTo>
                  <a:lnTo>
                    <a:pt x="651" y="14358"/>
                  </a:lnTo>
                  <a:lnTo>
                    <a:pt x="752" y="14698"/>
                  </a:lnTo>
                  <a:lnTo>
                    <a:pt x="853" y="15014"/>
                  </a:lnTo>
                  <a:lnTo>
                    <a:pt x="963" y="15319"/>
                  </a:lnTo>
                  <a:lnTo>
                    <a:pt x="1078" y="15612"/>
                  </a:lnTo>
                  <a:lnTo>
                    <a:pt x="1196" y="15881"/>
                  </a:lnTo>
                  <a:lnTo>
                    <a:pt x="1319" y="16139"/>
                  </a:lnTo>
                  <a:lnTo>
                    <a:pt x="1447" y="16385"/>
                  </a:lnTo>
                  <a:lnTo>
                    <a:pt x="1583" y="16608"/>
                  </a:lnTo>
                  <a:lnTo>
                    <a:pt x="1720" y="16819"/>
                  </a:lnTo>
                  <a:lnTo>
                    <a:pt x="1860" y="17018"/>
                  </a:lnTo>
                  <a:lnTo>
                    <a:pt x="2005" y="17194"/>
                  </a:lnTo>
                  <a:lnTo>
                    <a:pt x="2155" y="17346"/>
                  </a:lnTo>
                  <a:lnTo>
                    <a:pt x="2309" y="17487"/>
                  </a:lnTo>
                  <a:lnTo>
                    <a:pt x="2463" y="17604"/>
                  </a:lnTo>
                  <a:lnTo>
                    <a:pt x="2625" y="17698"/>
                  </a:lnTo>
                  <a:lnTo>
                    <a:pt x="2784" y="17780"/>
                  </a:lnTo>
                  <a:lnTo>
                    <a:pt x="2951" y="17839"/>
                  </a:lnTo>
                  <a:lnTo>
                    <a:pt x="3118" y="17874"/>
                  </a:lnTo>
                  <a:lnTo>
                    <a:pt x="3285" y="17886"/>
                  </a:lnTo>
                  <a:lnTo>
                    <a:pt x="6002" y="17886"/>
                  </a:lnTo>
                  <a:lnTo>
                    <a:pt x="6169" y="17874"/>
                  </a:lnTo>
                  <a:lnTo>
                    <a:pt x="6336" y="17839"/>
                  </a:lnTo>
                  <a:lnTo>
                    <a:pt x="6499" y="17780"/>
                  </a:lnTo>
                  <a:lnTo>
                    <a:pt x="6662" y="17698"/>
                  </a:lnTo>
                  <a:lnTo>
                    <a:pt x="6820" y="17604"/>
                  </a:lnTo>
                  <a:lnTo>
                    <a:pt x="6978" y="17487"/>
                  </a:lnTo>
                  <a:lnTo>
                    <a:pt x="7132" y="17346"/>
                  </a:lnTo>
                  <a:lnTo>
                    <a:pt x="7277" y="17194"/>
                  </a:lnTo>
                  <a:lnTo>
                    <a:pt x="7427" y="17018"/>
                  </a:lnTo>
                  <a:lnTo>
                    <a:pt x="7568" y="16819"/>
                  </a:lnTo>
                  <a:lnTo>
                    <a:pt x="7704" y="16608"/>
                  </a:lnTo>
                  <a:lnTo>
                    <a:pt x="7836" y="16385"/>
                  </a:lnTo>
                  <a:lnTo>
                    <a:pt x="7968" y="16139"/>
                  </a:lnTo>
                  <a:lnTo>
                    <a:pt x="8091" y="15881"/>
                  </a:lnTo>
                  <a:lnTo>
                    <a:pt x="8210" y="15612"/>
                  </a:lnTo>
                  <a:lnTo>
                    <a:pt x="8324" y="15319"/>
                  </a:lnTo>
                  <a:lnTo>
                    <a:pt x="8434" y="15014"/>
                  </a:lnTo>
                  <a:lnTo>
                    <a:pt x="8535" y="14698"/>
                  </a:lnTo>
                  <a:lnTo>
                    <a:pt x="8632" y="14358"/>
                  </a:lnTo>
                  <a:lnTo>
                    <a:pt x="8724" y="14018"/>
                  </a:lnTo>
                  <a:lnTo>
                    <a:pt x="8812" y="13666"/>
                  </a:lnTo>
                  <a:lnTo>
                    <a:pt x="8891" y="13303"/>
                  </a:lnTo>
                  <a:lnTo>
                    <a:pt x="8961" y="12916"/>
                  </a:lnTo>
                  <a:lnTo>
                    <a:pt x="9027" y="12529"/>
                  </a:lnTo>
                  <a:lnTo>
                    <a:pt x="9089" y="12131"/>
                  </a:lnTo>
                  <a:lnTo>
                    <a:pt x="9137" y="11732"/>
                  </a:lnTo>
                  <a:lnTo>
                    <a:pt x="9181" y="11310"/>
                  </a:lnTo>
                  <a:lnTo>
                    <a:pt x="9221" y="10888"/>
                  </a:lnTo>
                  <a:lnTo>
                    <a:pt x="9247" y="10455"/>
                  </a:lnTo>
                  <a:lnTo>
                    <a:pt x="9269" y="10021"/>
                  </a:lnTo>
                  <a:lnTo>
                    <a:pt x="9282" y="9576"/>
                  </a:lnTo>
                  <a:lnTo>
                    <a:pt x="9287" y="9119"/>
                  </a:lnTo>
                  <a:lnTo>
                    <a:pt x="9287" y="8767"/>
                  </a:lnTo>
                  <a:lnTo>
                    <a:pt x="9282" y="8310"/>
                  </a:lnTo>
                  <a:lnTo>
                    <a:pt x="9269" y="7865"/>
                  </a:lnTo>
                  <a:lnTo>
                    <a:pt x="9247" y="7431"/>
                  </a:lnTo>
                  <a:lnTo>
                    <a:pt x="9221" y="6997"/>
                  </a:lnTo>
                  <a:lnTo>
                    <a:pt x="9181" y="6575"/>
                  </a:lnTo>
                  <a:lnTo>
                    <a:pt x="9137" y="6153"/>
                  </a:lnTo>
                  <a:lnTo>
                    <a:pt x="9089" y="5755"/>
                  </a:lnTo>
                  <a:lnTo>
                    <a:pt x="9027" y="5356"/>
                  </a:lnTo>
                  <a:lnTo>
                    <a:pt x="8961" y="4970"/>
                  </a:lnTo>
                  <a:lnTo>
                    <a:pt x="8891" y="4583"/>
                  </a:lnTo>
                  <a:lnTo>
                    <a:pt x="8812" y="4219"/>
                  </a:lnTo>
                  <a:lnTo>
                    <a:pt x="8724" y="3868"/>
                  </a:lnTo>
                  <a:lnTo>
                    <a:pt x="8632" y="3528"/>
                  </a:lnTo>
                  <a:lnTo>
                    <a:pt x="8535" y="3188"/>
                  </a:lnTo>
                  <a:lnTo>
                    <a:pt x="8434" y="2872"/>
                  </a:lnTo>
                  <a:lnTo>
                    <a:pt x="8324" y="2567"/>
                  </a:lnTo>
                  <a:lnTo>
                    <a:pt x="8210" y="2286"/>
                  </a:lnTo>
                  <a:lnTo>
                    <a:pt x="8091" y="2004"/>
                  </a:lnTo>
                  <a:lnTo>
                    <a:pt x="7968" y="1746"/>
                  </a:lnTo>
                  <a:lnTo>
                    <a:pt x="7836" y="1500"/>
                  </a:lnTo>
                  <a:lnTo>
                    <a:pt x="7704" y="1278"/>
                  </a:lnTo>
                  <a:lnTo>
                    <a:pt x="7568" y="1067"/>
                  </a:lnTo>
                  <a:lnTo>
                    <a:pt x="7427" y="867"/>
                  </a:lnTo>
                  <a:lnTo>
                    <a:pt x="7277" y="692"/>
                  </a:lnTo>
                  <a:lnTo>
                    <a:pt x="7132" y="539"/>
                  </a:lnTo>
                  <a:lnTo>
                    <a:pt x="6978" y="399"/>
                  </a:lnTo>
                  <a:lnTo>
                    <a:pt x="6820" y="281"/>
                  </a:lnTo>
                  <a:lnTo>
                    <a:pt x="6662" y="188"/>
                  </a:lnTo>
                  <a:lnTo>
                    <a:pt x="6499" y="106"/>
                  </a:lnTo>
                  <a:lnTo>
                    <a:pt x="6336" y="47"/>
                  </a:lnTo>
                  <a:lnTo>
                    <a:pt x="6169" y="12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430450" y="-7870073"/>
              <a:ext cx="32025" cy="413450"/>
            </a:xfrm>
            <a:custGeom>
              <a:avLst/>
              <a:gdLst/>
              <a:ahLst/>
              <a:cxnLst/>
              <a:rect l="l" t="t" r="r" b="b"/>
              <a:pathLst>
                <a:path w="1281" h="16538" extrusionOk="0">
                  <a:moveTo>
                    <a:pt x="1263" y="0"/>
                  </a:moveTo>
                  <a:lnTo>
                    <a:pt x="1210" y="24"/>
                  </a:lnTo>
                  <a:lnTo>
                    <a:pt x="1126" y="70"/>
                  </a:lnTo>
                  <a:lnTo>
                    <a:pt x="1074" y="117"/>
                  </a:lnTo>
                  <a:lnTo>
                    <a:pt x="1017" y="176"/>
                  </a:lnTo>
                  <a:lnTo>
                    <a:pt x="937" y="305"/>
                  </a:lnTo>
                  <a:lnTo>
                    <a:pt x="858" y="457"/>
                  </a:lnTo>
                  <a:lnTo>
                    <a:pt x="788" y="610"/>
                  </a:lnTo>
                  <a:lnTo>
                    <a:pt x="718" y="785"/>
                  </a:lnTo>
                  <a:lnTo>
                    <a:pt x="652" y="961"/>
                  </a:lnTo>
                  <a:lnTo>
                    <a:pt x="590" y="1160"/>
                  </a:lnTo>
                  <a:lnTo>
                    <a:pt x="537" y="1360"/>
                  </a:lnTo>
                  <a:lnTo>
                    <a:pt x="484" y="1571"/>
                  </a:lnTo>
                  <a:lnTo>
                    <a:pt x="423" y="1946"/>
                  </a:lnTo>
                  <a:lnTo>
                    <a:pt x="361" y="2321"/>
                  </a:lnTo>
                  <a:lnTo>
                    <a:pt x="309" y="2696"/>
                  </a:lnTo>
                  <a:lnTo>
                    <a:pt x="260" y="3071"/>
                  </a:lnTo>
                  <a:lnTo>
                    <a:pt x="212" y="3458"/>
                  </a:lnTo>
                  <a:lnTo>
                    <a:pt x="172" y="3844"/>
                  </a:lnTo>
                  <a:lnTo>
                    <a:pt x="137" y="4231"/>
                  </a:lnTo>
                  <a:lnTo>
                    <a:pt x="102" y="4630"/>
                  </a:lnTo>
                  <a:lnTo>
                    <a:pt x="76" y="5028"/>
                  </a:lnTo>
                  <a:lnTo>
                    <a:pt x="49" y="5427"/>
                  </a:lnTo>
                  <a:lnTo>
                    <a:pt x="32" y="5825"/>
                  </a:lnTo>
                  <a:lnTo>
                    <a:pt x="18" y="6224"/>
                  </a:lnTo>
                  <a:lnTo>
                    <a:pt x="5" y="6622"/>
                  </a:lnTo>
                  <a:lnTo>
                    <a:pt x="1" y="7032"/>
                  </a:lnTo>
                  <a:lnTo>
                    <a:pt x="1" y="7431"/>
                  </a:lnTo>
                  <a:lnTo>
                    <a:pt x="5" y="7841"/>
                  </a:lnTo>
                  <a:lnTo>
                    <a:pt x="5" y="8240"/>
                  </a:lnTo>
                  <a:lnTo>
                    <a:pt x="5" y="8638"/>
                  </a:lnTo>
                  <a:lnTo>
                    <a:pt x="10" y="9037"/>
                  </a:lnTo>
                  <a:lnTo>
                    <a:pt x="18" y="9435"/>
                  </a:lnTo>
                  <a:lnTo>
                    <a:pt x="32" y="9834"/>
                  </a:lnTo>
                  <a:lnTo>
                    <a:pt x="45" y="10232"/>
                  </a:lnTo>
                  <a:lnTo>
                    <a:pt x="67" y="10631"/>
                  </a:lnTo>
                  <a:lnTo>
                    <a:pt x="84" y="11029"/>
                  </a:lnTo>
                  <a:lnTo>
                    <a:pt x="111" y="11428"/>
                  </a:lnTo>
                  <a:lnTo>
                    <a:pt x="137" y="11814"/>
                  </a:lnTo>
                  <a:lnTo>
                    <a:pt x="168" y="12213"/>
                  </a:lnTo>
                  <a:lnTo>
                    <a:pt x="203" y="12600"/>
                  </a:lnTo>
                  <a:lnTo>
                    <a:pt x="238" y="12986"/>
                  </a:lnTo>
                  <a:lnTo>
                    <a:pt x="278" y="13373"/>
                  </a:lnTo>
                  <a:lnTo>
                    <a:pt x="322" y="13760"/>
                  </a:lnTo>
                  <a:lnTo>
                    <a:pt x="370" y="14135"/>
                  </a:lnTo>
                  <a:lnTo>
                    <a:pt x="401" y="14463"/>
                  </a:lnTo>
                  <a:lnTo>
                    <a:pt x="440" y="14780"/>
                  </a:lnTo>
                  <a:lnTo>
                    <a:pt x="484" y="15084"/>
                  </a:lnTo>
                  <a:lnTo>
                    <a:pt x="533" y="15389"/>
                  </a:lnTo>
                  <a:lnTo>
                    <a:pt x="590" y="15682"/>
                  </a:lnTo>
                  <a:lnTo>
                    <a:pt x="652" y="15975"/>
                  </a:lnTo>
                  <a:lnTo>
                    <a:pt x="718" y="16256"/>
                  </a:lnTo>
                  <a:lnTo>
                    <a:pt x="788" y="16538"/>
                  </a:lnTo>
                  <a:lnTo>
                    <a:pt x="726" y="15999"/>
                  </a:lnTo>
                  <a:lnTo>
                    <a:pt x="674" y="15471"/>
                  </a:lnTo>
                  <a:lnTo>
                    <a:pt x="621" y="14932"/>
                  </a:lnTo>
                  <a:lnTo>
                    <a:pt x="572" y="14405"/>
                  </a:lnTo>
                  <a:lnTo>
                    <a:pt x="524" y="13865"/>
                  </a:lnTo>
                  <a:lnTo>
                    <a:pt x="484" y="13326"/>
                  </a:lnTo>
                  <a:lnTo>
                    <a:pt x="445" y="12787"/>
                  </a:lnTo>
                  <a:lnTo>
                    <a:pt x="410" y="12236"/>
                  </a:lnTo>
                  <a:lnTo>
                    <a:pt x="379" y="11697"/>
                  </a:lnTo>
                  <a:lnTo>
                    <a:pt x="348" y="11146"/>
                  </a:lnTo>
                  <a:lnTo>
                    <a:pt x="326" y="10595"/>
                  </a:lnTo>
                  <a:lnTo>
                    <a:pt x="304" y="10056"/>
                  </a:lnTo>
                  <a:lnTo>
                    <a:pt x="287" y="9505"/>
                  </a:lnTo>
                  <a:lnTo>
                    <a:pt x="273" y="8955"/>
                  </a:lnTo>
                  <a:lnTo>
                    <a:pt x="260" y="8404"/>
                  </a:lnTo>
                  <a:lnTo>
                    <a:pt x="256" y="7853"/>
                  </a:lnTo>
                  <a:lnTo>
                    <a:pt x="251" y="7466"/>
                  </a:lnTo>
                  <a:lnTo>
                    <a:pt x="251" y="7079"/>
                  </a:lnTo>
                  <a:lnTo>
                    <a:pt x="256" y="6693"/>
                  </a:lnTo>
                  <a:lnTo>
                    <a:pt x="265" y="6306"/>
                  </a:lnTo>
                  <a:lnTo>
                    <a:pt x="278" y="5919"/>
                  </a:lnTo>
                  <a:lnTo>
                    <a:pt x="295" y="5532"/>
                  </a:lnTo>
                  <a:lnTo>
                    <a:pt x="313" y="5157"/>
                  </a:lnTo>
                  <a:lnTo>
                    <a:pt x="339" y="4770"/>
                  </a:lnTo>
                  <a:lnTo>
                    <a:pt x="366" y="4395"/>
                  </a:lnTo>
                  <a:lnTo>
                    <a:pt x="397" y="4020"/>
                  </a:lnTo>
                  <a:lnTo>
                    <a:pt x="432" y="3645"/>
                  </a:lnTo>
                  <a:lnTo>
                    <a:pt x="471" y="3270"/>
                  </a:lnTo>
                  <a:lnTo>
                    <a:pt x="511" y="2895"/>
                  </a:lnTo>
                  <a:lnTo>
                    <a:pt x="555" y="2532"/>
                  </a:lnTo>
                  <a:lnTo>
                    <a:pt x="603" y="2168"/>
                  </a:lnTo>
                  <a:lnTo>
                    <a:pt x="656" y="1805"/>
                  </a:lnTo>
                  <a:lnTo>
                    <a:pt x="713" y="1536"/>
                  </a:lnTo>
                  <a:lnTo>
                    <a:pt x="779" y="1278"/>
                  </a:lnTo>
                  <a:lnTo>
                    <a:pt x="849" y="1020"/>
                  </a:lnTo>
                  <a:lnTo>
                    <a:pt x="924" y="785"/>
                  </a:lnTo>
                  <a:lnTo>
                    <a:pt x="1008" y="574"/>
                  </a:lnTo>
                  <a:lnTo>
                    <a:pt x="1091" y="363"/>
                  </a:lnTo>
                  <a:lnTo>
                    <a:pt x="1184" y="1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573350" y="-11170575"/>
              <a:ext cx="204725" cy="508975"/>
            </a:xfrm>
            <a:custGeom>
              <a:avLst/>
              <a:gdLst/>
              <a:ahLst/>
              <a:cxnLst/>
              <a:rect l="l" t="t" r="r" b="b"/>
              <a:pathLst>
                <a:path w="8189" h="20359" extrusionOk="0">
                  <a:moveTo>
                    <a:pt x="8188" y="0"/>
                  </a:moveTo>
                  <a:lnTo>
                    <a:pt x="1" y="82"/>
                  </a:lnTo>
                  <a:lnTo>
                    <a:pt x="208" y="10045"/>
                  </a:lnTo>
                  <a:lnTo>
                    <a:pt x="203" y="10361"/>
                  </a:lnTo>
                  <a:lnTo>
                    <a:pt x="203" y="10666"/>
                  </a:lnTo>
                  <a:lnTo>
                    <a:pt x="208" y="10971"/>
                  </a:lnTo>
                  <a:lnTo>
                    <a:pt x="216" y="11287"/>
                  </a:lnTo>
                  <a:lnTo>
                    <a:pt x="225" y="11592"/>
                  </a:lnTo>
                  <a:lnTo>
                    <a:pt x="243" y="11897"/>
                  </a:lnTo>
                  <a:lnTo>
                    <a:pt x="256" y="12190"/>
                  </a:lnTo>
                  <a:lnTo>
                    <a:pt x="278" y="12494"/>
                  </a:lnTo>
                  <a:lnTo>
                    <a:pt x="304" y="12787"/>
                  </a:lnTo>
                  <a:lnTo>
                    <a:pt x="331" y="13092"/>
                  </a:lnTo>
                  <a:lnTo>
                    <a:pt x="361" y="13373"/>
                  </a:lnTo>
                  <a:lnTo>
                    <a:pt x="392" y="13666"/>
                  </a:lnTo>
                  <a:lnTo>
                    <a:pt x="432" y="13959"/>
                  </a:lnTo>
                  <a:lnTo>
                    <a:pt x="471" y="14241"/>
                  </a:lnTo>
                  <a:lnTo>
                    <a:pt x="511" y="14522"/>
                  </a:lnTo>
                  <a:lnTo>
                    <a:pt x="559" y="14803"/>
                  </a:lnTo>
                  <a:lnTo>
                    <a:pt x="608" y="15073"/>
                  </a:lnTo>
                  <a:lnTo>
                    <a:pt x="660" y="15342"/>
                  </a:lnTo>
                  <a:lnTo>
                    <a:pt x="713" y="15612"/>
                  </a:lnTo>
                  <a:lnTo>
                    <a:pt x="770" y="15870"/>
                  </a:lnTo>
                  <a:lnTo>
                    <a:pt x="832" y="16128"/>
                  </a:lnTo>
                  <a:lnTo>
                    <a:pt x="894" y="16374"/>
                  </a:lnTo>
                  <a:lnTo>
                    <a:pt x="959" y="16620"/>
                  </a:lnTo>
                  <a:lnTo>
                    <a:pt x="1030" y="16866"/>
                  </a:lnTo>
                  <a:lnTo>
                    <a:pt x="1100" y="17112"/>
                  </a:lnTo>
                  <a:lnTo>
                    <a:pt x="1175" y="17335"/>
                  </a:lnTo>
                  <a:lnTo>
                    <a:pt x="1254" y="17569"/>
                  </a:lnTo>
                  <a:lnTo>
                    <a:pt x="1333" y="17792"/>
                  </a:lnTo>
                  <a:lnTo>
                    <a:pt x="1417" y="18003"/>
                  </a:lnTo>
                  <a:lnTo>
                    <a:pt x="1500" y="18214"/>
                  </a:lnTo>
                  <a:lnTo>
                    <a:pt x="1588" y="18413"/>
                  </a:lnTo>
                  <a:lnTo>
                    <a:pt x="1676" y="18612"/>
                  </a:lnTo>
                  <a:lnTo>
                    <a:pt x="1808" y="18800"/>
                  </a:lnTo>
                  <a:lnTo>
                    <a:pt x="1940" y="18988"/>
                  </a:lnTo>
                  <a:lnTo>
                    <a:pt x="2072" y="19152"/>
                  </a:lnTo>
                  <a:lnTo>
                    <a:pt x="2204" y="19316"/>
                  </a:lnTo>
                  <a:lnTo>
                    <a:pt x="2340" y="19456"/>
                  </a:lnTo>
                  <a:lnTo>
                    <a:pt x="2481" y="19597"/>
                  </a:lnTo>
                  <a:lnTo>
                    <a:pt x="2617" y="19714"/>
                  </a:lnTo>
                  <a:lnTo>
                    <a:pt x="2758" y="19831"/>
                  </a:lnTo>
                  <a:lnTo>
                    <a:pt x="2894" y="19937"/>
                  </a:lnTo>
                  <a:lnTo>
                    <a:pt x="3039" y="20031"/>
                  </a:lnTo>
                  <a:lnTo>
                    <a:pt x="3180" y="20113"/>
                  </a:lnTo>
                  <a:lnTo>
                    <a:pt x="3321" y="20183"/>
                  </a:lnTo>
                  <a:lnTo>
                    <a:pt x="3466" y="20242"/>
                  </a:lnTo>
                  <a:lnTo>
                    <a:pt x="3606" y="20289"/>
                  </a:lnTo>
                  <a:lnTo>
                    <a:pt x="3752" y="20324"/>
                  </a:lnTo>
                  <a:lnTo>
                    <a:pt x="3897" y="20347"/>
                  </a:lnTo>
                  <a:lnTo>
                    <a:pt x="4042" y="20359"/>
                  </a:lnTo>
                  <a:lnTo>
                    <a:pt x="4187" y="20359"/>
                  </a:lnTo>
                  <a:lnTo>
                    <a:pt x="4332" y="20347"/>
                  </a:lnTo>
                  <a:lnTo>
                    <a:pt x="4473" y="20335"/>
                  </a:lnTo>
                  <a:lnTo>
                    <a:pt x="4618" y="20300"/>
                  </a:lnTo>
                  <a:lnTo>
                    <a:pt x="4763" y="20265"/>
                  </a:lnTo>
                  <a:lnTo>
                    <a:pt x="4908" y="20206"/>
                  </a:lnTo>
                  <a:lnTo>
                    <a:pt x="5049" y="20136"/>
                  </a:lnTo>
                  <a:lnTo>
                    <a:pt x="5194" y="20066"/>
                  </a:lnTo>
                  <a:lnTo>
                    <a:pt x="5335" y="19972"/>
                  </a:lnTo>
                  <a:lnTo>
                    <a:pt x="5475" y="19878"/>
                  </a:lnTo>
                  <a:lnTo>
                    <a:pt x="5616" y="19773"/>
                  </a:lnTo>
                  <a:lnTo>
                    <a:pt x="5757" y="19644"/>
                  </a:lnTo>
                  <a:lnTo>
                    <a:pt x="5897" y="19515"/>
                  </a:lnTo>
                  <a:lnTo>
                    <a:pt x="6034" y="19374"/>
                  </a:lnTo>
                  <a:lnTo>
                    <a:pt x="6170" y="19210"/>
                  </a:lnTo>
                  <a:lnTo>
                    <a:pt x="6328" y="18929"/>
                  </a:lnTo>
                  <a:lnTo>
                    <a:pt x="6482" y="18636"/>
                  </a:lnTo>
                  <a:lnTo>
                    <a:pt x="6632" y="18319"/>
                  </a:lnTo>
                  <a:lnTo>
                    <a:pt x="6772" y="17980"/>
                  </a:lnTo>
                  <a:lnTo>
                    <a:pt x="6909" y="17628"/>
                  </a:lnTo>
                  <a:lnTo>
                    <a:pt x="7036" y="17253"/>
                  </a:lnTo>
                  <a:lnTo>
                    <a:pt x="7155" y="16866"/>
                  </a:lnTo>
                  <a:lnTo>
                    <a:pt x="7269" y="16468"/>
                  </a:lnTo>
                  <a:lnTo>
                    <a:pt x="7375" y="16057"/>
                  </a:lnTo>
                  <a:lnTo>
                    <a:pt x="7471" y="15624"/>
                  </a:lnTo>
                  <a:lnTo>
                    <a:pt x="7564" y="15178"/>
                  </a:lnTo>
                  <a:lnTo>
                    <a:pt x="7647" y="14733"/>
                  </a:lnTo>
                  <a:lnTo>
                    <a:pt x="7722" y="14264"/>
                  </a:lnTo>
                  <a:lnTo>
                    <a:pt x="7788" y="13795"/>
                  </a:lnTo>
                  <a:lnTo>
                    <a:pt x="7845" y="13303"/>
                  </a:lnTo>
                  <a:lnTo>
                    <a:pt x="7894" y="12811"/>
                  </a:lnTo>
                  <a:lnTo>
                    <a:pt x="7920" y="12553"/>
                  </a:lnTo>
                  <a:lnTo>
                    <a:pt x="7946" y="12272"/>
                  </a:lnTo>
                  <a:lnTo>
                    <a:pt x="7968" y="11967"/>
                  </a:lnTo>
                  <a:lnTo>
                    <a:pt x="7990" y="11639"/>
                  </a:lnTo>
                  <a:lnTo>
                    <a:pt x="8030" y="10912"/>
                  </a:lnTo>
                  <a:lnTo>
                    <a:pt x="8065" y="10103"/>
                  </a:lnTo>
                  <a:lnTo>
                    <a:pt x="8091" y="9248"/>
                  </a:lnTo>
                  <a:lnTo>
                    <a:pt x="8113" y="8345"/>
                  </a:lnTo>
                  <a:lnTo>
                    <a:pt x="8135" y="7408"/>
                  </a:lnTo>
                  <a:lnTo>
                    <a:pt x="8149" y="6458"/>
                  </a:lnTo>
                  <a:lnTo>
                    <a:pt x="8162" y="5509"/>
                  </a:lnTo>
                  <a:lnTo>
                    <a:pt x="8171" y="4560"/>
                  </a:lnTo>
                  <a:lnTo>
                    <a:pt x="8184" y="2778"/>
                  </a:lnTo>
                  <a:lnTo>
                    <a:pt x="8188" y="1219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573350" y="-11170575"/>
              <a:ext cx="204725" cy="508975"/>
            </a:xfrm>
            <a:custGeom>
              <a:avLst/>
              <a:gdLst/>
              <a:ahLst/>
              <a:cxnLst/>
              <a:rect l="l" t="t" r="r" b="b"/>
              <a:pathLst>
                <a:path w="8189" h="20359" fill="none" extrusionOk="0">
                  <a:moveTo>
                    <a:pt x="8188" y="0"/>
                  </a:moveTo>
                  <a:lnTo>
                    <a:pt x="8188" y="0"/>
                  </a:lnTo>
                  <a:lnTo>
                    <a:pt x="8188" y="1219"/>
                  </a:lnTo>
                  <a:lnTo>
                    <a:pt x="8184" y="2778"/>
                  </a:lnTo>
                  <a:lnTo>
                    <a:pt x="8171" y="4560"/>
                  </a:lnTo>
                  <a:lnTo>
                    <a:pt x="8162" y="5509"/>
                  </a:lnTo>
                  <a:lnTo>
                    <a:pt x="8149" y="6458"/>
                  </a:lnTo>
                  <a:lnTo>
                    <a:pt x="8135" y="7408"/>
                  </a:lnTo>
                  <a:lnTo>
                    <a:pt x="8113" y="8345"/>
                  </a:lnTo>
                  <a:lnTo>
                    <a:pt x="8091" y="9248"/>
                  </a:lnTo>
                  <a:lnTo>
                    <a:pt x="8065" y="10103"/>
                  </a:lnTo>
                  <a:lnTo>
                    <a:pt x="8030" y="10912"/>
                  </a:lnTo>
                  <a:lnTo>
                    <a:pt x="7990" y="11639"/>
                  </a:lnTo>
                  <a:lnTo>
                    <a:pt x="7968" y="11967"/>
                  </a:lnTo>
                  <a:lnTo>
                    <a:pt x="7946" y="12272"/>
                  </a:lnTo>
                  <a:lnTo>
                    <a:pt x="7920" y="12553"/>
                  </a:lnTo>
                  <a:lnTo>
                    <a:pt x="7894" y="12811"/>
                  </a:lnTo>
                  <a:lnTo>
                    <a:pt x="7894" y="12811"/>
                  </a:lnTo>
                  <a:lnTo>
                    <a:pt x="7845" y="13303"/>
                  </a:lnTo>
                  <a:lnTo>
                    <a:pt x="7788" y="13795"/>
                  </a:lnTo>
                  <a:lnTo>
                    <a:pt x="7722" y="14264"/>
                  </a:lnTo>
                  <a:lnTo>
                    <a:pt x="7647" y="14733"/>
                  </a:lnTo>
                  <a:lnTo>
                    <a:pt x="7564" y="15178"/>
                  </a:lnTo>
                  <a:lnTo>
                    <a:pt x="7471" y="15624"/>
                  </a:lnTo>
                  <a:lnTo>
                    <a:pt x="7375" y="16057"/>
                  </a:lnTo>
                  <a:lnTo>
                    <a:pt x="7269" y="16468"/>
                  </a:lnTo>
                  <a:lnTo>
                    <a:pt x="7155" y="16866"/>
                  </a:lnTo>
                  <a:lnTo>
                    <a:pt x="7036" y="17253"/>
                  </a:lnTo>
                  <a:lnTo>
                    <a:pt x="6909" y="17628"/>
                  </a:lnTo>
                  <a:lnTo>
                    <a:pt x="6772" y="17980"/>
                  </a:lnTo>
                  <a:lnTo>
                    <a:pt x="6632" y="18319"/>
                  </a:lnTo>
                  <a:lnTo>
                    <a:pt x="6482" y="18636"/>
                  </a:lnTo>
                  <a:lnTo>
                    <a:pt x="6328" y="18929"/>
                  </a:lnTo>
                  <a:lnTo>
                    <a:pt x="6170" y="19210"/>
                  </a:lnTo>
                  <a:lnTo>
                    <a:pt x="6170" y="19210"/>
                  </a:lnTo>
                  <a:lnTo>
                    <a:pt x="6034" y="19374"/>
                  </a:lnTo>
                  <a:lnTo>
                    <a:pt x="5897" y="19515"/>
                  </a:lnTo>
                  <a:lnTo>
                    <a:pt x="5757" y="19644"/>
                  </a:lnTo>
                  <a:lnTo>
                    <a:pt x="5616" y="19773"/>
                  </a:lnTo>
                  <a:lnTo>
                    <a:pt x="5475" y="19878"/>
                  </a:lnTo>
                  <a:lnTo>
                    <a:pt x="5335" y="19972"/>
                  </a:lnTo>
                  <a:lnTo>
                    <a:pt x="5194" y="20066"/>
                  </a:lnTo>
                  <a:lnTo>
                    <a:pt x="5049" y="20136"/>
                  </a:lnTo>
                  <a:lnTo>
                    <a:pt x="4908" y="20206"/>
                  </a:lnTo>
                  <a:lnTo>
                    <a:pt x="4763" y="20265"/>
                  </a:lnTo>
                  <a:lnTo>
                    <a:pt x="4618" y="20300"/>
                  </a:lnTo>
                  <a:lnTo>
                    <a:pt x="4473" y="20335"/>
                  </a:lnTo>
                  <a:lnTo>
                    <a:pt x="4332" y="20347"/>
                  </a:lnTo>
                  <a:lnTo>
                    <a:pt x="4187" y="20359"/>
                  </a:lnTo>
                  <a:lnTo>
                    <a:pt x="4042" y="20359"/>
                  </a:lnTo>
                  <a:lnTo>
                    <a:pt x="3897" y="20347"/>
                  </a:lnTo>
                  <a:lnTo>
                    <a:pt x="3752" y="20324"/>
                  </a:lnTo>
                  <a:lnTo>
                    <a:pt x="3606" y="20289"/>
                  </a:lnTo>
                  <a:lnTo>
                    <a:pt x="3466" y="20242"/>
                  </a:lnTo>
                  <a:lnTo>
                    <a:pt x="3321" y="20183"/>
                  </a:lnTo>
                  <a:lnTo>
                    <a:pt x="3180" y="20113"/>
                  </a:lnTo>
                  <a:lnTo>
                    <a:pt x="3039" y="20031"/>
                  </a:lnTo>
                  <a:lnTo>
                    <a:pt x="2894" y="19937"/>
                  </a:lnTo>
                  <a:lnTo>
                    <a:pt x="2758" y="19831"/>
                  </a:lnTo>
                  <a:lnTo>
                    <a:pt x="2617" y="19714"/>
                  </a:lnTo>
                  <a:lnTo>
                    <a:pt x="2481" y="19597"/>
                  </a:lnTo>
                  <a:lnTo>
                    <a:pt x="2340" y="19456"/>
                  </a:lnTo>
                  <a:lnTo>
                    <a:pt x="2204" y="19316"/>
                  </a:lnTo>
                  <a:lnTo>
                    <a:pt x="2072" y="19152"/>
                  </a:lnTo>
                  <a:lnTo>
                    <a:pt x="1940" y="18988"/>
                  </a:lnTo>
                  <a:lnTo>
                    <a:pt x="1808" y="18800"/>
                  </a:lnTo>
                  <a:lnTo>
                    <a:pt x="1676" y="18612"/>
                  </a:lnTo>
                  <a:lnTo>
                    <a:pt x="1676" y="18612"/>
                  </a:lnTo>
                  <a:lnTo>
                    <a:pt x="1588" y="18413"/>
                  </a:lnTo>
                  <a:lnTo>
                    <a:pt x="1500" y="18214"/>
                  </a:lnTo>
                  <a:lnTo>
                    <a:pt x="1417" y="18003"/>
                  </a:lnTo>
                  <a:lnTo>
                    <a:pt x="1333" y="17792"/>
                  </a:lnTo>
                  <a:lnTo>
                    <a:pt x="1254" y="17569"/>
                  </a:lnTo>
                  <a:lnTo>
                    <a:pt x="1175" y="17335"/>
                  </a:lnTo>
                  <a:lnTo>
                    <a:pt x="1100" y="17112"/>
                  </a:lnTo>
                  <a:lnTo>
                    <a:pt x="1030" y="16866"/>
                  </a:lnTo>
                  <a:lnTo>
                    <a:pt x="959" y="16620"/>
                  </a:lnTo>
                  <a:lnTo>
                    <a:pt x="894" y="16374"/>
                  </a:lnTo>
                  <a:lnTo>
                    <a:pt x="832" y="16128"/>
                  </a:lnTo>
                  <a:lnTo>
                    <a:pt x="770" y="15870"/>
                  </a:lnTo>
                  <a:lnTo>
                    <a:pt x="713" y="15612"/>
                  </a:lnTo>
                  <a:lnTo>
                    <a:pt x="660" y="15342"/>
                  </a:lnTo>
                  <a:lnTo>
                    <a:pt x="608" y="15073"/>
                  </a:lnTo>
                  <a:lnTo>
                    <a:pt x="559" y="14803"/>
                  </a:lnTo>
                  <a:lnTo>
                    <a:pt x="511" y="14522"/>
                  </a:lnTo>
                  <a:lnTo>
                    <a:pt x="471" y="14241"/>
                  </a:lnTo>
                  <a:lnTo>
                    <a:pt x="432" y="13959"/>
                  </a:lnTo>
                  <a:lnTo>
                    <a:pt x="392" y="13666"/>
                  </a:lnTo>
                  <a:lnTo>
                    <a:pt x="361" y="13373"/>
                  </a:lnTo>
                  <a:lnTo>
                    <a:pt x="331" y="13092"/>
                  </a:lnTo>
                  <a:lnTo>
                    <a:pt x="304" y="12787"/>
                  </a:lnTo>
                  <a:lnTo>
                    <a:pt x="278" y="12494"/>
                  </a:lnTo>
                  <a:lnTo>
                    <a:pt x="256" y="12190"/>
                  </a:lnTo>
                  <a:lnTo>
                    <a:pt x="243" y="11897"/>
                  </a:lnTo>
                  <a:lnTo>
                    <a:pt x="225" y="11592"/>
                  </a:lnTo>
                  <a:lnTo>
                    <a:pt x="216" y="11287"/>
                  </a:lnTo>
                  <a:lnTo>
                    <a:pt x="208" y="10971"/>
                  </a:lnTo>
                  <a:lnTo>
                    <a:pt x="203" y="10666"/>
                  </a:lnTo>
                  <a:lnTo>
                    <a:pt x="203" y="10361"/>
                  </a:lnTo>
                  <a:lnTo>
                    <a:pt x="208" y="10045"/>
                  </a:lnTo>
                  <a:lnTo>
                    <a:pt x="1" y="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397700" y="-11225075"/>
              <a:ext cx="381900" cy="142725"/>
            </a:xfrm>
            <a:custGeom>
              <a:avLst/>
              <a:gdLst/>
              <a:ahLst/>
              <a:cxnLst/>
              <a:rect l="l" t="t" r="r" b="b"/>
              <a:pathLst>
                <a:path w="15276" h="5709" extrusionOk="0">
                  <a:moveTo>
                    <a:pt x="6266" y="0"/>
                  </a:moveTo>
                  <a:lnTo>
                    <a:pt x="4890" y="12"/>
                  </a:lnTo>
                  <a:lnTo>
                    <a:pt x="4230" y="24"/>
                  </a:lnTo>
                  <a:lnTo>
                    <a:pt x="3602" y="47"/>
                  </a:lnTo>
                  <a:lnTo>
                    <a:pt x="3004" y="82"/>
                  </a:lnTo>
                  <a:lnTo>
                    <a:pt x="2441" y="118"/>
                  </a:lnTo>
                  <a:lnTo>
                    <a:pt x="1926" y="164"/>
                  </a:lnTo>
                  <a:lnTo>
                    <a:pt x="1460" y="223"/>
                  </a:lnTo>
                  <a:lnTo>
                    <a:pt x="1047" y="293"/>
                  </a:lnTo>
                  <a:lnTo>
                    <a:pt x="695" y="375"/>
                  </a:lnTo>
                  <a:lnTo>
                    <a:pt x="546" y="411"/>
                  </a:lnTo>
                  <a:lnTo>
                    <a:pt x="409" y="458"/>
                  </a:lnTo>
                  <a:lnTo>
                    <a:pt x="291" y="504"/>
                  </a:lnTo>
                  <a:lnTo>
                    <a:pt x="194" y="551"/>
                  </a:lnTo>
                  <a:lnTo>
                    <a:pt x="115" y="610"/>
                  </a:lnTo>
                  <a:lnTo>
                    <a:pt x="58" y="668"/>
                  </a:lnTo>
                  <a:lnTo>
                    <a:pt x="36" y="692"/>
                  </a:lnTo>
                  <a:lnTo>
                    <a:pt x="18" y="727"/>
                  </a:lnTo>
                  <a:lnTo>
                    <a:pt x="9" y="762"/>
                  </a:lnTo>
                  <a:lnTo>
                    <a:pt x="5" y="786"/>
                  </a:lnTo>
                  <a:lnTo>
                    <a:pt x="0" y="856"/>
                  </a:lnTo>
                  <a:lnTo>
                    <a:pt x="9" y="926"/>
                  </a:lnTo>
                  <a:lnTo>
                    <a:pt x="27" y="997"/>
                  </a:lnTo>
                  <a:lnTo>
                    <a:pt x="53" y="1079"/>
                  </a:lnTo>
                  <a:lnTo>
                    <a:pt x="88" y="1149"/>
                  </a:lnTo>
                  <a:lnTo>
                    <a:pt x="132" y="1231"/>
                  </a:lnTo>
                  <a:lnTo>
                    <a:pt x="181" y="1313"/>
                  </a:lnTo>
                  <a:lnTo>
                    <a:pt x="238" y="1395"/>
                  </a:lnTo>
                  <a:lnTo>
                    <a:pt x="374" y="1571"/>
                  </a:lnTo>
                  <a:lnTo>
                    <a:pt x="541" y="1758"/>
                  </a:lnTo>
                  <a:lnTo>
                    <a:pt x="730" y="1946"/>
                  </a:lnTo>
                  <a:lnTo>
                    <a:pt x="937" y="2145"/>
                  </a:lnTo>
                  <a:lnTo>
                    <a:pt x="1170" y="2344"/>
                  </a:lnTo>
                  <a:lnTo>
                    <a:pt x="1416" y="2544"/>
                  </a:lnTo>
                  <a:lnTo>
                    <a:pt x="1676" y="2743"/>
                  </a:lnTo>
                  <a:lnTo>
                    <a:pt x="1948" y="2954"/>
                  </a:lnTo>
                  <a:lnTo>
                    <a:pt x="2524" y="3364"/>
                  </a:lnTo>
                  <a:lnTo>
                    <a:pt x="3118" y="3763"/>
                  </a:lnTo>
                  <a:lnTo>
                    <a:pt x="3716" y="4149"/>
                  </a:lnTo>
                  <a:lnTo>
                    <a:pt x="4296" y="4513"/>
                  </a:lnTo>
                  <a:lnTo>
                    <a:pt x="4837" y="4841"/>
                  </a:lnTo>
                  <a:lnTo>
                    <a:pt x="5325" y="5134"/>
                  </a:lnTo>
                  <a:lnTo>
                    <a:pt x="6055" y="5556"/>
                  </a:lnTo>
                  <a:lnTo>
                    <a:pt x="6332" y="5708"/>
                  </a:lnTo>
                  <a:lnTo>
                    <a:pt x="15060" y="5486"/>
                  </a:lnTo>
                  <a:lnTo>
                    <a:pt x="15276" y="247"/>
                  </a:lnTo>
                  <a:lnTo>
                    <a:pt x="14625" y="223"/>
                  </a:lnTo>
                  <a:lnTo>
                    <a:pt x="12906" y="141"/>
                  </a:lnTo>
                  <a:lnTo>
                    <a:pt x="11758" y="94"/>
                  </a:lnTo>
                  <a:lnTo>
                    <a:pt x="10474" y="59"/>
                  </a:lnTo>
                  <a:lnTo>
                    <a:pt x="9102" y="24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579400" y="-10968975"/>
              <a:ext cx="196700" cy="58900"/>
            </a:xfrm>
            <a:custGeom>
              <a:avLst/>
              <a:gdLst/>
              <a:ahLst/>
              <a:cxnLst/>
              <a:rect l="l" t="t" r="r" b="b"/>
              <a:pathLst>
                <a:path w="7868" h="2356" extrusionOk="0">
                  <a:moveTo>
                    <a:pt x="4257" y="0"/>
                  </a:moveTo>
                  <a:lnTo>
                    <a:pt x="3901" y="35"/>
                  </a:lnTo>
                  <a:lnTo>
                    <a:pt x="3549" y="94"/>
                  </a:lnTo>
                  <a:lnTo>
                    <a:pt x="3193" y="176"/>
                  </a:lnTo>
                  <a:lnTo>
                    <a:pt x="2841" y="293"/>
                  </a:lnTo>
                  <a:lnTo>
                    <a:pt x="2489" y="422"/>
                  </a:lnTo>
                  <a:lnTo>
                    <a:pt x="2138" y="586"/>
                  </a:lnTo>
                  <a:lnTo>
                    <a:pt x="1790" y="785"/>
                  </a:lnTo>
                  <a:lnTo>
                    <a:pt x="1443" y="996"/>
                  </a:lnTo>
                  <a:lnTo>
                    <a:pt x="1100" y="1242"/>
                  </a:lnTo>
                  <a:lnTo>
                    <a:pt x="955" y="1324"/>
                  </a:lnTo>
                  <a:lnTo>
                    <a:pt x="814" y="1430"/>
                  </a:lnTo>
                  <a:lnTo>
                    <a:pt x="674" y="1559"/>
                  </a:lnTo>
                  <a:lnTo>
                    <a:pt x="533" y="1688"/>
                  </a:lnTo>
                  <a:lnTo>
                    <a:pt x="396" y="1828"/>
                  </a:lnTo>
                  <a:lnTo>
                    <a:pt x="260" y="1993"/>
                  </a:lnTo>
                  <a:lnTo>
                    <a:pt x="128" y="2168"/>
                  </a:lnTo>
                  <a:lnTo>
                    <a:pt x="1" y="2356"/>
                  </a:lnTo>
                  <a:lnTo>
                    <a:pt x="484" y="2063"/>
                  </a:lnTo>
                  <a:lnTo>
                    <a:pt x="968" y="1805"/>
                  </a:lnTo>
                  <a:lnTo>
                    <a:pt x="1456" y="1571"/>
                  </a:lnTo>
                  <a:lnTo>
                    <a:pt x="1944" y="1348"/>
                  </a:lnTo>
                  <a:lnTo>
                    <a:pt x="2437" y="1160"/>
                  </a:lnTo>
                  <a:lnTo>
                    <a:pt x="2929" y="996"/>
                  </a:lnTo>
                  <a:lnTo>
                    <a:pt x="3422" y="844"/>
                  </a:lnTo>
                  <a:lnTo>
                    <a:pt x="3914" y="727"/>
                  </a:lnTo>
                  <a:lnTo>
                    <a:pt x="4411" y="727"/>
                  </a:lnTo>
                  <a:lnTo>
                    <a:pt x="4903" y="738"/>
                  </a:lnTo>
                  <a:lnTo>
                    <a:pt x="5400" y="785"/>
                  </a:lnTo>
                  <a:lnTo>
                    <a:pt x="5897" y="856"/>
                  </a:lnTo>
                  <a:lnTo>
                    <a:pt x="6390" y="938"/>
                  </a:lnTo>
                  <a:lnTo>
                    <a:pt x="6882" y="1055"/>
                  </a:lnTo>
                  <a:lnTo>
                    <a:pt x="7375" y="1196"/>
                  </a:lnTo>
                  <a:lnTo>
                    <a:pt x="7867" y="1360"/>
                  </a:lnTo>
                  <a:lnTo>
                    <a:pt x="7731" y="1196"/>
                  </a:lnTo>
                  <a:lnTo>
                    <a:pt x="7594" y="1055"/>
                  </a:lnTo>
                  <a:lnTo>
                    <a:pt x="7454" y="938"/>
                  </a:lnTo>
                  <a:lnTo>
                    <a:pt x="7313" y="821"/>
                  </a:lnTo>
                  <a:lnTo>
                    <a:pt x="7172" y="727"/>
                  </a:lnTo>
                  <a:lnTo>
                    <a:pt x="7027" y="645"/>
                  </a:lnTo>
                  <a:lnTo>
                    <a:pt x="6882" y="574"/>
                  </a:lnTo>
                  <a:lnTo>
                    <a:pt x="6733" y="528"/>
                  </a:lnTo>
                  <a:lnTo>
                    <a:pt x="6381" y="363"/>
                  </a:lnTo>
                  <a:lnTo>
                    <a:pt x="6029" y="246"/>
                  </a:lnTo>
                  <a:lnTo>
                    <a:pt x="5677" y="141"/>
                  </a:lnTo>
                  <a:lnTo>
                    <a:pt x="5321" y="70"/>
                  </a:lnTo>
                  <a:lnTo>
                    <a:pt x="4965" y="24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3839050" y="-10718450"/>
              <a:ext cx="334100" cy="2846025"/>
            </a:xfrm>
            <a:custGeom>
              <a:avLst/>
              <a:gdLst/>
              <a:ahLst/>
              <a:cxnLst/>
              <a:rect l="l" t="t" r="r" b="b"/>
              <a:pathLst>
                <a:path w="13364" h="113841" extrusionOk="0">
                  <a:moveTo>
                    <a:pt x="1" y="0"/>
                  </a:move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3839050" y="-10718450"/>
              <a:ext cx="334100" cy="2846025"/>
            </a:xfrm>
            <a:custGeom>
              <a:avLst/>
              <a:gdLst/>
              <a:ahLst/>
              <a:cxnLst/>
              <a:rect l="l" t="t" r="r" b="b"/>
              <a:pathLst>
                <a:path w="13364" h="113841" fill="none" extrusionOk="0">
                  <a:moveTo>
                    <a:pt x="9199" y="113817"/>
                  </a:moveTo>
                  <a:lnTo>
                    <a:pt x="13183" y="105414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lnTo>
                    <a:pt x="1" y="0"/>
                  </a:ln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839055" y="-10679503"/>
              <a:ext cx="136986" cy="2808374"/>
            </a:xfrm>
            <a:custGeom>
              <a:avLst/>
              <a:gdLst/>
              <a:ahLst/>
              <a:cxnLst/>
              <a:rect l="l" t="t" r="r" b="b"/>
              <a:pathLst>
                <a:path w="5480" h="111932" extrusionOk="0">
                  <a:moveTo>
                    <a:pt x="1" y="1"/>
                  </a:moveTo>
                  <a:lnTo>
                    <a:pt x="80" y="109001"/>
                  </a:lnTo>
                  <a:lnTo>
                    <a:pt x="3931" y="111931"/>
                  </a:lnTo>
                  <a:lnTo>
                    <a:pt x="5479" y="111861"/>
                  </a:lnTo>
                  <a:lnTo>
                    <a:pt x="2291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3839050" y="-10681550"/>
              <a:ext cx="137000" cy="2798300"/>
            </a:xfrm>
            <a:custGeom>
              <a:avLst/>
              <a:gdLst/>
              <a:ahLst/>
              <a:cxnLst/>
              <a:rect l="l" t="t" r="r" b="b"/>
              <a:pathLst>
                <a:path w="5480" h="111932" fill="none" extrusionOk="0">
                  <a:moveTo>
                    <a:pt x="3931" y="111931"/>
                  </a:moveTo>
                  <a:lnTo>
                    <a:pt x="80" y="109001"/>
                  </a:lnTo>
                  <a:lnTo>
                    <a:pt x="1" y="1"/>
                  </a:lnTo>
                  <a:lnTo>
                    <a:pt x="2291" y="1138"/>
                  </a:lnTo>
                  <a:lnTo>
                    <a:pt x="5479" y="111861"/>
                  </a:lnTo>
                  <a:lnTo>
                    <a:pt x="3931" y="1119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3897100" y="-10653125"/>
              <a:ext cx="78400" cy="2766925"/>
            </a:xfrm>
            <a:custGeom>
              <a:avLst/>
              <a:gdLst/>
              <a:ahLst/>
              <a:cxnLst/>
              <a:rect l="l" t="t" r="r" b="b"/>
              <a:pathLst>
                <a:path w="3136" h="110677" extrusionOk="0">
                  <a:moveTo>
                    <a:pt x="5" y="1"/>
                  </a:moveTo>
                  <a:lnTo>
                    <a:pt x="0" y="24"/>
                  </a:lnTo>
                  <a:lnTo>
                    <a:pt x="0" y="71"/>
                  </a:lnTo>
                  <a:lnTo>
                    <a:pt x="0" y="294"/>
                  </a:lnTo>
                  <a:lnTo>
                    <a:pt x="9" y="1126"/>
                  </a:lnTo>
                  <a:lnTo>
                    <a:pt x="35" y="2497"/>
                  </a:lnTo>
                  <a:lnTo>
                    <a:pt x="79" y="4349"/>
                  </a:lnTo>
                  <a:lnTo>
                    <a:pt x="202" y="9459"/>
                  </a:lnTo>
                  <a:lnTo>
                    <a:pt x="374" y="16222"/>
                  </a:lnTo>
                  <a:lnTo>
                    <a:pt x="589" y="24414"/>
                  </a:lnTo>
                  <a:lnTo>
                    <a:pt x="844" y="33814"/>
                  </a:lnTo>
                  <a:lnTo>
                    <a:pt x="1130" y="44210"/>
                  </a:lnTo>
                  <a:lnTo>
                    <a:pt x="1442" y="55368"/>
                  </a:lnTo>
                  <a:lnTo>
                    <a:pt x="1763" y="66514"/>
                  </a:lnTo>
                  <a:lnTo>
                    <a:pt x="2062" y="76899"/>
                  </a:lnTo>
                  <a:lnTo>
                    <a:pt x="2339" y="86298"/>
                  </a:lnTo>
                  <a:lnTo>
                    <a:pt x="2586" y="94479"/>
                  </a:lnTo>
                  <a:lnTo>
                    <a:pt x="2797" y="101242"/>
                  </a:lnTo>
                  <a:lnTo>
                    <a:pt x="2959" y="106329"/>
                  </a:lnTo>
                  <a:lnTo>
                    <a:pt x="3025" y="108192"/>
                  </a:lnTo>
                  <a:lnTo>
                    <a:pt x="3074" y="109552"/>
                  </a:lnTo>
                  <a:lnTo>
                    <a:pt x="3109" y="110384"/>
                  </a:lnTo>
                  <a:lnTo>
                    <a:pt x="3122" y="110595"/>
                  </a:lnTo>
                  <a:lnTo>
                    <a:pt x="3126" y="110654"/>
                  </a:lnTo>
                  <a:lnTo>
                    <a:pt x="3131" y="110677"/>
                  </a:lnTo>
                  <a:lnTo>
                    <a:pt x="3135" y="110654"/>
                  </a:lnTo>
                  <a:lnTo>
                    <a:pt x="3135" y="110595"/>
                  </a:lnTo>
                  <a:lnTo>
                    <a:pt x="3135" y="110384"/>
                  </a:lnTo>
                  <a:lnTo>
                    <a:pt x="3122" y="109540"/>
                  </a:lnTo>
                  <a:lnTo>
                    <a:pt x="3096" y="108181"/>
                  </a:lnTo>
                  <a:lnTo>
                    <a:pt x="3056" y="106317"/>
                  </a:lnTo>
                  <a:lnTo>
                    <a:pt x="2933" y="101207"/>
                  </a:lnTo>
                  <a:lnTo>
                    <a:pt x="2761" y="94444"/>
                  </a:lnTo>
                  <a:lnTo>
                    <a:pt x="2546" y="86252"/>
                  </a:lnTo>
                  <a:lnTo>
                    <a:pt x="2291" y="76852"/>
                  </a:lnTo>
                  <a:lnTo>
                    <a:pt x="2005" y="66467"/>
                  </a:lnTo>
                  <a:lnTo>
                    <a:pt x="1689" y="55310"/>
                  </a:lnTo>
                  <a:lnTo>
                    <a:pt x="1372" y="44163"/>
                  </a:lnTo>
                  <a:lnTo>
                    <a:pt x="1069" y="33767"/>
                  </a:lnTo>
                  <a:lnTo>
                    <a:pt x="792" y="24379"/>
                  </a:lnTo>
                  <a:lnTo>
                    <a:pt x="545" y="16187"/>
                  </a:lnTo>
                  <a:lnTo>
                    <a:pt x="339" y="9436"/>
                  </a:lnTo>
                  <a:lnTo>
                    <a:pt x="176" y="4337"/>
                  </a:lnTo>
                  <a:lnTo>
                    <a:pt x="110" y="2485"/>
                  </a:lnTo>
                  <a:lnTo>
                    <a:pt x="62" y="1126"/>
                  </a:lnTo>
                  <a:lnTo>
                    <a:pt x="22" y="282"/>
                  </a:lnTo>
                  <a:lnTo>
                    <a:pt x="13" y="71"/>
                  </a:lnTo>
                  <a:lnTo>
                    <a:pt x="9" y="2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917650" y="-8620800"/>
              <a:ext cx="11350" cy="30200"/>
            </a:xfrm>
            <a:custGeom>
              <a:avLst/>
              <a:gdLst/>
              <a:ahLst/>
              <a:cxnLst/>
              <a:rect l="l" t="t" r="r" b="b"/>
              <a:pathLst>
                <a:path w="454" h="1208" extrusionOk="0">
                  <a:moveTo>
                    <a:pt x="229" y="1"/>
                  </a:moveTo>
                  <a:lnTo>
                    <a:pt x="181" y="13"/>
                  </a:lnTo>
                  <a:lnTo>
                    <a:pt x="141" y="48"/>
                  </a:lnTo>
                  <a:lnTo>
                    <a:pt x="102" y="106"/>
                  </a:lnTo>
                  <a:lnTo>
                    <a:pt x="71" y="177"/>
                  </a:lnTo>
                  <a:lnTo>
                    <a:pt x="40" y="270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9"/>
                  </a:lnTo>
                  <a:lnTo>
                    <a:pt x="9" y="727"/>
                  </a:lnTo>
                  <a:lnTo>
                    <a:pt x="22" y="833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3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3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27"/>
                  </a:lnTo>
                  <a:lnTo>
                    <a:pt x="453" y="599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70"/>
                  </a:lnTo>
                  <a:lnTo>
                    <a:pt x="387" y="177"/>
                  </a:lnTo>
                  <a:lnTo>
                    <a:pt x="357" y="106"/>
                  </a:lnTo>
                  <a:lnTo>
                    <a:pt x="317" y="48"/>
                  </a:lnTo>
                  <a:lnTo>
                    <a:pt x="273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895225" y="-9309950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0" y="0"/>
                  </a:moveTo>
                  <a:lnTo>
                    <a:pt x="176" y="12"/>
                  </a:lnTo>
                  <a:lnTo>
                    <a:pt x="137" y="47"/>
                  </a:lnTo>
                  <a:lnTo>
                    <a:pt x="97" y="106"/>
                  </a:lnTo>
                  <a:lnTo>
                    <a:pt x="62" y="176"/>
                  </a:lnTo>
                  <a:lnTo>
                    <a:pt x="36" y="270"/>
                  </a:lnTo>
                  <a:lnTo>
                    <a:pt x="18" y="375"/>
                  </a:lnTo>
                  <a:lnTo>
                    <a:pt x="5" y="493"/>
                  </a:lnTo>
                  <a:lnTo>
                    <a:pt x="0" y="610"/>
                  </a:lnTo>
                  <a:lnTo>
                    <a:pt x="5" y="727"/>
                  </a:lnTo>
                  <a:lnTo>
                    <a:pt x="22" y="844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2"/>
                  </a:lnTo>
                  <a:lnTo>
                    <a:pt x="141" y="1149"/>
                  </a:lnTo>
                  <a:lnTo>
                    <a:pt x="181" y="1184"/>
                  </a:lnTo>
                  <a:lnTo>
                    <a:pt x="229" y="1196"/>
                  </a:lnTo>
                  <a:lnTo>
                    <a:pt x="233" y="1196"/>
                  </a:lnTo>
                  <a:lnTo>
                    <a:pt x="277" y="1184"/>
                  </a:lnTo>
                  <a:lnTo>
                    <a:pt x="317" y="1149"/>
                  </a:lnTo>
                  <a:lnTo>
                    <a:pt x="357" y="1090"/>
                  </a:lnTo>
                  <a:lnTo>
                    <a:pt x="392" y="1020"/>
                  </a:lnTo>
                  <a:lnTo>
                    <a:pt x="418" y="926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53" y="586"/>
                  </a:lnTo>
                  <a:lnTo>
                    <a:pt x="449" y="469"/>
                  </a:lnTo>
                  <a:lnTo>
                    <a:pt x="431" y="352"/>
                  </a:lnTo>
                  <a:lnTo>
                    <a:pt x="409" y="246"/>
                  </a:lnTo>
                  <a:lnTo>
                    <a:pt x="383" y="164"/>
                  </a:lnTo>
                  <a:lnTo>
                    <a:pt x="348" y="94"/>
                  </a:lnTo>
                  <a:lnTo>
                    <a:pt x="308" y="35"/>
                  </a:lnTo>
                  <a:lnTo>
                    <a:pt x="269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883900" y="-10088775"/>
              <a:ext cx="11350" cy="30200"/>
            </a:xfrm>
            <a:custGeom>
              <a:avLst/>
              <a:gdLst/>
              <a:ahLst/>
              <a:cxnLst/>
              <a:rect l="l" t="t" r="r" b="b"/>
              <a:pathLst>
                <a:path w="454" h="1208" extrusionOk="0">
                  <a:moveTo>
                    <a:pt x="229" y="0"/>
                  </a:moveTo>
                  <a:lnTo>
                    <a:pt x="181" y="12"/>
                  </a:lnTo>
                  <a:lnTo>
                    <a:pt x="141" y="47"/>
                  </a:lnTo>
                  <a:lnTo>
                    <a:pt x="102" y="106"/>
                  </a:lnTo>
                  <a:lnTo>
                    <a:pt x="66" y="176"/>
                  </a:lnTo>
                  <a:lnTo>
                    <a:pt x="40" y="270"/>
                  </a:lnTo>
                  <a:lnTo>
                    <a:pt x="18" y="375"/>
                  </a:lnTo>
                  <a:lnTo>
                    <a:pt x="5" y="481"/>
                  </a:lnTo>
                  <a:lnTo>
                    <a:pt x="1" y="610"/>
                  </a:lnTo>
                  <a:lnTo>
                    <a:pt x="5" y="727"/>
                  </a:lnTo>
                  <a:lnTo>
                    <a:pt x="18" y="844"/>
                  </a:lnTo>
                  <a:lnTo>
                    <a:pt x="40" y="938"/>
                  </a:lnTo>
                  <a:lnTo>
                    <a:pt x="66" y="1032"/>
                  </a:lnTo>
                  <a:lnTo>
                    <a:pt x="102" y="1102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2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44"/>
                  </a:lnTo>
                  <a:lnTo>
                    <a:pt x="449" y="727"/>
                  </a:lnTo>
                  <a:lnTo>
                    <a:pt x="453" y="610"/>
                  </a:lnTo>
                  <a:lnTo>
                    <a:pt x="449" y="481"/>
                  </a:lnTo>
                  <a:lnTo>
                    <a:pt x="436" y="375"/>
                  </a:lnTo>
                  <a:lnTo>
                    <a:pt x="414" y="270"/>
                  </a:lnTo>
                  <a:lnTo>
                    <a:pt x="387" y="176"/>
                  </a:lnTo>
                  <a:lnTo>
                    <a:pt x="357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940175" y="-8051775"/>
              <a:ext cx="11250" cy="29925"/>
            </a:xfrm>
            <a:custGeom>
              <a:avLst/>
              <a:gdLst/>
              <a:ahLst/>
              <a:cxnLst/>
              <a:rect l="l" t="t" r="r" b="b"/>
              <a:pathLst>
                <a:path w="450" h="1197" extrusionOk="0">
                  <a:moveTo>
                    <a:pt x="221" y="1"/>
                  </a:moveTo>
                  <a:lnTo>
                    <a:pt x="177" y="13"/>
                  </a:lnTo>
                  <a:lnTo>
                    <a:pt x="133" y="48"/>
                  </a:lnTo>
                  <a:lnTo>
                    <a:pt x="98" y="106"/>
                  </a:lnTo>
                  <a:lnTo>
                    <a:pt x="62" y="177"/>
                  </a:lnTo>
                  <a:lnTo>
                    <a:pt x="36" y="270"/>
                  </a:lnTo>
                  <a:lnTo>
                    <a:pt x="14" y="376"/>
                  </a:lnTo>
                  <a:lnTo>
                    <a:pt x="5" y="493"/>
                  </a:lnTo>
                  <a:lnTo>
                    <a:pt x="1" y="610"/>
                  </a:lnTo>
                  <a:lnTo>
                    <a:pt x="5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7" y="1032"/>
                  </a:lnTo>
                  <a:lnTo>
                    <a:pt x="102" y="1103"/>
                  </a:lnTo>
                  <a:lnTo>
                    <a:pt x="137" y="1150"/>
                  </a:lnTo>
                  <a:lnTo>
                    <a:pt x="181" y="1185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8" y="1185"/>
                  </a:lnTo>
                  <a:lnTo>
                    <a:pt x="317" y="1150"/>
                  </a:lnTo>
                  <a:lnTo>
                    <a:pt x="357" y="1091"/>
                  </a:lnTo>
                  <a:lnTo>
                    <a:pt x="388" y="1021"/>
                  </a:lnTo>
                  <a:lnTo>
                    <a:pt x="414" y="927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49" y="587"/>
                  </a:lnTo>
                  <a:lnTo>
                    <a:pt x="445" y="470"/>
                  </a:lnTo>
                  <a:lnTo>
                    <a:pt x="432" y="353"/>
                  </a:lnTo>
                  <a:lnTo>
                    <a:pt x="410" y="247"/>
                  </a:lnTo>
                  <a:lnTo>
                    <a:pt x="383" y="165"/>
                  </a:lnTo>
                  <a:lnTo>
                    <a:pt x="348" y="95"/>
                  </a:lnTo>
                  <a:lnTo>
                    <a:pt x="309" y="3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872800" y="-7452550"/>
              <a:ext cx="333100" cy="2097100"/>
            </a:xfrm>
            <a:custGeom>
              <a:avLst/>
              <a:gdLst/>
              <a:ahLst/>
              <a:cxnLst/>
              <a:rect l="l" t="t" r="r" b="b"/>
              <a:pathLst>
                <a:path w="13324" h="83884" extrusionOk="0">
                  <a:moveTo>
                    <a:pt x="2599" y="0"/>
                  </a:move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3872800" y="-7452550"/>
              <a:ext cx="333100" cy="2097100"/>
            </a:xfrm>
            <a:custGeom>
              <a:avLst/>
              <a:gdLst/>
              <a:ahLst/>
              <a:cxnLst/>
              <a:rect l="l" t="t" r="r" b="b"/>
              <a:pathLst>
                <a:path w="13324" h="83884" fill="none" extrusionOk="0">
                  <a:moveTo>
                    <a:pt x="8658" y="83884"/>
                  </a:moveTo>
                  <a:lnTo>
                    <a:pt x="12127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3872800" y="-5836300"/>
              <a:ext cx="112250" cy="251125"/>
            </a:xfrm>
            <a:custGeom>
              <a:avLst/>
              <a:gdLst/>
              <a:ahLst/>
              <a:cxnLst/>
              <a:rect l="l" t="t" r="r" b="b"/>
              <a:pathLst>
                <a:path w="4490" h="10045" extrusionOk="0">
                  <a:moveTo>
                    <a:pt x="0" y="0"/>
                  </a:moveTo>
                  <a:lnTo>
                    <a:pt x="0" y="223"/>
                  </a:lnTo>
                  <a:lnTo>
                    <a:pt x="4490" y="10045"/>
                  </a:lnTo>
                  <a:lnTo>
                    <a:pt x="4490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872800" y="-5836300"/>
              <a:ext cx="112250" cy="251125"/>
            </a:xfrm>
            <a:custGeom>
              <a:avLst/>
              <a:gdLst/>
              <a:ahLst/>
              <a:cxnLst/>
              <a:rect l="l" t="t" r="r" b="b"/>
              <a:pathLst>
                <a:path w="4490" h="10045" fill="none" extrusionOk="0">
                  <a:moveTo>
                    <a:pt x="4490" y="10045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4490" y="9974"/>
                  </a:lnTo>
                  <a:lnTo>
                    <a:pt x="4490" y="100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884775" y="-7412125"/>
              <a:ext cx="45325" cy="292150"/>
            </a:xfrm>
            <a:custGeom>
              <a:avLst/>
              <a:gdLst/>
              <a:ahLst/>
              <a:cxnLst/>
              <a:rect l="l" t="t" r="r" b="b"/>
              <a:pathLst>
                <a:path w="1813" h="11686" fill="none" extrusionOk="0">
                  <a:moveTo>
                    <a:pt x="1" y="11686"/>
                  </a:moveTo>
                  <a:lnTo>
                    <a:pt x="1" y="11686"/>
                  </a:lnTo>
                  <a:lnTo>
                    <a:pt x="84" y="10924"/>
                  </a:lnTo>
                  <a:lnTo>
                    <a:pt x="172" y="10162"/>
                  </a:lnTo>
                  <a:lnTo>
                    <a:pt x="265" y="9412"/>
                  </a:lnTo>
                  <a:lnTo>
                    <a:pt x="357" y="8662"/>
                  </a:lnTo>
                  <a:lnTo>
                    <a:pt x="458" y="7912"/>
                  </a:lnTo>
                  <a:lnTo>
                    <a:pt x="559" y="7174"/>
                  </a:lnTo>
                  <a:lnTo>
                    <a:pt x="669" y="6435"/>
                  </a:lnTo>
                  <a:lnTo>
                    <a:pt x="779" y="5709"/>
                  </a:lnTo>
                  <a:lnTo>
                    <a:pt x="893" y="4970"/>
                  </a:lnTo>
                  <a:lnTo>
                    <a:pt x="1016" y="4243"/>
                  </a:lnTo>
                  <a:lnTo>
                    <a:pt x="1140" y="3529"/>
                  </a:lnTo>
                  <a:lnTo>
                    <a:pt x="1267" y="2814"/>
                  </a:lnTo>
                  <a:lnTo>
                    <a:pt x="1395" y="2099"/>
                  </a:lnTo>
                  <a:lnTo>
                    <a:pt x="1531" y="1395"/>
                  </a:lnTo>
                  <a:lnTo>
                    <a:pt x="1672" y="692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628" y="1009"/>
                  </a:lnTo>
                  <a:lnTo>
                    <a:pt x="1417" y="2204"/>
                  </a:lnTo>
                  <a:lnTo>
                    <a:pt x="1183" y="3564"/>
                  </a:lnTo>
                  <a:lnTo>
                    <a:pt x="937" y="5052"/>
                  </a:lnTo>
                  <a:lnTo>
                    <a:pt x="814" y="5837"/>
                  </a:lnTo>
                  <a:lnTo>
                    <a:pt x="691" y="6634"/>
                  </a:lnTo>
                  <a:lnTo>
                    <a:pt x="568" y="7455"/>
                  </a:lnTo>
                  <a:lnTo>
                    <a:pt x="445" y="8287"/>
                  </a:lnTo>
                  <a:lnTo>
                    <a:pt x="326" y="9131"/>
                  </a:lnTo>
                  <a:lnTo>
                    <a:pt x="212" y="9987"/>
                  </a:lnTo>
                  <a:lnTo>
                    <a:pt x="106" y="10842"/>
                  </a:lnTo>
                  <a:lnTo>
                    <a:pt x="1" y="116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3872800" y="-7452550"/>
              <a:ext cx="276700" cy="1865625"/>
            </a:xfrm>
            <a:custGeom>
              <a:avLst/>
              <a:gdLst/>
              <a:ahLst/>
              <a:cxnLst/>
              <a:rect l="l" t="t" r="r" b="b"/>
              <a:pathLst>
                <a:path w="11068" h="74625" extrusionOk="0">
                  <a:moveTo>
                    <a:pt x="2643" y="0"/>
                  </a:moveTo>
                  <a:lnTo>
                    <a:pt x="2463" y="809"/>
                  </a:lnTo>
                  <a:lnTo>
                    <a:pt x="2291" y="1618"/>
                  </a:lnTo>
                  <a:lnTo>
                    <a:pt x="2107" y="2626"/>
                  </a:lnTo>
                  <a:lnTo>
                    <a:pt x="1896" y="3821"/>
                  </a:lnTo>
                  <a:lnTo>
                    <a:pt x="1662" y="5181"/>
                  </a:lnTo>
                  <a:lnTo>
                    <a:pt x="1416" y="6669"/>
                  </a:lnTo>
                  <a:lnTo>
                    <a:pt x="1293" y="7454"/>
                  </a:lnTo>
                  <a:lnTo>
                    <a:pt x="1170" y="8251"/>
                  </a:lnTo>
                  <a:lnTo>
                    <a:pt x="1047" y="9072"/>
                  </a:lnTo>
                  <a:lnTo>
                    <a:pt x="924" y="9904"/>
                  </a:lnTo>
                  <a:lnTo>
                    <a:pt x="805" y="10748"/>
                  </a:lnTo>
                  <a:lnTo>
                    <a:pt x="691" y="11604"/>
                  </a:lnTo>
                  <a:lnTo>
                    <a:pt x="585" y="12459"/>
                  </a:lnTo>
                  <a:lnTo>
                    <a:pt x="480" y="13303"/>
                  </a:lnTo>
                  <a:lnTo>
                    <a:pt x="418" y="13924"/>
                  </a:lnTo>
                  <a:lnTo>
                    <a:pt x="357" y="14545"/>
                  </a:lnTo>
                  <a:lnTo>
                    <a:pt x="295" y="15167"/>
                  </a:lnTo>
                  <a:lnTo>
                    <a:pt x="238" y="15788"/>
                  </a:lnTo>
                  <a:lnTo>
                    <a:pt x="198" y="16339"/>
                  </a:lnTo>
                  <a:lnTo>
                    <a:pt x="159" y="16878"/>
                  </a:lnTo>
                  <a:lnTo>
                    <a:pt x="128" y="17429"/>
                  </a:lnTo>
                  <a:lnTo>
                    <a:pt x="102" y="17979"/>
                  </a:lnTo>
                  <a:lnTo>
                    <a:pt x="80" y="18530"/>
                  </a:lnTo>
                  <a:lnTo>
                    <a:pt x="66" y="19081"/>
                  </a:lnTo>
                  <a:lnTo>
                    <a:pt x="58" y="19644"/>
                  </a:lnTo>
                  <a:lnTo>
                    <a:pt x="53" y="20195"/>
                  </a:lnTo>
                  <a:lnTo>
                    <a:pt x="0" y="64650"/>
                  </a:lnTo>
                  <a:lnTo>
                    <a:pt x="4490" y="74624"/>
                  </a:lnTo>
                  <a:lnTo>
                    <a:pt x="4490" y="18061"/>
                  </a:lnTo>
                  <a:lnTo>
                    <a:pt x="11068" y="11264"/>
                  </a:lnTo>
                  <a:lnTo>
                    <a:pt x="10945" y="10490"/>
                  </a:lnTo>
                  <a:lnTo>
                    <a:pt x="10821" y="9728"/>
                  </a:lnTo>
                  <a:lnTo>
                    <a:pt x="10694" y="8966"/>
                  </a:lnTo>
                  <a:lnTo>
                    <a:pt x="10562" y="8216"/>
                  </a:lnTo>
                  <a:lnTo>
                    <a:pt x="10426" y="7478"/>
                  </a:lnTo>
                  <a:lnTo>
                    <a:pt x="10285" y="6751"/>
                  </a:lnTo>
                  <a:lnTo>
                    <a:pt x="10140" y="6036"/>
                  </a:lnTo>
                  <a:lnTo>
                    <a:pt x="9995" y="5321"/>
                  </a:lnTo>
                  <a:lnTo>
                    <a:pt x="9841" y="4618"/>
                  </a:lnTo>
                  <a:lnTo>
                    <a:pt x="9687" y="3927"/>
                  </a:lnTo>
                  <a:lnTo>
                    <a:pt x="9524" y="3247"/>
                  </a:lnTo>
                  <a:lnTo>
                    <a:pt x="9362" y="2579"/>
                  </a:lnTo>
                  <a:lnTo>
                    <a:pt x="9190" y="1911"/>
                  </a:lnTo>
                  <a:lnTo>
                    <a:pt x="9019" y="1266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983375" y="-7186200"/>
              <a:ext cx="168775" cy="1590775"/>
            </a:xfrm>
            <a:custGeom>
              <a:avLst/>
              <a:gdLst/>
              <a:ahLst/>
              <a:cxnLst/>
              <a:rect l="l" t="t" r="r" b="b"/>
              <a:pathLst>
                <a:path w="6751" h="63631" extrusionOk="0">
                  <a:moveTo>
                    <a:pt x="6750" y="0"/>
                  </a:moveTo>
                  <a:lnTo>
                    <a:pt x="6627" y="82"/>
                  </a:lnTo>
                  <a:lnTo>
                    <a:pt x="6508" y="176"/>
                  </a:lnTo>
                  <a:lnTo>
                    <a:pt x="6390" y="281"/>
                  </a:lnTo>
                  <a:lnTo>
                    <a:pt x="6271" y="410"/>
                  </a:lnTo>
                  <a:lnTo>
                    <a:pt x="4908" y="1770"/>
                  </a:lnTo>
                  <a:lnTo>
                    <a:pt x="67" y="6716"/>
                  </a:lnTo>
                  <a:lnTo>
                    <a:pt x="1" y="6786"/>
                  </a:lnTo>
                  <a:lnTo>
                    <a:pt x="1" y="6986"/>
                  </a:lnTo>
                  <a:lnTo>
                    <a:pt x="1" y="25820"/>
                  </a:lnTo>
                  <a:lnTo>
                    <a:pt x="5" y="33415"/>
                  </a:lnTo>
                  <a:lnTo>
                    <a:pt x="18" y="40518"/>
                  </a:lnTo>
                  <a:lnTo>
                    <a:pt x="40" y="52590"/>
                  </a:lnTo>
                  <a:lnTo>
                    <a:pt x="45" y="55004"/>
                  </a:lnTo>
                  <a:lnTo>
                    <a:pt x="54" y="57161"/>
                  </a:lnTo>
                  <a:lnTo>
                    <a:pt x="80" y="60712"/>
                  </a:lnTo>
                  <a:lnTo>
                    <a:pt x="80" y="61357"/>
                  </a:lnTo>
                  <a:lnTo>
                    <a:pt x="80" y="61931"/>
                  </a:lnTo>
                  <a:lnTo>
                    <a:pt x="89" y="62458"/>
                  </a:lnTo>
                  <a:lnTo>
                    <a:pt x="98" y="62763"/>
                  </a:lnTo>
                  <a:lnTo>
                    <a:pt x="98" y="62412"/>
                  </a:lnTo>
                  <a:lnTo>
                    <a:pt x="102" y="61896"/>
                  </a:lnTo>
                  <a:lnTo>
                    <a:pt x="106" y="61310"/>
                  </a:lnTo>
                  <a:lnTo>
                    <a:pt x="120" y="60665"/>
                  </a:lnTo>
                  <a:lnTo>
                    <a:pt x="124" y="59024"/>
                  </a:lnTo>
                  <a:lnTo>
                    <a:pt x="128" y="57114"/>
                  </a:lnTo>
                  <a:lnTo>
                    <a:pt x="137" y="54946"/>
                  </a:lnTo>
                  <a:lnTo>
                    <a:pt x="146" y="53774"/>
                  </a:lnTo>
                  <a:lnTo>
                    <a:pt x="159" y="52543"/>
                  </a:lnTo>
                  <a:lnTo>
                    <a:pt x="159" y="46905"/>
                  </a:lnTo>
                  <a:lnTo>
                    <a:pt x="163" y="40459"/>
                  </a:lnTo>
                  <a:lnTo>
                    <a:pt x="172" y="33368"/>
                  </a:lnTo>
                  <a:lnTo>
                    <a:pt x="194" y="25762"/>
                  </a:lnTo>
                  <a:lnTo>
                    <a:pt x="194" y="7126"/>
                  </a:lnTo>
                  <a:lnTo>
                    <a:pt x="194" y="7126"/>
                  </a:lnTo>
                  <a:lnTo>
                    <a:pt x="4930" y="2075"/>
                  </a:lnTo>
                  <a:lnTo>
                    <a:pt x="6271" y="574"/>
                  </a:lnTo>
                  <a:lnTo>
                    <a:pt x="6394" y="457"/>
                  </a:lnTo>
                  <a:lnTo>
                    <a:pt x="6517" y="317"/>
                  </a:lnTo>
                  <a:lnTo>
                    <a:pt x="6636" y="164"/>
                  </a:lnTo>
                  <a:lnTo>
                    <a:pt x="6750" y="0"/>
                  </a:lnTo>
                  <a:close/>
                  <a:moveTo>
                    <a:pt x="98" y="62763"/>
                  </a:moveTo>
                  <a:lnTo>
                    <a:pt x="98" y="62869"/>
                  </a:lnTo>
                  <a:lnTo>
                    <a:pt x="98" y="62988"/>
                  </a:lnTo>
                  <a:lnTo>
                    <a:pt x="102" y="62916"/>
                  </a:lnTo>
                  <a:lnTo>
                    <a:pt x="98" y="62763"/>
                  </a:lnTo>
                  <a:close/>
                  <a:moveTo>
                    <a:pt x="98" y="62988"/>
                  </a:moveTo>
                  <a:lnTo>
                    <a:pt x="80" y="63279"/>
                  </a:lnTo>
                  <a:lnTo>
                    <a:pt x="67" y="63630"/>
                  </a:lnTo>
                  <a:lnTo>
                    <a:pt x="84" y="63443"/>
                  </a:lnTo>
                  <a:lnTo>
                    <a:pt x="93" y="63255"/>
                  </a:lnTo>
                  <a:lnTo>
                    <a:pt x="98" y="63056"/>
                  </a:lnTo>
                  <a:lnTo>
                    <a:pt x="98" y="62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951400" y="-6703325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106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041325" y="-7213175"/>
              <a:ext cx="11225" cy="30225"/>
            </a:xfrm>
            <a:custGeom>
              <a:avLst/>
              <a:gdLst/>
              <a:ahLst/>
              <a:cxnLst/>
              <a:rect l="l" t="t" r="r" b="b"/>
              <a:pathLst>
                <a:path w="449" h="1209" extrusionOk="0">
                  <a:moveTo>
                    <a:pt x="224" y="1"/>
                  </a:moveTo>
                  <a:lnTo>
                    <a:pt x="180" y="13"/>
                  </a:lnTo>
                  <a:lnTo>
                    <a:pt x="136" y="48"/>
                  </a:lnTo>
                  <a:lnTo>
                    <a:pt x="97" y="106"/>
                  </a:lnTo>
                  <a:lnTo>
                    <a:pt x="66" y="177"/>
                  </a:lnTo>
                  <a:lnTo>
                    <a:pt x="40" y="270"/>
                  </a:lnTo>
                  <a:lnTo>
                    <a:pt x="18" y="376"/>
                  </a:lnTo>
                  <a:lnTo>
                    <a:pt x="4" y="481"/>
                  </a:lnTo>
                  <a:lnTo>
                    <a:pt x="0" y="610"/>
                  </a:lnTo>
                  <a:lnTo>
                    <a:pt x="4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6" y="1032"/>
                  </a:lnTo>
                  <a:lnTo>
                    <a:pt x="97" y="1103"/>
                  </a:lnTo>
                  <a:lnTo>
                    <a:pt x="136" y="1161"/>
                  </a:lnTo>
                  <a:lnTo>
                    <a:pt x="180" y="1196"/>
                  </a:lnTo>
                  <a:lnTo>
                    <a:pt x="224" y="1208"/>
                  </a:lnTo>
                  <a:lnTo>
                    <a:pt x="268" y="1196"/>
                  </a:lnTo>
                  <a:lnTo>
                    <a:pt x="312" y="1161"/>
                  </a:lnTo>
                  <a:lnTo>
                    <a:pt x="352" y="1103"/>
                  </a:lnTo>
                  <a:lnTo>
                    <a:pt x="383" y="1032"/>
                  </a:lnTo>
                  <a:lnTo>
                    <a:pt x="413" y="939"/>
                  </a:lnTo>
                  <a:lnTo>
                    <a:pt x="431" y="845"/>
                  </a:lnTo>
                  <a:lnTo>
                    <a:pt x="444" y="728"/>
                  </a:lnTo>
                  <a:lnTo>
                    <a:pt x="449" y="610"/>
                  </a:lnTo>
                  <a:lnTo>
                    <a:pt x="444" y="481"/>
                  </a:lnTo>
                  <a:lnTo>
                    <a:pt x="431" y="376"/>
                  </a:lnTo>
                  <a:lnTo>
                    <a:pt x="413" y="270"/>
                  </a:lnTo>
                  <a:lnTo>
                    <a:pt x="383" y="177"/>
                  </a:lnTo>
                  <a:lnTo>
                    <a:pt x="352" y="106"/>
                  </a:lnTo>
                  <a:lnTo>
                    <a:pt x="312" y="48"/>
                  </a:lnTo>
                  <a:lnTo>
                    <a:pt x="268" y="1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3951400" y="-6257375"/>
              <a:ext cx="11350" cy="30225"/>
            </a:xfrm>
            <a:custGeom>
              <a:avLst/>
              <a:gdLst/>
              <a:ahLst/>
              <a:cxnLst/>
              <a:rect l="l" t="t" r="r" b="b"/>
              <a:pathLst>
                <a:path w="454" h="1209" extrusionOk="0">
                  <a:moveTo>
                    <a:pt x="194" y="1"/>
                  </a:moveTo>
                  <a:lnTo>
                    <a:pt x="150" y="36"/>
                  </a:lnTo>
                  <a:lnTo>
                    <a:pt x="110" y="83"/>
                  </a:lnTo>
                  <a:lnTo>
                    <a:pt x="75" y="153"/>
                  </a:lnTo>
                  <a:lnTo>
                    <a:pt x="44" y="247"/>
                  </a:lnTo>
                  <a:lnTo>
                    <a:pt x="22" y="341"/>
                  </a:lnTo>
                  <a:lnTo>
                    <a:pt x="9" y="446"/>
                  </a:lnTo>
                  <a:lnTo>
                    <a:pt x="0" y="564"/>
                  </a:lnTo>
                  <a:lnTo>
                    <a:pt x="0" y="692"/>
                  </a:lnTo>
                  <a:lnTo>
                    <a:pt x="9" y="786"/>
                  </a:lnTo>
                  <a:lnTo>
                    <a:pt x="27" y="880"/>
                  </a:lnTo>
                  <a:lnTo>
                    <a:pt x="44" y="950"/>
                  </a:lnTo>
                  <a:lnTo>
                    <a:pt x="66" y="1032"/>
                  </a:lnTo>
                  <a:lnTo>
                    <a:pt x="93" y="1091"/>
                  </a:lnTo>
                  <a:lnTo>
                    <a:pt x="123" y="1138"/>
                  </a:lnTo>
                  <a:lnTo>
                    <a:pt x="159" y="1173"/>
                  </a:lnTo>
                  <a:lnTo>
                    <a:pt x="194" y="1196"/>
                  </a:lnTo>
                  <a:lnTo>
                    <a:pt x="238" y="1208"/>
                  </a:lnTo>
                  <a:lnTo>
                    <a:pt x="282" y="1185"/>
                  </a:lnTo>
                  <a:lnTo>
                    <a:pt x="326" y="1150"/>
                  </a:lnTo>
                  <a:lnTo>
                    <a:pt x="361" y="1079"/>
                  </a:lnTo>
                  <a:lnTo>
                    <a:pt x="392" y="1009"/>
                  </a:lnTo>
                  <a:lnTo>
                    <a:pt x="418" y="915"/>
                  </a:lnTo>
                  <a:lnTo>
                    <a:pt x="440" y="810"/>
                  </a:lnTo>
                  <a:lnTo>
                    <a:pt x="449" y="692"/>
                  </a:lnTo>
                  <a:lnTo>
                    <a:pt x="453" y="599"/>
                  </a:lnTo>
                  <a:lnTo>
                    <a:pt x="449" y="517"/>
                  </a:lnTo>
                  <a:lnTo>
                    <a:pt x="440" y="399"/>
                  </a:lnTo>
                  <a:lnTo>
                    <a:pt x="418" y="294"/>
                  </a:lnTo>
                  <a:lnTo>
                    <a:pt x="392" y="200"/>
                  </a:lnTo>
                  <a:lnTo>
                    <a:pt x="361" y="118"/>
                  </a:lnTo>
                  <a:lnTo>
                    <a:pt x="326" y="60"/>
                  </a:lnTo>
                  <a:lnTo>
                    <a:pt x="282" y="2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951400" y="-5804950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94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94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895225" y="-7829348"/>
              <a:ext cx="236025" cy="449500"/>
            </a:xfrm>
            <a:custGeom>
              <a:avLst/>
              <a:gdLst/>
              <a:ahLst/>
              <a:cxnLst/>
              <a:rect l="l" t="t" r="r" b="b"/>
              <a:pathLst>
                <a:path w="9441" h="17980" extrusionOk="0">
                  <a:moveTo>
                    <a:pt x="3307" y="0"/>
                  </a:moveTo>
                  <a:lnTo>
                    <a:pt x="3135" y="12"/>
                  </a:lnTo>
                  <a:lnTo>
                    <a:pt x="2968" y="47"/>
                  </a:lnTo>
                  <a:lnTo>
                    <a:pt x="2801" y="94"/>
                  </a:lnTo>
                  <a:lnTo>
                    <a:pt x="2639" y="176"/>
                  </a:lnTo>
                  <a:lnTo>
                    <a:pt x="2480" y="270"/>
                  </a:lnTo>
                  <a:lnTo>
                    <a:pt x="2322" y="387"/>
                  </a:lnTo>
                  <a:lnTo>
                    <a:pt x="2168" y="528"/>
                  </a:lnTo>
                  <a:lnTo>
                    <a:pt x="2019" y="692"/>
                  </a:lnTo>
                  <a:lnTo>
                    <a:pt x="1874" y="868"/>
                  </a:lnTo>
                  <a:lnTo>
                    <a:pt x="1733" y="1055"/>
                  </a:lnTo>
                  <a:lnTo>
                    <a:pt x="1592" y="1278"/>
                  </a:lnTo>
                  <a:lnTo>
                    <a:pt x="1460" y="1501"/>
                  </a:lnTo>
                  <a:lnTo>
                    <a:pt x="1328" y="1747"/>
                  </a:lnTo>
                  <a:lnTo>
                    <a:pt x="1205" y="2004"/>
                  </a:lnTo>
                  <a:lnTo>
                    <a:pt x="1082" y="2286"/>
                  </a:lnTo>
                  <a:lnTo>
                    <a:pt x="968" y="2579"/>
                  </a:lnTo>
                  <a:lnTo>
                    <a:pt x="858" y="2884"/>
                  </a:lnTo>
                  <a:lnTo>
                    <a:pt x="757" y="3200"/>
                  </a:lnTo>
                  <a:lnTo>
                    <a:pt x="656" y="3540"/>
                  </a:lnTo>
                  <a:lnTo>
                    <a:pt x="568" y="3880"/>
                  </a:lnTo>
                  <a:lnTo>
                    <a:pt x="480" y="4243"/>
                  </a:lnTo>
                  <a:lnTo>
                    <a:pt x="401" y="4606"/>
                  </a:lnTo>
                  <a:lnTo>
                    <a:pt x="326" y="4993"/>
                  </a:lnTo>
                  <a:lnTo>
                    <a:pt x="260" y="5380"/>
                  </a:lnTo>
                  <a:lnTo>
                    <a:pt x="203" y="5778"/>
                  </a:lnTo>
                  <a:lnTo>
                    <a:pt x="150" y="6189"/>
                  </a:lnTo>
                  <a:lnTo>
                    <a:pt x="106" y="6611"/>
                  </a:lnTo>
                  <a:lnTo>
                    <a:pt x="66" y="7033"/>
                  </a:lnTo>
                  <a:lnTo>
                    <a:pt x="40" y="7466"/>
                  </a:lnTo>
                  <a:lnTo>
                    <a:pt x="18" y="7912"/>
                  </a:lnTo>
                  <a:lnTo>
                    <a:pt x="5" y="8357"/>
                  </a:lnTo>
                  <a:lnTo>
                    <a:pt x="0" y="8802"/>
                  </a:lnTo>
                  <a:lnTo>
                    <a:pt x="0" y="9166"/>
                  </a:lnTo>
                  <a:lnTo>
                    <a:pt x="5" y="9623"/>
                  </a:lnTo>
                  <a:lnTo>
                    <a:pt x="18" y="10068"/>
                  </a:lnTo>
                  <a:lnTo>
                    <a:pt x="40" y="10502"/>
                  </a:lnTo>
                  <a:lnTo>
                    <a:pt x="66" y="10947"/>
                  </a:lnTo>
                  <a:lnTo>
                    <a:pt x="106" y="11369"/>
                  </a:lnTo>
                  <a:lnTo>
                    <a:pt x="150" y="11791"/>
                  </a:lnTo>
                  <a:lnTo>
                    <a:pt x="203" y="12190"/>
                  </a:lnTo>
                  <a:lnTo>
                    <a:pt x="260" y="12600"/>
                  </a:lnTo>
                  <a:lnTo>
                    <a:pt x="326" y="12987"/>
                  </a:lnTo>
                  <a:lnTo>
                    <a:pt x="401" y="13362"/>
                  </a:lnTo>
                  <a:lnTo>
                    <a:pt x="480" y="13737"/>
                  </a:lnTo>
                  <a:lnTo>
                    <a:pt x="568" y="14088"/>
                  </a:lnTo>
                  <a:lnTo>
                    <a:pt x="656" y="14440"/>
                  </a:lnTo>
                  <a:lnTo>
                    <a:pt x="757" y="14768"/>
                  </a:lnTo>
                  <a:lnTo>
                    <a:pt x="858" y="15085"/>
                  </a:lnTo>
                  <a:lnTo>
                    <a:pt x="968" y="15401"/>
                  </a:lnTo>
                  <a:lnTo>
                    <a:pt x="1082" y="15682"/>
                  </a:lnTo>
                  <a:lnTo>
                    <a:pt x="1205" y="15964"/>
                  </a:lnTo>
                  <a:lnTo>
                    <a:pt x="1328" y="16221"/>
                  </a:lnTo>
                  <a:lnTo>
                    <a:pt x="1460" y="16468"/>
                  </a:lnTo>
                  <a:lnTo>
                    <a:pt x="1592" y="16702"/>
                  </a:lnTo>
                  <a:lnTo>
                    <a:pt x="1733" y="16913"/>
                  </a:lnTo>
                  <a:lnTo>
                    <a:pt x="1874" y="17112"/>
                  </a:lnTo>
                  <a:lnTo>
                    <a:pt x="2019" y="17288"/>
                  </a:lnTo>
                  <a:lnTo>
                    <a:pt x="2168" y="17440"/>
                  </a:lnTo>
                  <a:lnTo>
                    <a:pt x="2322" y="17581"/>
                  </a:lnTo>
                  <a:lnTo>
                    <a:pt x="2480" y="17698"/>
                  </a:lnTo>
                  <a:lnTo>
                    <a:pt x="2639" y="17792"/>
                  </a:lnTo>
                  <a:lnTo>
                    <a:pt x="2801" y="17874"/>
                  </a:lnTo>
                  <a:lnTo>
                    <a:pt x="2968" y="17933"/>
                  </a:lnTo>
                  <a:lnTo>
                    <a:pt x="3135" y="17968"/>
                  </a:lnTo>
                  <a:lnTo>
                    <a:pt x="3307" y="17979"/>
                  </a:lnTo>
                  <a:lnTo>
                    <a:pt x="6134" y="17979"/>
                  </a:lnTo>
                  <a:lnTo>
                    <a:pt x="6306" y="17968"/>
                  </a:lnTo>
                  <a:lnTo>
                    <a:pt x="6473" y="17933"/>
                  </a:lnTo>
                  <a:lnTo>
                    <a:pt x="6640" y="17874"/>
                  </a:lnTo>
                  <a:lnTo>
                    <a:pt x="6803" y="17792"/>
                  </a:lnTo>
                  <a:lnTo>
                    <a:pt x="6961" y="17698"/>
                  </a:lnTo>
                  <a:lnTo>
                    <a:pt x="7119" y="17581"/>
                  </a:lnTo>
                  <a:lnTo>
                    <a:pt x="7273" y="17440"/>
                  </a:lnTo>
                  <a:lnTo>
                    <a:pt x="7423" y="17288"/>
                  </a:lnTo>
                  <a:lnTo>
                    <a:pt x="7568" y="17112"/>
                  </a:lnTo>
                  <a:lnTo>
                    <a:pt x="7713" y="16913"/>
                  </a:lnTo>
                  <a:lnTo>
                    <a:pt x="7849" y="16702"/>
                  </a:lnTo>
                  <a:lnTo>
                    <a:pt x="7985" y="16468"/>
                  </a:lnTo>
                  <a:lnTo>
                    <a:pt x="8113" y="16221"/>
                  </a:lnTo>
                  <a:lnTo>
                    <a:pt x="8240" y="15964"/>
                  </a:lnTo>
                  <a:lnTo>
                    <a:pt x="8359" y="15682"/>
                  </a:lnTo>
                  <a:lnTo>
                    <a:pt x="8473" y="15401"/>
                  </a:lnTo>
                  <a:lnTo>
                    <a:pt x="8583" y="15085"/>
                  </a:lnTo>
                  <a:lnTo>
                    <a:pt x="8685" y="14768"/>
                  </a:lnTo>
                  <a:lnTo>
                    <a:pt x="8786" y="14440"/>
                  </a:lnTo>
                  <a:lnTo>
                    <a:pt x="8878" y="14088"/>
                  </a:lnTo>
                  <a:lnTo>
                    <a:pt x="8962" y="13737"/>
                  </a:lnTo>
                  <a:lnTo>
                    <a:pt x="9041" y="13362"/>
                  </a:lnTo>
                  <a:lnTo>
                    <a:pt x="9115" y="12987"/>
                  </a:lnTo>
                  <a:lnTo>
                    <a:pt x="9181" y="12600"/>
                  </a:lnTo>
                  <a:lnTo>
                    <a:pt x="9243" y="12190"/>
                  </a:lnTo>
                  <a:lnTo>
                    <a:pt x="9291" y="11791"/>
                  </a:lnTo>
                  <a:lnTo>
                    <a:pt x="9335" y="11369"/>
                  </a:lnTo>
                  <a:lnTo>
                    <a:pt x="9375" y="10947"/>
                  </a:lnTo>
                  <a:lnTo>
                    <a:pt x="9401" y="10502"/>
                  </a:lnTo>
                  <a:lnTo>
                    <a:pt x="9423" y="10068"/>
                  </a:lnTo>
                  <a:lnTo>
                    <a:pt x="9436" y="9623"/>
                  </a:lnTo>
                  <a:lnTo>
                    <a:pt x="9441" y="9166"/>
                  </a:lnTo>
                  <a:lnTo>
                    <a:pt x="9441" y="8802"/>
                  </a:lnTo>
                  <a:lnTo>
                    <a:pt x="9436" y="8357"/>
                  </a:lnTo>
                  <a:lnTo>
                    <a:pt x="9423" y="7912"/>
                  </a:lnTo>
                  <a:lnTo>
                    <a:pt x="9401" y="7466"/>
                  </a:lnTo>
                  <a:lnTo>
                    <a:pt x="9375" y="7033"/>
                  </a:lnTo>
                  <a:lnTo>
                    <a:pt x="9335" y="6611"/>
                  </a:lnTo>
                  <a:lnTo>
                    <a:pt x="9291" y="6189"/>
                  </a:lnTo>
                  <a:lnTo>
                    <a:pt x="9243" y="5778"/>
                  </a:lnTo>
                  <a:lnTo>
                    <a:pt x="9181" y="5380"/>
                  </a:lnTo>
                  <a:lnTo>
                    <a:pt x="9115" y="4993"/>
                  </a:lnTo>
                  <a:lnTo>
                    <a:pt x="9041" y="4606"/>
                  </a:lnTo>
                  <a:lnTo>
                    <a:pt x="8962" y="4243"/>
                  </a:lnTo>
                  <a:lnTo>
                    <a:pt x="8878" y="3880"/>
                  </a:lnTo>
                  <a:lnTo>
                    <a:pt x="8786" y="3540"/>
                  </a:lnTo>
                  <a:lnTo>
                    <a:pt x="8685" y="3200"/>
                  </a:lnTo>
                  <a:lnTo>
                    <a:pt x="8583" y="2884"/>
                  </a:lnTo>
                  <a:lnTo>
                    <a:pt x="8473" y="2579"/>
                  </a:lnTo>
                  <a:lnTo>
                    <a:pt x="8359" y="2286"/>
                  </a:lnTo>
                  <a:lnTo>
                    <a:pt x="8240" y="2004"/>
                  </a:lnTo>
                  <a:lnTo>
                    <a:pt x="8113" y="1747"/>
                  </a:lnTo>
                  <a:lnTo>
                    <a:pt x="7985" y="1501"/>
                  </a:lnTo>
                  <a:lnTo>
                    <a:pt x="7849" y="1278"/>
                  </a:lnTo>
                  <a:lnTo>
                    <a:pt x="7713" y="1055"/>
                  </a:lnTo>
                  <a:lnTo>
                    <a:pt x="7568" y="868"/>
                  </a:lnTo>
                  <a:lnTo>
                    <a:pt x="7423" y="692"/>
                  </a:lnTo>
                  <a:lnTo>
                    <a:pt x="7273" y="528"/>
                  </a:lnTo>
                  <a:lnTo>
                    <a:pt x="7119" y="387"/>
                  </a:lnTo>
                  <a:lnTo>
                    <a:pt x="6961" y="270"/>
                  </a:lnTo>
                  <a:lnTo>
                    <a:pt x="6803" y="176"/>
                  </a:lnTo>
                  <a:lnTo>
                    <a:pt x="6640" y="94"/>
                  </a:lnTo>
                  <a:lnTo>
                    <a:pt x="6473" y="47"/>
                  </a:lnTo>
                  <a:lnTo>
                    <a:pt x="6306" y="12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028452" y="-7821123"/>
              <a:ext cx="32575" cy="413750"/>
            </a:xfrm>
            <a:custGeom>
              <a:avLst/>
              <a:gdLst/>
              <a:ahLst/>
              <a:cxnLst/>
              <a:rect l="l" t="t" r="r" b="b"/>
              <a:pathLst>
                <a:path w="1303" h="16550" extrusionOk="0">
                  <a:moveTo>
                    <a:pt x="5" y="0"/>
                  </a:moveTo>
                  <a:lnTo>
                    <a:pt x="1" y="12"/>
                  </a:lnTo>
                  <a:lnTo>
                    <a:pt x="102" y="188"/>
                  </a:lnTo>
                  <a:lnTo>
                    <a:pt x="194" y="376"/>
                  </a:lnTo>
                  <a:lnTo>
                    <a:pt x="282" y="586"/>
                  </a:lnTo>
                  <a:lnTo>
                    <a:pt x="370" y="809"/>
                  </a:lnTo>
                  <a:lnTo>
                    <a:pt x="445" y="1044"/>
                  </a:lnTo>
                  <a:lnTo>
                    <a:pt x="520" y="1290"/>
                  </a:lnTo>
                  <a:lnTo>
                    <a:pt x="586" y="1548"/>
                  </a:lnTo>
                  <a:lnTo>
                    <a:pt x="643" y="1829"/>
                  </a:lnTo>
                  <a:lnTo>
                    <a:pt x="696" y="2180"/>
                  </a:lnTo>
                  <a:lnTo>
                    <a:pt x="744" y="2544"/>
                  </a:lnTo>
                  <a:lnTo>
                    <a:pt x="788" y="2919"/>
                  </a:lnTo>
                  <a:lnTo>
                    <a:pt x="832" y="3282"/>
                  </a:lnTo>
                  <a:lnTo>
                    <a:pt x="872" y="3657"/>
                  </a:lnTo>
                  <a:lnTo>
                    <a:pt x="902" y="4032"/>
                  </a:lnTo>
                  <a:lnTo>
                    <a:pt x="933" y="4407"/>
                  </a:lnTo>
                  <a:lnTo>
                    <a:pt x="960" y="4782"/>
                  </a:lnTo>
                  <a:lnTo>
                    <a:pt x="986" y="5169"/>
                  </a:lnTo>
                  <a:lnTo>
                    <a:pt x="1004" y="5544"/>
                  </a:lnTo>
                  <a:lnTo>
                    <a:pt x="1021" y="5931"/>
                  </a:lnTo>
                  <a:lnTo>
                    <a:pt x="1034" y="6306"/>
                  </a:lnTo>
                  <a:lnTo>
                    <a:pt x="1043" y="6693"/>
                  </a:lnTo>
                  <a:lnTo>
                    <a:pt x="1047" y="7080"/>
                  </a:lnTo>
                  <a:lnTo>
                    <a:pt x="1052" y="7466"/>
                  </a:lnTo>
                  <a:lnTo>
                    <a:pt x="1047" y="7853"/>
                  </a:lnTo>
                  <a:lnTo>
                    <a:pt x="1039" y="8404"/>
                  </a:lnTo>
                  <a:lnTo>
                    <a:pt x="1030" y="8955"/>
                  </a:lnTo>
                  <a:lnTo>
                    <a:pt x="1017" y="9506"/>
                  </a:lnTo>
                  <a:lnTo>
                    <a:pt x="995" y="10057"/>
                  </a:lnTo>
                  <a:lnTo>
                    <a:pt x="977" y="10607"/>
                  </a:lnTo>
                  <a:lnTo>
                    <a:pt x="951" y="11158"/>
                  </a:lnTo>
                  <a:lnTo>
                    <a:pt x="920" y="11709"/>
                  </a:lnTo>
                  <a:lnTo>
                    <a:pt x="889" y="12248"/>
                  </a:lnTo>
                  <a:lnTo>
                    <a:pt x="854" y="12799"/>
                  </a:lnTo>
                  <a:lnTo>
                    <a:pt x="814" y="13338"/>
                  </a:lnTo>
                  <a:lnTo>
                    <a:pt x="775" y="13877"/>
                  </a:lnTo>
                  <a:lnTo>
                    <a:pt x="726" y="14417"/>
                  </a:lnTo>
                  <a:lnTo>
                    <a:pt x="678" y="14956"/>
                  </a:lnTo>
                  <a:lnTo>
                    <a:pt x="625" y="15483"/>
                  </a:lnTo>
                  <a:lnTo>
                    <a:pt x="568" y="16022"/>
                  </a:lnTo>
                  <a:lnTo>
                    <a:pt x="511" y="16550"/>
                  </a:lnTo>
                  <a:lnTo>
                    <a:pt x="511" y="16550"/>
                  </a:lnTo>
                  <a:lnTo>
                    <a:pt x="581" y="16280"/>
                  </a:lnTo>
                  <a:lnTo>
                    <a:pt x="647" y="15999"/>
                  </a:lnTo>
                  <a:lnTo>
                    <a:pt x="709" y="15706"/>
                  </a:lnTo>
                  <a:lnTo>
                    <a:pt x="766" y="15401"/>
                  </a:lnTo>
                  <a:lnTo>
                    <a:pt x="814" y="15108"/>
                  </a:lnTo>
                  <a:lnTo>
                    <a:pt x="858" y="14792"/>
                  </a:lnTo>
                  <a:lnTo>
                    <a:pt x="898" y="14475"/>
                  </a:lnTo>
                  <a:lnTo>
                    <a:pt x="933" y="14159"/>
                  </a:lnTo>
                  <a:lnTo>
                    <a:pt x="977" y="13772"/>
                  </a:lnTo>
                  <a:lnTo>
                    <a:pt x="1021" y="13385"/>
                  </a:lnTo>
                  <a:lnTo>
                    <a:pt x="1061" y="12998"/>
                  </a:lnTo>
                  <a:lnTo>
                    <a:pt x="1096" y="12612"/>
                  </a:lnTo>
                  <a:lnTo>
                    <a:pt x="1131" y="12225"/>
                  </a:lnTo>
                  <a:lnTo>
                    <a:pt x="1162" y="11838"/>
                  </a:lnTo>
                  <a:lnTo>
                    <a:pt x="1188" y="11440"/>
                  </a:lnTo>
                  <a:lnTo>
                    <a:pt x="1215" y="11041"/>
                  </a:lnTo>
                  <a:lnTo>
                    <a:pt x="1232" y="10654"/>
                  </a:lnTo>
                  <a:lnTo>
                    <a:pt x="1254" y="10256"/>
                  </a:lnTo>
                  <a:lnTo>
                    <a:pt x="1267" y="9857"/>
                  </a:lnTo>
                  <a:lnTo>
                    <a:pt x="1281" y="9459"/>
                  </a:lnTo>
                  <a:lnTo>
                    <a:pt x="1289" y="9060"/>
                  </a:lnTo>
                  <a:lnTo>
                    <a:pt x="1294" y="8662"/>
                  </a:lnTo>
                  <a:lnTo>
                    <a:pt x="1298" y="8252"/>
                  </a:lnTo>
                  <a:lnTo>
                    <a:pt x="1298" y="7853"/>
                  </a:lnTo>
                  <a:lnTo>
                    <a:pt x="1302" y="7455"/>
                  </a:lnTo>
                  <a:lnTo>
                    <a:pt x="1302" y="7044"/>
                  </a:lnTo>
                  <a:lnTo>
                    <a:pt x="1294" y="6646"/>
                  </a:lnTo>
                  <a:lnTo>
                    <a:pt x="1285" y="6236"/>
                  </a:lnTo>
                  <a:lnTo>
                    <a:pt x="1272" y="5837"/>
                  </a:lnTo>
                  <a:lnTo>
                    <a:pt x="1250" y="5439"/>
                  </a:lnTo>
                  <a:lnTo>
                    <a:pt x="1228" y="5040"/>
                  </a:lnTo>
                  <a:lnTo>
                    <a:pt x="1201" y="4642"/>
                  </a:lnTo>
                  <a:lnTo>
                    <a:pt x="1166" y="4255"/>
                  </a:lnTo>
                  <a:lnTo>
                    <a:pt x="1131" y="3868"/>
                  </a:lnTo>
                  <a:lnTo>
                    <a:pt x="1091" y="3470"/>
                  </a:lnTo>
                  <a:lnTo>
                    <a:pt x="1043" y="3095"/>
                  </a:lnTo>
                  <a:lnTo>
                    <a:pt x="995" y="2708"/>
                  </a:lnTo>
                  <a:lnTo>
                    <a:pt x="938" y="2333"/>
                  </a:lnTo>
                  <a:lnTo>
                    <a:pt x="880" y="1958"/>
                  </a:lnTo>
                  <a:lnTo>
                    <a:pt x="819" y="1594"/>
                  </a:lnTo>
                  <a:lnTo>
                    <a:pt x="766" y="1383"/>
                  </a:lnTo>
                  <a:lnTo>
                    <a:pt x="713" y="1173"/>
                  </a:lnTo>
                  <a:lnTo>
                    <a:pt x="652" y="985"/>
                  </a:lnTo>
                  <a:lnTo>
                    <a:pt x="586" y="797"/>
                  </a:lnTo>
                  <a:lnTo>
                    <a:pt x="515" y="633"/>
                  </a:lnTo>
                  <a:lnTo>
                    <a:pt x="445" y="469"/>
                  </a:lnTo>
                  <a:lnTo>
                    <a:pt x="366" y="329"/>
                  </a:lnTo>
                  <a:lnTo>
                    <a:pt x="282" y="200"/>
                  </a:lnTo>
                  <a:lnTo>
                    <a:pt x="221" y="129"/>
                  </a:lnTo>
                  <a:lnTo>
                    <a:pt x="164" y="83"/>
                  </a:lnTo>
                  <a:lnTo>
                    <a:pt x="120" y="36"/>
                  </a:lnTo>
                  <a:lnTo>
                    <a:pt x="7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766725" y="-11165300"/>
              <a:ext cx="204800" cy="508975"/>
            </a:xfrm>
            <a:custGeom>
              <a:avLst/>
              <a:gdLst/>
              <a:ahLst/>
              <a:cxnLst/>
              <a:rect l="l" t="t" r="r" b="b"/>
              <a:pathLst>
                <a:path w="8192" h="20359" extrusionOk="0">
                  <a:moveTo>
                    <a:pt x="0" y="0"/>
                  </a:move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766725" y="-11165300"/>
              <a:ext cx="204800" cy="508975"/>
            </a:xfrm>
            <a:custGeom>
              <a:avLst/>
              <a:gdLst/>
              <a:ahLst/>
              <a:cxnLst/>
              <a:rect l="l" t="t" r="r" b="b"/>
              <a:pathLst>
                <a:path w="8192" h="2035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3764625" y="-11220400"/>
              <a:ext cx="381900" cy="142725"/>
            </a:xfrm>
            <a:custGeom>
              <a:avLst/>
              <a:gdLst/>
              <a:ahLst/>
              <a:cxnLst/>
              <a:rect l="l" t="t" r="r" b="b"/>
              <a:pathLst>
                <a:path w="15276" h="5709" extrusionOk="0">
                  <a:moveTo>
                    <a:pt x="9010" y="1"/>
                  </a:moveTo>
                  <a:lnTo>
                    <a:pt x="7590" y="13"/>
                  </a:lnTo>
                  <a:lnTo>
                    <a:pt x="6174" y="24"/>
                  </a:lnTo>
                  <a:lnTo>
                    <a:pt x="4802" y="60"/>
                  </a:lnTo>
                  <a:lnTo>
                    <a:pt x="3518" y="106"/>
                  </a:lnTo>
                  <a:lnTo>
                    <a:pt x="2371" y="142"/>
                  </a:lnTo>
                  <a:lnTo>
                    <a:pt x="656" y="224"/>
                  </a:lnTo>
                  <a:lnTo>
                    <a:pt x="1" y="259"/>
                  </a:lnTo>
                  <a:lnTo>
                    <a:pt x="221" y="5498"/>
                  </a:lnTo>
                  <a:lnTo>
                    <a:pt x="8953" y="5709"/>
                  </a:lnTo>
                  <a:lnTo>
                    <a:pt x="9230" y="5556"/>
                  </a:lnTo>
                  <a:lnTo>
                    <a:pt x="9960" y="5134"/>
                  </a:lnTo>
                  <a:lnTo>
                    <a:pt x="10444" y="4853"/>
                  </a:lnTo>
                  <a:lnTo>
                    <a:pt x="10989" y="4525"/>
                  </a:lnTo>
                  <a:lnTo>
                    <a:pt x="11565" y="4162"/>
                  </a:lnTo>
                  <a:lnTo>
                    <a:pt x="12163" y="3775"/>
                  </a:lnTo>
                  <a:lnTo>
                    <a:pt x="12756" y="3365"/>
                  </a:lnTo>
                  <a:lnTo>
                    <a:pt x="13333" y="2954"/>
                  </a:lnTo>
                  <a:lnTo>
                    <a:pt x="13605" y="2755"/>
                  </a:lnTo>
                  <a:lnTo>
                    <a:pt x="13865" y="2544"/>
                  </a:lnTo>
                  <a:lnTo>
                    <a:pt x="14115" y="2345"/>
                  </a:lnTo>
                  <a:lnTo>
                    <a:pt x="14344" y="2146"/>
                  </a:lnTo>
                  <a:lnTo>
                    <a:pt x="14550" y="1947"/>
                  </a:lnTo>
                  <a:lnTo>
                    <a:pt x="14740" y="1759"/>
                  </a:lnTo>
                  <a:lnTo>
                    <a:pt x="14902" y="1583"/>
                  </a:lnTo>
                  <a:lnTo>
                    <a:pt x="15043" y="1407"/>
                  </a:lnTo>
                  <a:lnTo>
                    <a:pt x="15100" y="1314"/>
                  </a:lnTo>
                  <a:lnTo>
                    <a:pt x="15148" y="1232"/>
                  </a:lnTo>
                  <a:lnTo>
                    <a:pt x="15192" y="1161"/>
                  </a:lnTo>
                  <a:lnTo>
                    <a:pt x="15228" y="1079"/>
                  </a:lnTo>
                  <a:lnTo>
                    <a:pt x="15250" y="1009"/>
                  </a:lnTo>
                  <a:lnTo>
                    <a:pt x="15267" y="927"/>
                  </a:lnTo>
                  <a:lnTo>
                    <a:pt x="15276" y="857"/>
                  </a:lnTo>
                  <a:lnTo>
                    <a:pt x="15276" y="798"/>
                  </a:lnTo>
                  <a:lnTo>
                    <a:pt x="15272" y="763"/>
                  </a:lnTo>
                  <a:lnTo>
                    <a:pt x="15258" y="728"/>
                  </a:lnTo>
                  <a:lnTo>
                    <a:pt x="15241" y="704"/>
                  </a:lnTo>
                  <a:lnTo>
                    <a:pt x="15219" y="669"/>
                  </a:lnTo>
                  <a:lnTo>
                    <a:pt x="15162" y="610"/>
                  </a:lnTo>
                  <a:lnTo>
                    <a:pt x="15083" y="564"/>
                  </a:lnTo>
                  <a:lnTo>
                    <a:pt x="14986" y="505"/>
                  </a:lnTo>
                  <a:lnTo>
                    <a:pt x="14867" y="458"/>
                  </a:lnTo>
                  <a:lnTo>
                    <a:pt x="14735" y="423"/>
                  </a:lnTo>
                  <a:lnTo>
                    <a:pt x="14581" y="376"/>
                  </a:lnTo>
                  <a:lnTo>
                    <a:pt x="14229" y="294"/>
                  </a:lnTo>
                  <a:lnTo>
                    <a:pt x="13816" y="235"/>
                  </a:lnTo>
                  <a:lnTo>
                    <a:pt x="13350" y="177"/>
                  </a:lnTo>
                  <a:lnTo>
                    <a:pt x="12836" y="130"/>
                  </a:lnTo>
                  <a:lnTo>
                    <a:pt x="12273" y="83"/>
                  </a:lnTo>
                  <a:lnTo>
                    <a:pt x="11675" y="60"/>
                  </a:lnTo>
                  <a:lnTo>
                    <a:pt x="11046" y="36"/>
                  </a:lnTo>
                  <a:lnTo>
                    <a:pt x="10386" y="13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3790900" y="-10959025"/>
              <a:ext cx="196675" cy="58925"/>
            </a:xfrm>
            <a:custGeom>
              <a:avLst/>
              <a:gdLst/>
              <a:ahLst/>
              <a:cxnLst/>
              <a:rect l="l" t="t" r="r" b="b"/>
              <a:pathLst>
                <a:path w="7867" h="2357" extrusionOk="0">
                  <a:moveTo>
                    <a:pt x="3254" y="1"/>
                  </a:moveTo>
                  <a:lnTo>
                    <a:pt x="2903" y="12"/>
                  </a:lnTo>
                  <a:lnTo>
                    <a:pt x="2546" y="71"/>
                  </a:lnTo>
                  <a:lnTo>
                    <a:pt x="2190" y="141"/>
                  </a:lnTo>
                  <a:lnTo>
                    <a:pt x="1839" y="235"/>
                  </a:lnTo>
                  <a:lnTo>
                    <a:pt x="1487" y="364"/>
                  </a:lnTo>
                  <a:lnTo>
                    <a:pt x="1135" y="516"/>
                  </a:lnTo>
                  <a:lnTo>
                    <a:pt x="986" y="575"/>
                  </a:lnTo>
                  <a:lnTo>
                    <a:pt x="840" y="645"/>
                  </a:lnTo>
                  <a:lnTo>
                    <a:pt x="695" y="727"/>
                  </a:lnTo>
                  <a:lnTo>
                    <a:pt x="555" y="821"/>
                  </a:lnTo>
                  <a:lnTo>
                    <a:pt x="414" y="938"/>
                  </a:lnTo>
                  <a:lnTo>
                    <a:pt x="273" y="1067"/>
                  </a:lnTo>
                  <a:lnTo>
                    <a:pt x="137" y="1196"/>
                  </a:lnTo>
                  <a:lnTo>
                    <a:pt x="1" y="1348"/>
                  </a:lnTo>
                  <a:lnTo>
                    <a:pt x="5" y="1372"/>
                  </a:lnTo>
                  <a:lnTo>
                    <a:pt x="18" y="1384"/>
                  </a:lnTo>
                  <a:lnTo>
                    <a:pt x="80" y="1384"/>
                  </a:lnTo>
                  <a:lnTo>
                    <a:pt x="177" y="1360"/>
                  </a:lnTo>
                  <a:lnTo>
                    <a:pt x="308" y="1313"/>
                  </a:lnTo>
                  <a:lnTo>
                    <a:pt x="673" y="1184"/>
                  </a:lnTo>
                  <a:lnTo>
                    <a:pt x="898" y="1102"/>
                  </a:lnTo>
                  <a:lnTo>
                    <a:pt x="1153" y="1020"/>
                  </a:lnTo>
                  <a:lnTo>
                    <a:pt x="1434" y="938"/>
                  </a:lnTo>
                  <a:lnTo>
                    <a:pt x="1737" y="856"/>
                  </a:lnTo>
                  <a:lnTo>
                    <a:pt x="2067" y="786"/>
                  </a:lnTo>
                  <a:lnTo>
                    <a:pt x="2410" y="739"/>
                  </a:lnTo>
                  <a:lnTo>
                    <a:pt x="2775" y="704"/>
                  </a:lnTo>
                  <a:lnTo>
                    <a:pt x="3153" y="692"/>
                  </a:lnTo>
                  <a:lnTo>
                    <a:pt x="3549" y="692"/>
                  </a:lnTo>
                  <a:lnTo>
                    <a:pt x="3747" y="716"/>
                  </a:lnTo>
                  <a:lnTo>
                    <a:pt x="3954" y="739"/>
                  </a:lnTo>
                  <a:lnTo>
                    <a:pt x="4446" y="856"/>
                  </a:lnTo>
                  <a:lnTo>
                    <a:pt x="4938" y="997"/>
                  </a:lnTo>
                  <a:lnTo>
                    <a:pt x="5431" y="1161"/>
                  </a:lnTo>
                  <a:lnTo>
                    <a:pt x="5923" y="1360"/>
                  </a:lnTo>
                  <a:lnTo>
                    <a:pt x="6411" y="1571"/>
                  </a:lnTo>
                  <a:lnTo>
                    <a:pt x="6900" y="1806"/>
                  </a:lnTo>
                  <a:lnTo>
                    <a:pt x="7383" y="2063"/>
                  </a:lnTo>
                  <a:lnTo>
                    <a:pt x="7867" y="2356"/>
                  </a:lnTo>
                  <a:lnTo>
                    <a:pt x="7739" y="2169"/>
                  </a:lnTo>
                  <a:lnTo>
                    <a:pt x="7607" y="1993"/>
                  </a:lnTo>
                  <a:lnTo>
                    <a:pt x="7471" y="1829"/>
                  </a:lnTo>
                  <a:lnTo>
                    <a:pt x="7335" y="1688"/>
                  </a:lnTo>
                  <a:lnTo>
                    <a:pt x="7194" y="1559"/>
                  </a:lnTo>
                  <a:lnTo>
                    <a:pt x="7053" y="1430"/>
                  </a:lnTo>
                  <a:lnTo>
                    <a:pt x="6913" y="1325"/>
                  </a:lnTo>
                  <a:lnTo>
                    <a:pt x="6768" y="1243"/>
                  </a:lnTo>
                  <a:lnTo>
                    <a:pt x="6425" y="997"/>
                  </a:lnTo>
                  <a:lnTo>
                    <a:pt x="6077" y="774"/>
                  </a:lnTo>
                  <a:lnTo>
                    <a:pt x="5730" y="587"/>
                  </a:lnTo>
                  <a:lnTo>
                    <a:pt x="5378" y="423"/>
                  </a:lnTo>
                  <a:lnTo>
                    <a:pt x="5026" y="294"/>
                  </a:lnTo>
                  <a:lnTo>
                    <a:pt x="4675" y="176"/>
                  </a:lnTo>
                  <a:lnTo>
                    <a:pt x="4318" y="94"/>
                  </a:lnTo>
                  <a:lnTo>
                    <a:pt x="3967" y="36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198625" y="-3083475"/>
              <a:ext cx="152700" cy="689775"/>
            </a:xfrm>
            <a:custGeom>
              <a:avLst/>
              <a:gdLst/>
              <a:ahLst/>
              <a:cxnLst/>
              <a:rect l="l" t="t" r="r" b="b"/>
              <a:pathLst>
                <a:path w="6108" h="27591" extrusionOk="0">
                  <a:moveTo>
                    <a:pt x="4191" y="1"/>
                  </a:moveTo>
                  <a:lnTo>
                    <a:pt x="4041" y="24"/>
                  </a:lnTo>
                  <a:lnTo>
                    <a:pt x="3931" y="48"/>
                  </a:lnTo>
                  <a:lnTo>
                    <a:pt x="3804" y="95"/>
                  </a:lnTo>
                  <a:lnTo>
                    <a:pt x="3659" y="142"/>
                  </a:lnTo>
                  <a:lnTo>
                    <a:pt x="3501" y="212"/>
                  </a:lnTo>
                  <a:lnTo>
                    <a:pt x="3325" y="306"/>
                  </a:lnTo>
                  <a:lnTo>
                    <a:pt x="3140" y="423"/>
                  </a:lnTo>
                  <a:lnTo>
                    <a:pt x="2946" y="564"/>
                  </a:lnTo>
                  <a:lnTo>
                    <a:pt x="2744" y="739"/>
                  </a:lnTo>
                  <a:lnTo>
                    <a:pt x="2538" y="939"/>
                  </a:lnTo>
                  <a:lnTo>
                    <a:pt x="2432" y="1056"/>
                  </a:lnTo>
                  <a:lnTo>
                    <a:pt x="2327" y="1185"/>
                  </a:lnTo>
                  <a:lnTo>
                    <a:pt x="2221" y="1314"/>
                  </a:lnTo>
                  <a:lnTo>
                    <a:pt x="2115" y="1454"/>
                  </a:lnTo>
                  <a:lnTo>
                    <a:pt x="2010" y="1607"/>
                  </a:lnTo>
                  <a:lnTo>
                    <a:pt x="1904" y="1771"/>
                  </a:lnTo>
                  <a:lnTo>
                    <a:pt x="1799" y="1935"/>
                  </a:lnTo>
                  <a:lnTo>
                    <a:pt x="1693" y="2122"/>
                  </a:lnTo>
                  <a:lnTo>
                    <a:pt x="1588" y="2322"/>
                  </a:lnTo>
                  <a:lnTo>
                    <a:pt x="1487" y="2521"/>
                  </a:lnTo>
                  <a:lnTo>
                    <a:pt x="1386" y="2744"/>
                  </a:lnTo>
                  <a:lnTo>
                    <a:pt x="1284" y="2966"/>
                  </a:lnTo>
                  <a:lnTo>
                    <a:pt x="1188" y="3212"/>
                  </a:lnTo>
                  <a:lnTo>
                    <a:pt x="1091" y="3470"/>
                  </a:lnTo>
                  <a:lnTo>
                    <a:pt x="999" y="3740"/>
                  </a:lnTo>
                  <a:lnTo>
                    <a:pt x="906" y="4021"/>
                  </a:lnTo>
                  <a:lnTo>
                    <a:pt x="818" y="4314"/>
                  </a:lnTo>
                  <a:lnTo>
                    <a:pt x="735" y="4619"/>
                  </a:lnTo>
                  <a:lnTo>
                    <a:pt x="656" y="4947"/>
                  </a:lnTo>
                  <a:lnTo>
                    <a:pt x="576" y="5287"/>
                  </a:lnTo>
                  <a:lnTo>
                    <a:pt x="502" y="5638"/>
                  </a:lnTo>
                  <a:lnTo>
                    <a:pt x="431" y="6014"/>
                  </a:lnTo>
                  <a:lnTo>
                    <a:pt x="365" y="6389"/>
                  </a:lnTo>
                  <a:lnTo>
                    <a:pt x="308" y="6799"/>
                  </a:lnTo>
                  <a:lnTo>
                    <a:pt x="251" y="7209"/>
                  </a:lnTo>
                  <a:lnTo>
                    <a:pt x="198" y="7643"/>
                  </a:lnTo>
                  <a:lnTo>
                    <a:pt x="154" y="8100"/>
                  </a:lnTo>
                  <a:lnTo>
                    <a:pt x="115" y="8569"/>
                  </a:lnTo>
                  <a:lnTo>
                    <a:pt x="80" y="9049"/>
                  </a:lnTo>
                  <a:lnTo>
                    <a:pt x="49" y="9565"/>
                  </a:lnTo>
                  <a:lnTo>
                    <a:pt x="27" y="10081"/>
                  </a:lnTo>
                  <a:lnTo>
                    <a:pt x="9" y="10620"/>
                  </a:lnTo>
                  <a:lnTo>
                    <a:pt x="0" y="11182"/>
                  </a:lnTo>
                  <a:lnTo>
                    <a:pt x="0" y="11768"/>
                  </a:lnTo>
                  <a:lnTo>
                    <a:pt x="5" y="12366"/>
                  </a:lnTo>
                  <a:lnTo>
                    <a:pt x="14" y="12987"/>
                  </a:lnTo>
                  <a:lnTo>
                    <a:pt x="36" y="13632"/>
                  </a:lnTo>
                  <a:lnTo>
                    <a:pt x="62" y="14288"/>
                  </a:lnTo>
                  <a:lnTo>
                    <a:pt x="97" y="14956"/>
                  </a:lnTo>
                  <a:lnTo>
                    <a:pt x="141" y="15589"/>
                  </a:lnTo>
                  <a:lnTo>
                    <a:pt x="190" y="16210"/>
                  </a:lnTo>
                  <a:lnTo>
                    <a:pt x="242" y="16808"/>
                  </a:lnTo>
                  <a:lnTo>
                    <a:pt x="304" y="17382"/>
                  </a:lnTo>
                  <a:lnTo>
                    <a:pt x="370" y="17933"/>
                  </a:lnTo>
                  <a:lnTo>
                    <a:pt x="440" y="18461"/>
                  </a:lnTo>
                  <a:lnTo>
                    <a:pt x="515" y="18976"/>
                  </a:lnTo>
                  <a:lnTo>
                    <a:pt x="598" y="19469"/>
                  </a:lnTo>
                  <a:lnTo>
                    <a:pt x="682" y="19949"/>
                  </a:lnTo>
                  <a:lnTo>
                    <a:pt x="774" y="20406"/>
                  </a:lnTo>
                  <a:lnTo>
                    <a:pt x="871" y="20840"/>
                  </a:lnTo>
                  <a:lnTo>
                    <a:pt x="968" y="21262"/>
                  </a:lnTo>
                  <a:lnTo>
                    <a:pt x="1073" y="21660"/>
                  </a:lnTo>
                  <a:lnTo>
                    <a:pt x="1179" y="22047"/>
                  </a:lnTo>
                  <a:lnTo>
                    <a:pt x="1289" y="22422"/>
                  </a:lnTo>
                  <a:lnTo>
                    <a:pt x="1403" y="22774"/>
                  </a:lnTo>
                  <a:lnTo>
                    <a:pt x="1522" y="23102"/>
                  </a:lnTo>
                  <a:lnTo>
                    <a:pt x="1641" y="23418"/>
                  </a:lnTo>
                  <a:lnTo>
                    <a:pt x="1764" y="23723"/>
                  </a:lnTo>
                  <a:lnTo>
                    <a:pt x="1887" y="24016"/>
                  </a:lnTo>
                  <a:lnTo>
                    <a:pt x="2014" y="24286"/>
                  </a:lnTo>
                  <a:lnTo>
                    <a:pt x="2142" y="24555"/>
                  </a:lnTo>
                  <a:lnTo>
                    <a:pt x="2269" y="24801"/>
                  </a:lnTo>
                  <a:lnTo>
                    <a:pt x="2401" y="25024"/>
                  </a:lnTo>
                  <a:lnTo>
                    <a:pt x="2533" y="25247"/>
                  </a:lnTo>
                  <a:lnTo>
                    <a:pt x="2665" y="25458"/>
                  </a:lnTo>
                  <a:lnTo>
                    <a:pt x="2801" y="25645"/>
                  </a:lnTo>
                  <a:lnTo>
                    <a:pt x="2933" y="25833"/>
                  </a:lnTo>
                  <a:lnTo>
                    <a:pt x="3070" y="25997"/>
                  </a:lnTo>
                  <a:lnTo>
                    <a:pt x="3202" y="26161"/>
                  </a:lnTo>
                  <a:lnTo>
                    <a:pt x="3338" y="26313"/>
                  </a:lnTo>
                  <a:lnTo>
                    <a:pt x="3470" y="26442"/>
                  </a:lnTo>
                  <a:lnTo>
                    <a:pt x="3602" y="26571"/>
                  </a:lnTo>
                  <a:lnTo>
                    <a:pt x="3734" y="26688"/>
                  </a:lnTo>
                  <a:lnTo>
                    <a:pt x="3865" y="26806"/>
                  </a:lnTo>
                  <a:lnTo>
                    <a:pt x="3993" y="26899"/>
                  </a:lnTo>
                  <a:lnTo>
                    <a:pt x="4120" y="26993"/>
                  </a:lnTo>
                  <a:lnTo>
                    <a:pt x="4371" y="27146"/>
                  </a:lnTo>
                  <a:lnTo>
                    <a:pt x="4613" y="27274"/>
                  </a:lnTo>
                  <a:lnTo>
                    <a:pt x="4842" y="27380"/>
                  </a:lnTo>
                  <a:lnTo>
                    <a:pt x="5057" y="27462"/>
                  </a:lnTo>
                  <a:lnTo>
                    <a:pt x="5255" y="27509"/>
                  </a:lnTo>
                  <a:lnTo>
                    <a:pt x="5440" y="27556"/>
                  </a:lnTo>
                  <a:lnTo>
                    <a:pt x="5607" y="27579"/>
                  </a:lnTo>
                  <a:lnTo>
                    <a:pt x="5752" y="27591"/>
                  </a:lnTo>
                  <a:lnTo>
                    <a:pt x="5875" y="27591"/>
                  </a:lnTo>
                  <a:lnTo>
                    <a:pt x="6046" y="27579"/>
                  </a:lnTo>
                  <a:lnTo>
                    <a:pt x="6108" y="27567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198625" y="-3083475"/>
              <a:ext cx="152700" cy="689775"/>
            </a:xfrm>
            <a:custGeom>
              <a:avLst/>
              <a:gdLst/>
              <a:ahLst/>
              <a:cxnLst/>
              <a:rect l="l" t="t" r="r" b="b"/>
              <a:pathLst>
                <a:path w="6108" h="27591" fill="none" extrusionOk="0">
                  <a:moveTo>
                    <a:pt x="6108" y="27567"/>
                  </a:moveTo>
                  <a:lnTo>
                    <a:pt x="6108" y="27567"/>
                  </a:lnTo>
                  <a:lnTo>
                    <a:pt x="6046" y="27579"/>
                  </a:lnTo>
                  <a:lnTo>
                    <a:pt x="5875" y="27591"/>
                  </a:lnTo>
                  <a:lnTo>
                    <a:pt x="5752" y="27591"/>
                  </a:lnTo>
                  <a:lnTo>
                    <a:pt x="5607" y="27579"/>
                  </a:lnTo>
                  <a:lnTo>
                    <a:pt x="5440" y="27556"/>
                  </a:lnTo>
                  <a:lnTo>
                    <a:pt x="5255" y="27509"/>
                  </a:lnTo>
                  <a:lnTo>
                    <a:pt x="5057" y="27462"/>
                  </a:lnTo>
                  <a:lnTo>
                    <a:pt x="4842" y="27380"/>
                  </a:lnTo>
                  <a:lnTo>
                    <a:pt x="4613" y="27274"/>
                  </a:lnTo>
                  <a:lnTo>
                    <a:pt x="4371" y="27146"/>
                  </a:lnTo>
                  <a:lnTo>
                    <a:pt x="4120" y="26993"/>
                  </a:lnTo>
                  <a:lnTo>
                    <a:pt x="3993" y="26899"/>
                  </a:lnTo>
                  <a:lnTo>
                    <a:pt x="3865" y="26806"/>
                  </a:lnTo>
                  <a:lnTo>
                    <a:pt x="3734" y="26688"/>
                  </a:lnTo>
                  <a:lnTo>
                    <a:pt x="3602" y="26571"/>
                  </a:lnTo>
                  <a:lnTo>
                    <a:pt x="3470" y="26442"/>
                  </a:lnTo>
                  <a:lnTo>
                    <a:pt x="3338" y="26313"/>
                  </a:lnTo>
                  <a:lnTo>
                    <a:pt x="3202" y="26161"/>
                  </a:lnTo>
                  <a:lnTo>
                    <a:pt x="3070" y="25997"/>
                  </a:lnTo>
                  <a:lnTo>
                    <a:pt x="2933" y="25833"/>
                  </a:lnTo>
                  <a:lnTo>
                    <a:pt x="2801" y="25645"/>
                  </a:lnTo>
                  <a:lnTo>
                    <a:pt x="2665" y="25458"/>
                  </a:lnTo>
                  <a:lnTo>
                    <a:pt x="2533" y="25247"/>
                  </a:lnTo>
                  <a:lnTo>
                    <a:pt x="2401" y="25024"/>
                  </a:lnTo>
                  <a:lnTo>
                    <a:pt x="2269" y="24801"/>
                  </a:lnTo>
                  <a:lnTo>
                    <a:pt x="2142" y="24555"/>
                  </a:lnTo>
                  <a:lnTo>
                    <a:pt x="2014" y="24286"/>
                  </a:lnTo>
                  <a:lnTo>
                    <a:pt x="1887" y="24016"/>
                  </a:lnTo>
                  <a:lnTo>
                    <a:pt x="1764" y="23723"/>
                  </a:lnTo>
                  <a:lnTo>
                    <a:pt x="1641" y="23418"/>
                  </a:lnTo>
                  <a:lnTo>
                    <a:pt x="1522" y="23102"/>
                  </a:lnTo>
                  <a:lnTo>
                    <a:pt x="1403" y="22774"/>
                  </a:lnTo>
                  <a:lnTo>
                    <a:pt x="1289" y="22422"/>
                  </a:lnTo>
                  <a:lnTo>
                    <a:pt x="1179" y="22047"/>
                  </a:lnTo>
                  <a:lnTo>
                    <a:pt x="1073" y="21660"/>
                  </a:lnTo>
                  <a:lnTo>
                    <a:pt x="968" y="21262"/>
                  </a:lnTo>
                  <a:lnTo>
                    <a:pt x="871" y="20840"/>
                  </a:lnTo>
                  <a:lnTo>
                    <a:pt x="774" y="20406"/>
                  </a:lnTo>
                  <a:lnTo>
                    <a:pt x="682" y="19949"/>
                  </a:lnTo>
                  <a:lnTo>
                    <a:pt x="598" y="19469"/>
                  </a:lnTo>
                  <a:lnTo>
                    <a:pt x="515" y="18976"/>
                  </a:lnTo>
                  <a:lnTo>
                    <a:pt x="440" y="18461"/>
                  </a:lnTo>
                  <a:lnTo>
                    <a:pt x="370" y="17933"/>
                  </a:lnTo>
                  <a:lnTo>
                    <a:pt x="304" y="17382"/>
                  </a:lnTo>
                  <a:lnTo>
                    <a:pt x="242" y="16808"/>
                  </a:lnTo>
                  <a:lnTo>
                    <a:pt x="190" y="16210"/>
                  </a:lnTo>
                  <a:lnTo>
                    <a:pt x="141" y="15589"/>
                  </a:lnTo>
                  <a:lnTo>
                    <a:pt x="97" y="14956"/>
                  </a:lnTo>
                  <a:lnTo>
                    <a:pt x="62" y="14288"/>
                  </a:lnTo>
                  <a:lnTo>
                    <a:pt x="62" y="14288"/>
                  </a:lnTo>
                  <a:lnTo>
                    <a:pt x="36" y="13632"/>
                  </a:lnTo>
                  <a:lnTo>
                    <a:pt x="14" y="12987"/>
                  </a:lnTo>
                  <a:lnTo>
                    <a:pt x="5" y="12366"/>
                  </a:lnTo>
                  <a:lnTo>
                    <a:pt x="0" y="11768"/>
                  </a:lnTo>
                  <a:lnTo>
                    <a:pt x="0" y="11182"/>
                  </a:lnTo>
                  <a:lnTo>
                    <a:pt x="9" y="10620"/>
                  </a:lnTo>
                  <a:lnTo>
                    <a:pt x="27" y="10081"/>
                  </a:lnTo>
                  <a:lnTo>
                    <a:pt x="49" y="9565"/>
                  </a:lnTo>
                  <a:lnTo>
                    <a:pt x="80" y="9049"/>
                  </a:lnTo>
                  <a:lnTo>
                    <a:pt x="115" y="8569"/>
                  </a:lnTo>
                  <a:lnTo>
                    <a:pt x="154" y="8100"/>
                  </a:lnTo>
                  <a:lnTo>
                    <a:pt x="198" y="7643"/>
                  </a:lnTo>
                  <a:lnTo>
                    <a:pt x="251" y="7209"/>
                  </a:lnTo>
                  <a:lnTo>
                    <a:pt x="308" y="6799"/>
                  </a:lnTo>
                  <a:lnTo>
                    <a:pt x="365" y="6389"/>
                  </a:lnTo>
                  <a:lnTo>
                    <a:pt x="431" y="6014"/>
                  </a:lnTo>
                  <a:lnTo>
                    <a:pt x="502" y="5638"/>
                  </a:lnTo>
                  <a:lnTo>
                    <a:pt x="576" y="5287"/>
                  </a:lnTo>
                  <a:lnTo>
                    <a:pt x="656" y="4947"/>
                  </a:lnTo>
                  <a:lnTo>
                    <a:pt x="735" y="4619"/>
                  </a:lnTo>
                  <a:lnTo>
                    <a:pt x="818" y="4314"/>
                  </a:lnTo>
                  <a:lnTo>
                    <a:pt x="906" y="4021"/>
                  </a:lnTo>
                  <a:lnTo>
                    <a:pt x="999" y="3740"/>
                  </a:lnTo>
                  <a:lnTo>
                    <a:pt x="1091" y="3470"/>
                  </a:lnTo>
                  <a:lnTo>
                    <a:pt x="1188" y="3212"/>
                  </a:lnTo>
                  <a:lnTo>
                    <a:pt x="1284" y="2966"/>
                  </a:lnTo>
                  <a:lnTo>
                    <a:pt x="1386" y="2744"/>
                  </a:lnTo>
                  <a:lnTo>
                    <a:pt x="1487" y="2521"/>
                  </a:lnTo>
                  <a:lnTo>
                    <a:pt x="1588" y="2322"/>
                  </a:lnTo>
                  <a:lnTo>
                    <a:pt x="1693" y="2122"/>
                  </a:lnTo>
                  <a:lnTo>
                    <a:pt x="1799" y="1935"/>
                  </a:lnTo>
                  <a:lnTo>
                    <a:pt x="1904" y="1771"/>
                  </a:lnTo>
                  <a:lnTo>
                    <a:pt x="2010" y="1607"/>
                  </a:lnTo>
                  <a:lnTo>
                    <a:pt x="2115" y="1454"/>
                  </a:lnTo>
                  <a:lnTo>
                    <a:pt x="2221" y="1314"/>
                  </a:lnTo>
                  <a:lnTo>
                    <a:pt x="2327" y="1185"/>
                  </a:lnTo>
                  <a:lnTo>
                    <a:pt x="2432" y="1056"/>
                  </a:lnTo>
                  <a:lnTo>
                    <a:pt x="2538" y="939"/>
                  </a:lnTo>
                  <a:lnTo>
                    <a:pt x="2744" y="739"/>
                  </a:lnTo>
                  <a:lnTo>
                    <a:pt x="2946" y="564"/>
                  </a:lnTo>
                  <a:lnTo>
                    <a:pt x="3140" y="423"/>
                  </a:lnTo>
                  <a:lnTo>
                    <a:pt x="3325" y="306"/>
                  </a:lnTo>
                  <a:lnTo>
                    <a:pt x="3501" y="212"/>
                  </a:lnTo>
                  <a:lnTo>
                    <a:pt x="3659" y="142"/>
                  </a:lnTo>
                  <a:lnTo>
                    <a:pt x="3804" y="95"/>
                  </a:lnTo>
                  <a:lnTo>
                    <a:pt x="3931" y="48"/>
                  </a:lnTo>
                  <a:lnTo>
                    <a:pt x="4041" y="24"/>
                  </a:lnTo>
                  <a:lnTo>
                    <a:pt x="4191" y="1"/>
                  </a:lnTo>
                  <a:lnTo>
                    <a:pt x="4248" y="1"/>
                  </a:lnTo>
                  <a:lnTo>
                    <a:pt x="6108" y="27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810700" y="-3973050"/>
              <a:ext cx="452800" cy="1649400"/>
            </a:xfrm>
            <a:custGeom>
              <a:avLst/>
              <a:gdLst/>
              <a:ahLst/>
              <a:cxnLst/>
              <a:rect l="l" t="t" r="r" b="b"/>
              <a:pathLst>
                <a:path w="18112" h="65976" extrusionOk="0">
                  <a:moveTo>
                    <a:pt x="6095" y="1"/>
                  </a:moveTo>
                  <a:lnTo>
                    <a:pt x="0" y="10526"/>
                  </a:lnTo>
                  <a:lnTo>
                    <a:pt x="12013" y="58310"/>
                  </a:lnTo>
                  <a:lnTo>
                    <a:pt x="18112" y="65975"/>
                  </a:lnTo>
                  <a:lnTo>
                    <a:pt x="17193" y="30450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810700" y="-3973050"/>
              <a:ext cx="452800" cy="1649400"/>
            </a:xfrm>
            <a:custGeom>
              <a:avLst/>
              <a:gdLst/>
              <a:ahLst/>
              <a:cxnLst/>
              <a:rect l="l" t="t" r="r" b="b"/>
              <a:pathLst>
                <a:path w="18112" h="65976" fill="none" extrusionOk="0">
                  <a:moveTo>
                    <a:pt x="0" y="10526"/>
                  </a:moveTo>
                  <a:lnTo>
                    <a:pt x="6095" y="1"/>
                  </a:lnTo>
                  <a:lnTo>
                    <a:pt x="17193" y="30450"/>
                  </a:lnTo>
                  <a:lnTo>
                    <a:pt x="18112" y="65975"/>
                  </a:lnTo>
                  <a:lnTo>
                    <a:pt x="12013" y="58310"/>
                  </a:lnTo>
                  <a:lnTo>
                    <a:pt x="0" y="105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240500" y="-3211800"/>
              <a:ext cx="4550" cy="174375"/>
            </a:xfrm>
            <a:custGeom>
              <a:avLst/>
              <a:gdLst/>
              <a:ahLst/>
              <a:cxnLst/>
              <a:rect l="l" t="t" r="r" b="b"/>
              <a:pathLst>
                <a:path w="182" h="6975" extrusionOk="0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240500" y="-3211800"/>
              <a:ext cx="4550" cy="174375"/>
            </a:xfrm>
            <a:custGeom>
              <a:avLst/>
              <a:gdLst/>
              <a:ahLst/>
              <a:cxnLst/>
              <a:rect l="l" t="t" r="r" b="b"/>
              <a:pathLst>
                <a:path w="182" h="6975" fill="none" extrusionOk="0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245025" y="-3037450"/>
              <a:ext cx="5400" cy="205125"/>
            </a:xfrm>
            <a:custGeom>
              <a:avLst/>
              <a:gdLst/>
              <a:ahLst/>
              <a:cxnLst/>
              <a:rect l="l" t="t" r="r" b="b"/>
              <a:pathLst>
                <a:path w="216" h="8205" extrusionOk="0">
                  <a:moveTo>
                    <a:pt x="0" y="0"/>
                  </a:moveTo>
                  <a:lnTo>
                    <a:pt x="211" y="8193"/>
                  </a:lnTo>
                  <a:lnTo>
                    <a:pt x="215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245025" y="-3037450"/>
              <a:ext cx="5400" cy="205125"/>
            </a:xfrm>
            <a:custGeom>
              <a:avLst/>
              <a:gdLst/>
              <a:ahLst/>
              <a:cxnLst/>
              <a:rect l="l" t="t" r="r" b="b"/>
              <a:pathLst>
                <a:path w="216" h="8205" fill="none" extrusionOk="0">
                  <a:moveTo>
                    <a:pt x="215" y="8204"/>
                  </a:moveTo>
                  <a:lnTo>
                    <a:pt x="211" y="81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5" y="8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940850" y="-3916500"/>
              <a:ext cx="309475" cy="1083875"/>
            </a:xfrm>
            <a:custGeom>
              <a:avLst/>
              <a:gdLst/>
              <a:ahLst/>
              <a:cxnLst/>
              <a:rect l="l" t="t" r="r" b="b"/>
              <a:pathLst>
                <a:path w="12379" h="43355" extrusionOk="0">
                  <a:moveTo>
                    <a:pt x="1720" y="1"/>
                  </a:moveTo>
                  <a:lnTo>
                    <a:pt x="1663" y="516"/>
                  </a:lnTo>
                  <a:lnTo>
                    <a:pt x="1597" y="1032"/>
                  </a:lnTo>
                  <a:lnTo>
                    <a:pt x="1526" y="1524"/>
                  </a:lnTo>
                  <a:lnTo>
                    <a:pt x="1447" y="2017"/>
                  </a:lnTo>
                  <a:lnTo>
                    <a:pt x="1359" y="2485"/>
                  </a:lnTo>
                  <a:lnTo>
                    <a:pt x="1267" y="2954"/>
                  </a:lnTo>
                  <a:lnTo>
                    <a:pt x="1166" y="3411"/>
                  </a:lnTo>
                  <a:lnTo>
                    <a:pt x="1060" y="3857"/>
                  </a:lnTo>
                  <a:lnTo>
                    <a:pt x="950" y="4290"/>
                  </a:lnTo>
                  <a:lnTo>
                    <a:pt x="832" y="4701"/>
                  </a:lnTo>
                  <a:lnTo>
                    <a:pt x="704" y="5111"/>
                  </a:lnTo>
                  <a:lnTo>
                    <a:pt x="576" y="5509"/>
                  </a:lnTo>
                  <a:lnTo>
                    <a:pt x="440" y="5884"/>
                  </a:lnTo>
                  <a:lnTo>
                    <a:pt x="299" y="6248"/>
                  </a:lnTo>
                  <a:lnTo>
                    <a:pt x="150" y="6599"/>
                  </a:lnTo>
                  <a:lnTo>
                    <a:pt x="0" y="6927"/>
                  </a:lnTo>
                  <a:lnTo>
                    <a:pt x="12378" y="43355"/>
                  </a:lnTo>
                  <a:lnTo>
                    <a:pt x="12167" y="35162"/>
                  </a:lnTo>
                  <a:lnTo>
                    <a:pt x="11987" y="28188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940850" y="-3916500"/>
              <a:ext cx="309475" cy="1083875"/>
            </a:xfrm>
            <a:custGeom>
              <a:avLst/>
              <a:gdLst/>
              <a:ahLst/>
              <a:cxnLst/>
              <a:rect l="l" t="t" r="r" b="b"/>
              <a:pathLst>
                <a:path w="12379" h="43355" fill="none" extrusionOk="0">
                  <a:moveTo>
                    <a:pt x="12378" y="43355"/>
                  </a:moveTo>
                  <a:lnTo>
                    <a:pt x="0" y="6927"/>
                  </a:lnTo>
                  <a:lnTo>
                    <a:pt x="0" y="6927"/>
                  </a:lnTo>
                  <a:lnTo>
                    <a:pt x="150" y="6599"/>
                  </a:lnTo>
                  <a:lnTo>
                    <a:pt x="299" y="6248"/>
                  </a:lnTo>
                  <a:lnTo>
                    <a:pt x="440" y="5884"/>
                  </a:lnTo>
                  <a:lnTo>
                    <a:pt x="576" y="5509"/>
                  </a:lnTo>
                  <a:lnTo>
                    <a:pt x="704" y="5111"/>
                  </a:lnTo>
                  <a:lnTo>
                    <a:pt x="832" y="4701"/>
                  </a:lnTo>
                  <a:lnTo>
                    <a:pt x="950" y="4290"/>
                  </a:lnTo>
                  <a:lnTo>
                    <a:pt x="1060" y="3857"/>
                  </a:lnTo>
                  <a:lnTo>
                    <a:pt x="1166" y="3411"/>
                  </a:lnTo>
                  <a:lnTo>
                    <a:pt x="1267" y="2954"/>
                  </a:lnTo>
                  <a:lnTo>
                    <a:pt x="1359" y="2485"/>
                  </a:lnTo>
                  <a:lnTo>
                    <a:pt x="1447" y="2017"/>
                  </a:lnTo>
                  <a:lnTo>
                    <a:pt x="1526" y="1524"/>
                  </a:lnTo>
                  <a:lnTo>
                    <a:pt x="1597" y="1032"/>
                  </a:lnTo>
                  <a:lnTo>
                    <a:pt x="1663" y="516"/>
                  </a:lnTo>
                  <a:lnTo>
                    <a:pt x="1720" y="1"/>
                  </a:lnTo>
                  <a:lnTo>
                    <a:pt x="11987" y="28188"/>
                  </a:lnTo>
                  <a:lnTo>
                    <a:pt x="12167" y="35162"/>
                  </a:lnTo>
                  <a:lnTo>
                    <a:pt x="12378" y="43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941625" y="-3736875"/>
              <a:ext cx="306275" cy="901325"/>
            </a:xfrm>
            <a:custGeom>
              <a:avLst/>
              <a:gdLst/>
              <a:ahLst/>
              <a:cxnLst/>
              <a:rect l="l" t="t" r="r" b="b"/>
              <a:pathLst>
                <a:path w="12251" h="36053" extrusionOk="0">
                  <a:moveTo>
                    <a:pt x="0" y="0"/>
                  </a:moveTo>
                  <a:lnTo>
                    <a:pt x="0" y="12"/>
                  </a:lnTo>
                  <a:lnTo>
                    <a:pt x="5" y="35"/>
                  </a:lnTo>
                  <a:lnTo>
                    <a:pt x="22" y="118"/>
                  </a:lnTo>
                  <a:lnTo>
                    <a:pt x="106" y="411"/>
                  </a:lnTo>
                  <a:lnTo>
                    <a:pt x="246" y="879"/>
                  </a:lnTo>
                  <a:lnTo>
                    <a:pt x="444" y="1501"/>
                  </a:lnTo>
                  <a:lnTo>
                    <a:pt x="994" y="3200"/>
                  </a:lnTo>
                  <a:lnTo>
                    <a:pt x="1728" y="5439"/>
                  </a:lnTo>
                  <a:lnTo>
                    <a:pt x="2625" y="8134"/>
                  </a:lnTo>
                  <a:lnTo>
                    <a:pt x="3654" y="11217"/>
                  </a:lnTo>
                  <a:lnTo>
                    <a:pt x="4802" y="14616"/>
                  </a:lnTo>
                  <a:lnTo>
                    <a:pt x="6033" y="18249"/>
                  </a:lnTo>
                  <a:lnTo>
                    <a:pt x="7273" y="21871"/>
                  </a:lnTo>
                  <a:lnTo>
                    <a:pt x="8425" y="25246"/>
                  </a:lnTo>
                  <a:lnTo>
                    <a:pt x="9476" y="28282"/>
                  </a:lnTo>
                  <a:lnTo>
                    <a:pt x="10390" y="30931"/>
                  </a:lnTo>
                  <a:lnTo>
                    <a:pt x="11151" y="33099"/>
                  </a:lnTo>
                  <a:lnTo>
                    <a:pt x="11731" y="34716"/>
                  </a:lnTo>
                  <a:lnTo>
                    <a:pt x="11947" y="35302"/>
                  </a:lnTo>
                  <a:lnTo>
                    <a:pt x="12105" y="35724"/>
                  </a:lnTo>
                  <a:lnTo>
                    <a:pt x="12211" y="35982"/>
                  </a:lnTo>
                  <a:lnTo>
                    <a:pt x="12237" y="36041"/>
                  </a:lnTo>
                  <a:lnTo>
                    <a:pt x="12246" y="36052"/>
                  </a:lnTo>
                  <a:lnTo>
                    <a:pt x="12250" y="36052"/>
                  </a:lnTo>
                  <a:lnTo>
                    <a:pt x="12250" y="36041"/>
                  </a:lnTo>
                  <a:lnTo>
                    <a:pt x="12246" y="36017"/>
                  </a:lnTo>
                  <a:lnTo>
                    <a:pt x="12228" y="35935"/>
                  </a:lnTo>
                  <a:lnTo>
                    <a:pt x="12145" y="35631"/>
                  </a:lnTo>
                  <a:lnTo>
                    <a:pt x="12004" y="35173"/>
                  </a:lnTo>
                  <a:lnTo>
                    <a:pt x="11806" y="34541"/>
                  </a:lnTo>
                  <a:lnTo>
                    <a:pt x="11257" y="32841"/>
                  </a:lnTo>
                  <a:lnTo>
                    <a:pt x="10522" y="30602"/>
                  </a:lnTo>
                  <a:lnTo>
                    <a:pt x="9625" y="27907"/>
                  </a:lnTo>
                  <a:lnTo>
                    <a:pt x="8592" y="24836"/>
                  </a:lnTo>
                  <a:lnTo>
                    <a:pt x="7449" y="21437"/>
                  </a:lnTo>
                  <a:lnTo>
                    <a:pt x="6218" y="17804"/>
                  </a:lnTo>
                  <a:lnTo>
                    <a:pt x="4978" y="14170"/>
                  </a:lnTo>
                  <a:lnTo>
                    <a:pt x="3826" y="10807"/>
                  </a:lnTo>
                  <a:lnTo>
                    <a:pt x="2775" y="7759"/>
                  </a:lnTo>
                  <a:lnTo>
                    <a:pt x="1856" y="5122"/>
                  </a:lnTo>
                  <a:lnTo>
                    <a:pt x="1095" y="2954"/>
                  </a:lnTo>
                  <a:lnTo>
                    <a:pt x="515" y="1325"/>
                  </a:lnTo>
                  <a:lnTo>
                    <a:pt x="299" y="739"/>
                  </a:lnTo>
                  <a:lnTo>
                    <a:pt x="141" y="317"/>
                  </a:lnTo>
                  <a:lnTo>
                    <a:pt x="40" y="71"/>
                  </a:lnTo>
                  <a:lnTo>
                    <a:pt x="13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007675" y="-3679750"/>
              <a:ext cx="5975" cy="16150"/>
            </a:xfrm>
            <a:custGeom>
              <a:avLst/>
              <a:gdLst/>
              <a:ahLst/>
              <a:cxnLst/>
              <a:rect l="l" t="t" r="r" b="b"/>
              <a:pathLst>
                <a:path w="239" h="646" extrusionOk="0">
                  <a:moveTo>
                    <a:pt x="120" y="1"/>
                  </a:moveTo>
                  <a:lnTo>
                    <a:pt x="98" y="13"/>
                  </a:lnTo>
                  <a:lnTo>
                    <a:pt x="71" y="36"/>
                  </a:lnTo>
                  <a:lnTo>
                    <a:pt x="54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10" y="200"/>
                  </a:lnTo>
                  <a:lnTo>
                    <a:pt x="1" y="259"/>
                  </a:lnTo>
                  <a:lnTo>
                    <a:pt x="1" y="329"/>
                  </a:lnTo>
                  <a:lnTo>
                    <a:pt x="1" y="388"/>
                  </a:lnTo>
                  <a:lnTo>
                    <a:pt x="10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1" y="622"/>
                  </a:lnTo>
                  <a:lnTo>
                    <a:pt x="98" y="645"/>
                  </a:lnTo>
                  <a:lnTo>
                    <a:pt x="146" y="645"/>
                  </a:lnTo>
                  <a:lnTo>
                    <a:pt x="168" y="622"/>
                  </a:lnTo>
                  <a:lnTo>
                    <a:pt x="186" y="587"/>
                  </a:lnTo>
                  <a:lnTo>
                    <a:pt x="203" y="552"/>
                  </a:lnTo>
                  <a:lnTo>
                    <a:pt x="221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16" y="153"/>
                  </a:lnTo>
                  <a:lnTo>
                    <a:pt x="203" y="106"/>
                  </a:lnTo>
                  <a:lnTo>
                    <a:pt x="186" y="59"/>
                  </a:lnTo>
                  <a:lnTo>
                    <a:pt x="164" y="36"/>
                  </a:lnTo>
                  <a:lnTo>
                    <a:pt x="142" y="1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088700" y="-34350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169825" y="-3190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1" y="610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2738575" y="-4336975"/>
              <a:ext cx="249675" cy="665450"/>
            </a:xfrm>
            <a:custGeom>
              <a:avLst/>
              <a:gdLst/>
              <a:ahLst/>
              <a:cxnLst/>
              <a:rect l="l" t="t" r="r" b="b"/>
              <a:pathLst>
                <a:path w="9987" h="26618" extrusionOk="0">
                  <a:moveTo>
                    <a:pt x="4996" y="1"/>
                  </a:move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738575" y="-4336975"/>
              <a:ext cx="249675" cy="665450"/>
            </a:xfrm>
            <a:custGeom>
              <a:avLst/>
              <a:gdLst/>
              <a:ahLst/>
              <a:cxnLst/>
              <a:rect l="l" t="t" r="r" b="b"/>
              <a:pathLst>
                <a:path w="9987" h="26618" fill="none" extrusionOk="0">
                  <a:moveTo>
                    <a:pt x="4996" y="26618"/>
                  </a:move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lnTo>
                    <a:pt x="4996" y="1"/>
                  </a:ln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734400" y="-5324425"/>
              <a:ext cx="577800" cy="1337925"/>
            </a:xfrm>
            <a:custGeom>
              <a:avLst/>
              <a:gdLst/>
              <a:ahLst/>
              <a:cxnLst/>
              <a:rect l="l" t="t" r="r" b="b"/>
              <a:pathLst>
                <a:path w="23112" h="53517" extrusionOk="0">
                  <a:moveTo>
                    <a:pt x="20781" y="1"/>
                  </a:move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  <a:lnTo>
                    <a:pt x="23112" y="8111"/>
                  </a:lnTo>
                  <a:lnTo>
                    <a:pt x="20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2734400" y="-5324425"/>
              <a:ext cx="577800" cy="1337925"/>
            </a:xfrm>
            <a:custGeom>
              <a:avLst/>
              <a:gdLst/>
              <a:ahLst/>
              <a:cxnLst/>
              <a:rect l="l" t="t" r="r" b="b"/>
              <a:pathLst>
                <a:path w="23112" h="53517" fill="none" extrusionOk="0">
                  <a:moveTo>
                    <a:pt x="9965" y="51641"/>
                  </a:moveTo>
                  <a:lnTo>
                    <a:pt x="23112" y="8111"/>
                  </a:lnTo>
                  <a:lnTo>
                    <a:pt x="20781" y="1"/>
                  </a:ln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2905775" y="-4033400"/>
              <a:ext cx="77750" cy="14675"/>
            </a:xfrm>
            <a:custGeom>
              <a:avLst/>
              <a:gdLst/>
              <a:ahLst/>
              <a:cxnLst/>
              <a:rect l="l" t="t" r="r" b="b"/>
              <a:pathLst>
                <a:path w="3110" h="587" extrusionOk="0">
                  <a:moveTo>
                    <a:pt x="3110" y="0"/>
                  </a:moveTo>
                  <a:lnTo>
                    <a:pt x="1" y="586"/>
                  </a:lnTo>
                  <a:lnTo>
                    <a:pt x="5" y="586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2905775" y="-4045725"/>
              <a:ext cx="81500" cy="27000"/>
            </a:xfrm>
            <a:custGeom>
              <a:avLst/>
              <a:gdLst/>
              <a:ahLst/>
              <a:cxnLst/>
              <a:rect l="l" t="t" r="r" b="b"/>
              <a:pathLst>
                <a:path w="3260" h="1080" fill="none" extrusionOk="0">
                  <a:moveTo>
                    <a:pt x="1" y="1079"/>
                  </a:moveTo>
                  <a:lnTo>
                    <a:pt x="5" y="1079"/>
                  </a:lnTo>
                  <a:lnTo>
                    <a:pt x="3110" y="493"/>
                  </a:lnTo>
                  <a:lnTo>
                    <a:pt x="3259" y="1"/>
                  </a:lnTo>
                  <a:lnTo>
                    <a:pt x="3259" y="1"/>
                  </a:lnTo>
                  <a:lnTo>
                    <a:pt x="3110" y="493"/>
                  </a:lnTo>
                  <a:lnTo>
                    <a:pt x="1" y="1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198525" y="-5324425"/>
              <a:ext cx="55425" cy="98475"/>
            </a:xfrm>
            <a:custGeom>
              <a:avLst/>
              <a:gdLst/>
              <a:ahLst/>
              <a:cxnLst/>
              <a:rect l="l" t="t" r="r" b="b"/>
              <a:pathLst>
                <a:path w="2217" h="3939" extrusionOk="0">
                  <a:moveTo>
                    <a:pt x="2216" y="1"/>
                  </a:moveTo>
                  <a:lnTo>
                    <a:pt x="0" y="3927"/>
                  </a:lnTo>
                  <a:lnTo>
                    <a:pt x="0" y="3939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198525" y="-5324425"/>
              <a:ext cx="55425" cy="98475"/>
            </a:xfrm>
            <a:custGeom>
              <a:avLst/>
              <a:gdLst/>
              <a:ahLst/>
              <a:cxnLst/>
              <a:rect l="l" t="t" r="r" b="b"/>
              <a:pathLst>
                <a:path w="2217" h="3939" fill="none" extrusionOk="0">
                  <a:moveTo>
                    <a:pt x="0" y="3939"/>
                  </a:moveTo>
                  <a:lnTo>
                    <a:pt x="0" y="3927"/>
                  </a:lnTo>
                  <a:lnTo>
                    <a:pt x="2216" y="1"/>
                  </a:lnTo>
                  <a:lnTo>
                    <a:pt x="0" y="39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905900" y="-5324425"/>
              <a:ext cx="406300" cy="1305700"/>
            </a:xfrm>
            <a:custGeom>
              <a:avLst/>
              <a:gdLst/>
              <a:ahLst/>
              <a:cxnLst/>
              <a:rect l="l" t="t" r="r" b="b"/>
              <a:pathLst>
                <a:path w="16252" h="52228" extrusionOk="0">
                  <a:moveTo>
                    <a:pt x="13921" y="1"/>
                  </a:moveTo>
                  <a:lnTo>
                    <a:pt x="11705" y="3939"/>
                  </a:lnTo>
                  <a:lnTo>
                    <a:pt x="12105" y="14159"/>
                  </a:lnTo>
                  <a:lnTo>
                    <a:pt x="0" y="52227"/>
                  </a:lnTo>
                  <a:lnTo>
                    <a:pt x="3105" y="51641"/>
                  </a:lnTo>
                  <a:lnTo>
                    <a:pt x="3254" y="51149"/>
                  </a:lnTo>
                  <a:lnTo>
                    <a:pt x="16252" y="8111"/>
                  </a:lnTo>
                  <a:lnTo>
                    <a:pt x="13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905900" y="-5324425"/>
              <a:ext cx="406300" cy="1305700"/>
            </a:xfrm>
            <a:custGeom>
              <a:avLst/>
              <a:gdLst/>
              <a:ahLst/>
              <a:cxnLst/>
              <a:rect l="l" t="t" r="r" b="b"/>
              <a:pathLst>
                <a:path w="16252" h="52228" fill="none" extrusionOk="0">
                  <a:moveTo>
                    <a:pt x="0" y="52227"/>
                  </a:moveTo>
                  <a:lnTo>
                    <a:pt x="12105" y="14159"/>
                  </a:lnTo>
                  <a:lnTo>
                    <a:pt x="11705" y="3939"/>
                  </a:lnTo>
                  <a:lnTo>
                    <a:pt x="13921" y="1"/>
                  </a:lnTo>
                  <a:lnTo>
                    <a:pt x="16252" y="8111"/>
                  </a:lnTo>
                  <a:lnTo>
                    <a:pt x="3254" y="51149"/>
                  </a:lnTo>
                  <a:lnTo>
                    <a:pt x="3105" y="51641"/>
                  </a:lnTo>
                  <a:lnTo>
                    <a:pt x="0" y="52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905775" y="-5226250"/>
              <a:ext cx="305625" cy="1207525"/>
            </a:xfrm>
            <a:custGeom>
              <a:avLst/>
              <a:gdLst/>
              <a:ahLst/>
              <a:cxnLst/>
              <a:rect l="l" t="t" r="r" b="b"/>
              <a:pathLst>
                <a:path w="12225" h="48301" extrusionOk="0">
                  <a:moveTo>
                    <a:pt x="11710" y="0"/>
                  </a:moveTo>
                  <a:lnTo>
                    <a:pt x="11701" y="176"/>
                  </a:lnTo>
                  <a:lnTo>
                    <a:pt x="11701" y="364"/>
                  </a:lnTo>
                  <a:lnTo>
                    <a:pt x="11701" y="539"/>
                  </a:lnTo>
                  <a:lnTo>
                    <a:pt x="11710" y="715"/>
                  </a:lnTo>
                  <a:lnTo>
                    <a:pt x="11714" y="1161"/>
                  </a:lnTo>
                  <a:lnTo>
                    <a:pt x="11728" y="1665"/>
                  </a:lnTo>
                  <a:lnTo>
                    <a:pt x="11767" y="2766"/>
                  </a:lnTo>
                  <a:lnTo>
                    <a:pt x="11873" y="6071"/>
                  </a:lnTo>
                  <a:lnTo>
                    <a:pt x="12010" y="10148"/>
                  </a:lnTo>
                  <a:lnTo>
                    <a:pt x="12010" y="10148"/>
                  </a:lnTo>
                  <a:lnTo>
                    <a:pt x="7208" y="25129"/>
                  </a:lnTo>
                  <a:lnTo>
                    <a:pt x="5735" y="29782"/>
                  </a:lnTo>
                  <a:lnTo>
                    <a:pt x="4367" y="34107"/>
                  </a:lnTo>
                  <a:lnTo>
                    <a:pt x="3136" y="38010"/>
                  </a:lnTo>
                  <a:lnTo>
                    <a:pt x="2582" y="39779"/>
                  </a:lnTo>
                  <a:lnTo>
                    <a:pt x="2072" y="41432"/>
                  </a:lnTo>
                  <a:lnTo>
                    <a:pt x="542" y="46413"/>
                  </a:lnTo>
                  <a:lnTo>
                    <a:pt x="133" y="47796"/>
                  </a:lnTo>
                  <a:lnTo>
                    <a:pt x="93" y="47913"/>
                  </a:lnTo>
                  <a:lnTo>
                    <a:pt x="62" y="48042"/>
                  </a:lnTo>
                  <a:lnTo>
                    <a:pt x="32" y="48171"/>
                  </a:lnTo>
                  <a:lnTo>
                    <a:pt x="1" y="48300"/>
                  </a:lnTo>
                  <a:lnTo>
                    <a:pt x="49" y="48195"/>
                  </a:lnTo>
                  <a:lnTo>
                    <a:pt x="102" y="48066"/>
                  </a:lnTo>
                  <a:lnTo>
                    <a:pt x="168" y="47878"/>
                  </a:lnTo>
                  <a:lnTo>
                    <a:pt x="366" y="47327"/>
                  </a:lnTo>
                  <a:lnTo>
                    <a:pt x="612" y="46601"/>
                  </a:lnTo>
                  <a:lnTo>
                    <a:pt x="2208" y="41760"/>
                  </a:lnTo>
                  <a:lnTo>
                    <a:pt x="3299" y="38385"/>
                  </a:lnTo>
                  <a:lnTo>
                    <a:pt x="4547" y="34505"/>
                  </a:lnTo>
                  <a:lnTo>
                    <a:pt x="5924" y="30204"/>
                  </a:lnTo>
                  <a:lnTo>
                    <a:pt x="7397" y="25586"/>
                  </a:lnTo>
                  <a:lnTo>
                    <a:pt x="10000" y="17347"/>
                  </a:lnTo>
                  <a:lnTo>
                    <a:pt x="11156" y="13678"/>
                  </a:lnTo>
                  <a:lnTo>
                    <a:pt x="12198" y="10420"/>
                  </a:lnTo>
                  <a:lnTo>
                    <a:pt x="12225" y="10338"/>
                  </a:lnTo>
                  <a:lnTo>
                    <a:pt x="12225" y="10232"/>
                  </a:lnTo>
                  <a:lnTo>
                    <a:pt x="12040" y="6048"/>
                  </a:lnTo>
                  <a:lnTo>
                    <a:pt x="11890" y="2766"/>
                  </a:lnTo>
                  <a:lnTo>
                    <a:pt x="11838" y="1653"/>
                  </a:lnTo>
                  <a:lnTo>
                    <a:pt x="11789" y="727"/>
                  </a:lnTo>
                  <a:lnTo>
                    <a:pt x="11776" y="539"/>
                  </a:lnTo>
                  <a:lnTo>
                    <a:pt x="11758" y="364"/>
                  </a:lnTo>
                  <a:lnTo>
                    <a:pt x="11736" y="176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116400" y="-4622350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9" y="445"/>
                  </a:lnTo>
                  <a:lnTo>
                    <a:pt x="18" y="492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2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3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195550" y="-4857350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7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7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048125" y="-44002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0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0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0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979325" y="-41992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85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217750" y="-2959225"/>
              <a:ext cx="566025" cy="939425"/>
            </a:xfrm>
            <a:custGeom>
              <a:avLst/>
              <a:gdLst/>
              <a:ahLst/>
              <a:cxnLst/>
              <a:rect l="l" t="t" r="r" b="b"/>
              <a:pathLst>
                <a:path w="22641" h="37577" extrusionOk="0">
                  <a:moveTo>
                    <a:pt x="8372" y="0"/>
                  </a:move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  <a:lnTo>
                    <a:pt x="22641" y="18870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217750" y="-2959225"/>
              <a:ext cx="566025" cy="939425"/>
            </a:xfrm>
            <a:custGeom>
              <a:avLst/>
              <a:gdLst/>
              <a:ahLst/>
              <a:cxnLst/>
              <a:rect l="l" t="t" r="r" b="b"/>
              <a:pathLst>
                <a:path w="22641" h="37577" fill="none" extrusionOk="0">
                  <a:moveTo>
                    <a:pt x="20745" y="37576"/>
                  </a:moveTo>
                  <a:lnTo>
                    <a:pt x="22641" y="18870"/>
                  </a:lnTo>
                  <a:lnTo>
                    <a:pt x="8372" y="0"/>
                  </a:ln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288525" y="-2959225"/>
              <a:ext cx="138550" cy="90850"/>
            </a:xfrm>
            <a:custGeom>
              <a:avLst/>
              <a:gdLst/>
              <a:ahLst/>
              <a:cxnLst/>
              <a:rect l="l" t="t" r="r" b="b"/>
              <a:pathLst>
                <a:path w="5542" h="3634" extrusionOk="0">
                  <a:moveTo>
                    <a:pt x="5541" y="0"/>
                  </a:moveTo>
                  <a:lnTo>
                    <a:pt x="1" y="3634"/>
                  </a:lnTo>
                  <a:lnTo>
                    <a:pt x="5" y="3634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288525" y="-2959225"/>
              <a:ext cx="138550" cy="90850"/>
            </a:xfrm>
            <a:custGeom>
              <a:avLst/>
              <a:gdLst/>
              <a:ahLst/>
              <a:cxnLst/>
              <a:rect l="l" t="t" r="r" b="b"/>
              <a:pathLst>
                <a:path w="5542" h="3634" fill="none" extrusionOk="0">
                  <a:moveTo>
                    <a:pt x="5" y="3634"/>
                  </a:moveTo>
                  <a:lnTo>
                    <a:pt x="1" y="3634"/>
                  </a:lnTo>
                  <a:lnTo>
                    <a:pt x="5541" y="0"/>
                  </a:lnTo>
                  <a:lnTo>
                    <a:pt x="5" y="3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288650" y="-2959225"/>
              <a:ext cx="468525" cy="598650"/>
            </a:xfrm>
            <a:custGeom>
              <a:avLst/>
              <a:gdLst/>
              <a:ahLst/>
              <a:cxnLst/>
              <a:rect l="l" t="t" r="r" b="b"/>
              <a:pathLst>
                <a:path w="18741" h="23946" extrusionOk="0">
                  <a:moveTo>
                    <a:pt x="5536" y="0"/>
                  </a:moveTo>
                  <a:lnTo>
                    <a:pt x="0" y="3634"/>
                  </a:lnTo>
                  <a:lnTo>
                    <a:pt x="16793" y="23945"/>
                  </a:lnTo>
                  <a:lnTo>
                    <a:pt x="16854" y="23547"/>
                  </a:lnTo>
                  <a:lnTo>
                    <a:pt x="16916" y="23160"/>
                  </a:lnTo>
                  <a:lnTo>
                    <a:pt x="16986" y="22762"/>
                  </a:lnTo>
                  <a:lnTo>
                    <a:pt x="17061" y="22375"/>
                  </a:lnTo>
                  <a:lnTo>
                    <a:pt x="17140" y="22000"/>
                  </a:lnTo>
                  <a:lnTo>
                    <a:pt x="17219" y="21625"/>
                  </a:lnTo>
                  <a:lnTo>
                    <a:pt x="17307" y="21261"/>
                  </a:lnTo>
                  <a:lnTo>
                    <a:pt x="17399" y="20910"/>
                  </a:lnTo>
                  <a:lnTo>
                    <a:pt x="17492" y="20558"/>
                  </a:lnTo>
                  <a:lnTo>
                    <a:pt x="17588" y="20230"/>
                  </a:lnTo>
                  <a:lnTo>
                    <a:pt x="17690" y="19902"/>
                  </a:lnTo>
                  <a:lnTo>
                    <a:pt x="17795" y="19597"/>
                  </a:lnTo>
                  <a:lnTo>
                    <a:pt x="17905" y="19292"/>
                  </a:lnTo>
                  <a:lnTo>
                    <a:pt x="18015" y="18999"/>
                  </a:lnTo>
                  <a:lnTo>
                    <a:pt x="18129" y="18718"/>
                  </a:lnTo>
                  <a:lnTo>
                    <a:pt x="18244" y="18448"/>
                  </a:lnTo>
                  <a:lnTo>
                    <a:pt x="18362" y="18179"/>
                  </a:lnTo>
                  <a:lnTo>
                    <a:pt x="18485" y="17933"/>
                  </a:lnTo>
                  <a:lnTo>
                    <a:pt x="18613" y="17687"/>
                  </a:lnTo>
                  <a:lnTo>
                    <a:pt x="18740" y="17464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288650" y="-2959225"/>
              <a:ext cx="468525" cy="598650"/>
            </a:xfrm>
            <a:custGeom>
              <a:avLst/>
              <a:gdLst/>
              <a:ahLst/>
              <a:cxnLst/>
              <a:rect l="l" t="t" r="r" b="b"/>
              <a:pathLst>
                <a:path w="18741" h="23946" fill="none" extrusionOk="0">
                  <a:moveTo>
                    <a:pt x="16793" y="23945"/>
                  </a:moveTo>
                  <a:lnTo>
                    <a:pt x="0" y="3634"/>
                  </a:lnTo>
                  <a:lnTo>
                    <a:pt x="5536" y="0"/>
                  </a:lnTo>
                  <a:lnTo>
                    <a:pt x="18740" y="17464"/>
                  </a:lnTo>
                  <a:lnTo>
                    <a:pt x="18740" y="17464"/>
                  </a:lnTo>
                  <a:lnTo>
                    <a:pt x="18613" y="17687"/>
                  </a:lnTo>
                  <a:lnTo>
                    <a:pt x="18485" y="17933"/>
                  </a:lnTo>
                  <a:lnTo>
                    <a:pt x="18362" y="18179"/>
                  </a:lnTo>
                  <a:lnTo>
                    <a:pt x="18244" y="18448"/>
                  </a:lnTo>
                  <a:lnTo>
                    <a:pt x="18129" y="18718"/>
                  </a:lnTo>
                  <a:lnTo>
                    <a:pt x="18015" y="18999"/>
                  </a:lnTo>
                  <a:lnTo>
                    <a:pt x="17905" y="19292"/>
                  </a:lnTo>
                  <a:lnTo>
                    <a:pt x="17795" y="19597"/>
                  </a:lnTo>
                  <a:lnTo>
                    <a:pt x="17690" y="19902"/>
                  </a:lnTo>
                  <a:lnTo>
                    <a:pt x="17588" y="20230"/>
                  </a:lnTo>
                  <a:lnTo>
                    <a:pt x="17492" y="20558"/>
                  </a:lnTo>
                  <a:lnTo>
                    <a:pt x="17399" y="20910"/>
                  </a:lnTo>
                  <a:lnTo>
                    <a:pt x="17307" y="21261"/>
                  </a:lnTo>
                  <a:lnTo>
                    <a:pt x="17219" y="21625"/>
                  </a:lnTo>
                  <a:lnTo>
                    <a:pt x="17140" y="22000"/>
                  </a:lnTo>
                  <a:lnTo>
                    <a:pt x="17061" y="22375"/>
                  </a:lnTo>
                  <a:lnTo>
                    <a:pt x="17061" y="22375"/>
                  </a:lnTo>
                  <a:lnTo>
                    <a:pt x="16986" y="22762"/>
                  </a:lnTo>
                  <a:lnTo>
                    <a:pt x="16916" y="23160"/>
                  </a:lnTo>
                  <a:lnTo>
                    <a:pt x="16854" y="23547"/>
                  </a:lnTo>
                  <a:lnTo>
                    <a:pt x="16793" y="239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290525" y="-2863125"/>
              <a:ext cx="415425" cy="502550"/>
            </a:xfrm>
            <a:custGeom>
              <a:avLst/>
              <a:gdLst/>
              <a:ahLst/>
              <a:cxnLst/>
              <a:rect l="l" t="t" r="r" b="b"/>
              <a:pathLst>
                <a:path w="16617" h="20102" extrusionOk="0">
                  <a:moveTo>
                    <a:pt x="4" y="1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9" y="36"/>
                  </a:lnTo>
                  <a:lnTo>
                    <a:pt x="35" y="94"/>
                  </a:lnTo>
                  <a:lnTo>
                    <a:pt x="158" y="270"/>
                  </a:lnTo>
                  <a:lnTo>
                    <a:pt x="356" y="552"/>
                  </a:lnTo>
                  <a:lnTo>
                    <a:pt x="633" y="915"/>
                  </a:lnTo>
                  <a:lnTo>
                    <a:pt x="1390" y="1899"/>
                  </a:lnTo>
                  <a:lnTo>
                    <a:pt x="2396" y="3165"/>
                  </a:lnTo>
                  <a:lnTo>
                    <a:pt x="3623" y="4689"/>
                  </a:lnTo>
                  <a:lnTo>
                    <a:pt x="5030" y="6435"/>
                  </a:lnTo>
                  <a:lnTo>
                    <a:pt x="6587" y="8334"/>
                  </a:lnTo>
                  <a:lnTo>
                    <a:pt x="8258" y="10373"/>
                  </a:lnTo>
                  <a:lnTo>
                    <a:pt x="9933" y="12389"/>
                  </a:lnTo>
                  <a:lnTo>
                    <a:pt x="11494" y="14253"/>
                  </a:lnTo>
                  <a:lnTo>
                    <a:pt x="12914" y="15941"/>
                  </a:lnTo>
                  <a:lnTo>
                    <a:pt x="14150" y="17382"/>
                  </a:lnTo>
                  <a:lnTo>
                    <a:pt x="15170" y="18566"/>
                  </a:lnTo>
                  <a:lnTo>
                    <a:pt x="15944" y="19433"/>
                  </a:lnTo>
                  <a:lnTo>
                    <a:pt x="16229" y="19738"/>
                  </a:lnTo>
                  <a:lnTo>
                    <a:pt x="16441" y="19961"/>
                  </a:lnTo>
                  <a:lnTo>
                    <a:pt x="16568" y="20078"/>
                  </a:lnTo>
                  <a:lnTo>
                    <a:pt x="16603" y="20101"/>
                  </a:lnTo>
                  <a:lnTo>
                    <a:pt x="16616" y="20101"/>
                  </a:lnTo>
                  <a:lnTo>
                    <a:pt x="16616" y="20090"/>
                  </a:lnTo>
                  <a:lnTo>
                    <a:pt x="16608" y="20078"/>
                  </a:lnTo>
                  <a:lnTo>
                    <a:pt x="16581" y="20019"/>
                  </a:lnTo>
                  <a:lnTo>
                    <a:pt x="16458" y="19832"/>
                  </a:lnTo>
                  <a:lnTo>
                    <a:pt x="16260" y="19562"/>
                  </a:lnTo>
                  <a:lnTo>
                    <a:pt x="15983" y="19199"/>
                  </a:lnTo>
                  <a:lnTo>
                    <a:pt x="15227" y="18214"/>
                  </a:lnTo>
                  <a:lnTo>
                    <a:pt x="14220" y="16948"/>
                  </a:lnTo>
                  <a:lnTo>
                    <a:pt x="12998" y="15425"/>
                  </a:lnTo>
                  <a:lnTo>
                    <a:pt x="11591" y="13690"/>
                  </a:lnTo>
                  <a:lnTo>
                    <a:pt x="10034" y="11780"/>
                  </a:lnTo>
                  <a:lnTo>
                    <a:pt x="8359" y="9752"/>
                  </a:lnTo>
                  <a:lnTo>
                    <a:pt x="6684" y="7736"/>
                  </a:lnTo>
                  <a:lnTo>
                    <a:pt x="5118" y="5873"/>
                  </a:lnTo>
                  <a:lnTo>
                    <a:pt x="3702" y="4185"/>
                  </a:lnTo>
                  <a:lnTo>
                    <a:pt x="2467" y="2743"/>
                  </a:lnTo>
                  <a:lnTo>
                    <a:pt x="1447" y="1560"/>
                  </a:lnTo>
                  <a:lnTo>
                    <a:pt x="673" y="681"/>
                  </a:lnTo>
                  <a:lnTo>
                    <a:pt x="387" y="376"/>
                  </a:lnTo>
                  <a:lnTo>
                    <a:pt x="180" y="153"/>
                  </a:lnTo>
                  <a:lnTo>
                    <a:pt x="48" y="36"/>
                  </a:lnTo>
                  <a:lnTo>
                    <a:pt x="13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658550" y="-2523800"/>
              <a:ext cx="6075" cy="15825"/>
            </a:xfrm>
            <a:custGeom>
              <a:avLst/>
              <a:gdLst/>
              <a:ahLst/>
              <a:cxnLst/>
              <a:rect l="l" t="t" r="r" b="b"/>
              <a:pathLst>
                <a:path w="243" h="633" extrusionOk="0">
                  <a:moveTo>
                    <a:pt x="110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4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5" y="422"/>
                  </a:lnTo>
                  <a:lnTo>
                    <a:pt x="13" y="481"/>
                  </a:lnTo>
                  <a:lnTo>
                    <a:pt x="27" y="527"/>
                  </a:lnTo>
                  <a:lnTo>
                    <a:pt x="44" y="574"/>
                  </a:lnTo>
                  <a:lnTo>
                    <a:pt x="66" y="609"/>
                  </a:lnTo>
                  <a:lnTo>
                    <a:pt x="88" y="633"/>
                  </a:lnTo>
                  <a:lnTo>
                    <a:pt x="132" y="633"/>
                  </a:lnTo>
                  <a:lnTo>
                    <a:pt x="159" y="621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8" y="410"/>
                  </a:lnTo>
                  <a:lnTo>
                    <a:pt x="242" y="352"/>
                  </a:lnTo>
                  <a:lnTo>
                    <a:pt x="242" y="281"/>
                  </a:lnTo>
                  <a:lnTo>
                    <a:pt x="238" y="223"/>
                  </a:lnTo>
                  <a:lnTo>
                    <a:pt x="229" y="164"/>
                  </a:lnTo>
                  <a:lnTo>
                    <a:pt x="216" y="105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546425" y="-265480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106" y="1"/>
                  </a:moveTo>
                  <a:lnTo>
                    <a:pt x="84" y="13"/>
                  </a:lnTo>
                  <a:lnTo>
                    <a:pt x="62" y="36"/>
                  </a:lnTo>
                  <a:lnTo>
                    <a:pt x="44" y="71"/>
                  </a:lnTo>
                  <a:lnTo>
                    <a:pt x="27" y="118"/>
                  </a:lnTo>
                  <a:lnTo>
                    <a:pt x="14" y="165"/>
                  </a:lnTo>
                  <a:lnTo>
                    <a:pt x="5" y="224"/>
                  </a:lnTo>
                  <a:lnTo>
                    <a:pt x="0" y="282"/>
                  </a:lnTo>
                  <a:lnTo>
                    <a:pt x="0" y="353"/>
                  </a:lnTo>
                  <a:lnTo>
                    <a:pt x="5" y="411"/>
                  </a:lnTo>
                  <a:lnTo>
                    <a:pt x="9" y="423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599"/>
                  </a:lnTo>
                  <a:lnTo>
                    <a:pt x="88" y="622"/>
                  </a:lnTo>
                  <a:lnTo>
                    <a:pt x="110" y="634"/>
                  </a:lnTo>
                  <a:lnTo>
                    <a:pt x="137" y="634"/>
                  </a:lnTo>
                  <a:lnTo>
                    <a:pt x="159" y="622"/>
                  </a:lnTo>
                  <a:lnTo>
                    <a:pt x="181" y="599"/>
                  </a:lnTo>
                  <a:lnTo>
                    <a:pt x="203" y="552"/>
                  </a:lnTo>
                  <a:lnTo>
                    <a:pt x="216" y="517"/>
                  </a:lnTo>
                  <a:lnTo>
                    <a:pt x="229" y="458"/>
                  </a:lnTo>
                  <a:lnTo>
                    <a:pt x="238" y="399"/>
                  </a:lnTo>
                  <a:lnTo>
                    <a:pt x="242" y="341"/>
                  </a:lnTo>
                  <a:lnTo>
                    <a:pt x="242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60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434300" y="-278605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06" y="0"/>
                  </a:moveTo>
                  <a:lnTo>
                    <a:pt x="80" y="12"/>
                  </a:lnTo>
                  <a:lnTo>
                    <a:pt x="58" y="35"/>
                  </a:lnTo>
                  <a:lnTo>
                    <a:pt x="40" y="71"/>
                  </a:lnTo>
                  <a:lnTo>
                    <a:pt x="27" y="117"/>
                  </a:lnTo>
                  <a:lnTo>
                    <a:pt x="14" y="164"/>
                  </a:lnTo>
                  <a:lnTo>
                    <a:pt x="5" y="223"/>
                  </a:lnTo>
                  <a:lnTo>
                    <a:pt x="0" y="281"/>
                  </a:lnTo>
                  <a:lnTo>
                    <a:pt x="0" y="352"/>
                  </a:lnTo>
                  <a:lnTo>
                    <a:pt x="5" y="410"/>
                  </a:lnTo>
                  <a:lnTo>
                    <a:pt x="5" y="422"/>
                  </a:lnTo>
                  <a:lnTo>
                    <a:pt x="18" y="481"/>
                  </a:lnTo>
                  <a:lnTo>
                    <a:pt x="31" y="539"/>
                  </a:lnTo>
                  <a:lnTo>
                    <a:pt x="49" y="574"/>
                  </a:lnTo>
                  <a:lnTo>
                    <a:pt x="66" y="610"/>
                  </a:lnTo>
                  <a:lnTo>
                    <a:pt x="88" y="633"/>
                  </a:lnTo>
                  <a:lnTo>
                    <a:pt x="110" y="645"/>
                  </a:lnTo>
                  <a:lnTo>
                    <a:pt x="132" y="645"/>
                  </a:lnTo>
                  <a:lnTo>
                    <a:pt x="159" y="633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3" y="410"/>
                  </a:lnTo>
                  <a:lnTo>
                    <a:pt x="238" y="340"/>
                  </a:lnTo>
                  <a:lnTo>
                    <a:pt x="238" y="281"/>
                  </a:lnTo>
                  <a:lnTo>
                    <a:pt x="233" y="223"/>
                  </a:lnTo>
                  <a:lnTo>
                    <a:pt x="233" y="211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59"/>
                  </a:lnTo>
                  <a:lnTo>
                    <a:pt x="172" y="2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27175" y="-3124475"/>
              <a:ext cx="152700" cy="689475"/>
            </a:xfrm>
            <a:custGeom>
              <a:avLst/>
              <a:gdLst/>
              <a:ahLst/>
              <a:cxnLst/>
              <a:rect l="l" t="t" r="r" b="b"/>
              <a:pathLst>
                <a:path w="6108" h="27579" extrusionOk="0">
                  <a:moveTo>
                    <a:pt x="1860" y="0"/>
                  </a:moveTo>
                  <a:lnTo>
                    <a:pt x="0" y="27555"/>
                  </a:lnTo>
                  <a:lnTo>
                    <a:pt x="62" y="27567"/>
                  </a:lnTo>
                  <a:lnTo>
                    <a:pt x="233" y="27578"/>
                  </a:lnTo>
                  <a:lnTo>
                    <a:pt x="356" y="27578"/>
                  </a:lnTo>
                  <a:lnTo>
                    <a:pt x="501" y="27567"/>
                  </a:lnTo>
                  <a:lnTo>
                    <a:pt x="664" y="27543"/>
                  </a:lnTo>
                  <a:lnTo>
                    <a:pt x="849" y="27496"/>
                  </a:lnTo>
                  <a:lnTo>
                    <a:pt x="1051" y="27449"/>
                  </a:lnTo>
                  <a:lnTo>
                    <a:pt x="1266" y="27367"/>
                  </a:lnTo>
                  <a:lnTo>
                    <a:pt x="1495" y="27274"/>
                  </a:lnTo>
                  <a:lnTo>
                    <a:pt x="1737" y="27145"/>
                  </a:lnTo>
                  <a:lnTo>
                    <a:pt x="1983" y="26981"/>
                  </a:lnTo>
                  <a:lnTo>
                    <a:pt x="2111" y="26887"/>
                  </a:lnTo>
                  <a:lnTo>
                    <a:pt x="2243" y="26793"/>
                  </a:lnTo>
                  <a:lnTo>
                    <a:pt x="2370" y="26688"/>
                  </a:lnTo>
                  <a:lnTo>
                    <a:pt x="2502" y="26570"/>
                  </a:lnTo>
                  <a:lnTo>
                    <a:pt x="2638" y="26441"/>
                  </a:lnTo>
                  <a:lnTo>
                    <a:pt x="2770" y="26301"/>
                  </a:lnTo>
                  <a:lnTo>
                    <a:pt x="2902" y="26148"/>
                  </a:lnTo>
                  <a:lnTo>
                    <a:pt x="3038" y="25996"/>
                  </a:lnTo>
                  <a:lnTo>
                    <a:pt x="3170" y="25820"/>
                  </a:lnTo>
                  <a:lnTo>
                    <a:pt x="3307" y="25644"/>
                  </a:lnTo>
                  <a:lnTo>
                    <a:pt x="3439" y="25445"/>
                  </a:lnTo>
                  <a:lnTo>
                    <a:pt x="3575" y="25234"/>
                  </a:lnTo>
                  <a:lnTo>
                    <a:pt x="3707" y="25023"/>
                  </a:lnTo>
                  <a:lnTo>
                    <a:pt x="3834" y="24789"/>
                  </a:lnTo>
                  <a:lnTo>
                    <a:pt x="3966" y="24543"/>
                  </a:lnTo>
                  <a:lnTo>
                    <a:pt x="4094" y="24285"/>
                  </a:lnTo>
                  <a:lnTo>
                    <a:pt x="4221" y="24004"/>
                  </a:lnTo>
                  <a:lnTo>
                    <a:pt x="4344" y="23722"/>
                  </a:lnTo>
                  <a:lnTo>
                    <a:pt x="4467" y="23418"/>
                  </a:lnTo>
                  <a:lnTo>
                    <a:pt x="4586" y="23101"/>
                  </a:lnTo>
                  <a:lnTo>
                    <a:pt x="4701" y="22761"/>
                  </a:lnTo>
                  <a:lnTo>
                    <a:pt x="4815" y="22410"/>
                  </a:lnTo>
                  <a:lnTo>
                    <a:pt x="4925" y="22046"/>
                  </a:lnTo>
                  <a:lnTo>
                    <a:pt x="5035" y="21659"/>
                  </a:lnTo>
                  <a:lnTo>
                    <a:pt x="5136" y="21261"/>
                  </a:lnTo>
                  <a:lnTo>
                    <a:pt x="5237" y="20839"/>
                  </a:lnTo>
                  <a:lnTo>
                    <a:pt x="5334" y="20405"/>
                  </a:lnTo>
                  <a:lnTo>
                    <a:pt x="5422" y="19948"/>
                  </a:lnTo>
                  <a:lnTo>
                    <a:pt x="5510" y="19468"/>
                  </a:lnTo>
                  <a:lnTo>
                    <a:pt x="5593" y="18975"/>
                  </a:lnTo>
                  <a:lnTo>
                    <a:pt x="5668" y="18460"/>
                  </a:lnTo>
                  <a:lnTo>
                    <a:pt x="5738" y="17932"/>
                  </a:lnTo>
                  <a:lnTo>
                    <a:pt x="5804" y="17382"/>
                  </a:lnTo>
                  <a:lnTo>
                    <a:pt x="5866" y="16807"/>
                  </a:lnTo>
                  <a:lnTo>
                    <a:pt x="5918" y="16209"/>
                  </a:lnTo>
                  <a:lnTo>
                    <a:pt x="5967" y="15588"/>
                  </a:lnTo>
                  <a:lnTo>
                    <a:pt x="6011" y="14955"/>
                  </a:lnTo>
                  <a:lnTo>
                    <a:pt x="6046" y="14287"/>
                  </a:lnTo>
                  <a:lnTo>
                    <a:pt x="6072" y="13631"/>
                  </a:lnTo>
                  <a:lnTo>
                    <a:pt x="6090" y="12986"/>
                  </a:lnTo>
                  <a:lnTo>
                    <a:pt x="6103" y="12365"/>
                  </a:lnTo>
                  <a:lnTo>
                    <a:pt x="6108" y="11767"/>
                  </a:lnTo>
                  <a:lnTo>
                    <a:pt x="6103" y="11193"/>
                  </a:lnTo>
                  <a:lnTo>
                    <a:pt x="6094" y="10631"/>
                  </a:lnTo>
                  <a:lnTo>
                    <a:pt x="6081" y="10091"/>
                  </a:lnTo>
                  <a:lnTo>
                    <a:pt x="6059" y="9564"/>
                  </a:lnTo>
                  <a:lnTo>
                    <a:pt x="6028" y="9060"/>
                  </a:lnTo>
                  <a:lnTo>
                    <a:pt x="5993" y="8568"/>
                  </a:lnTo>
                  <a:lnTo>
                    <a:pt x="5954" y="8099"/>
                  </a:lnTo>
                  <a:lnTo>
                    <a:pt x="5905" y="7654"/>
                  </a:lnTo>
                  <a:lnTo>
                    <a:pt x="5857" y="7220"/>
                  </a:lnTo>
                  <a:lnTo>
                    <a:pt x="5800" y="6798"/>
                  </a:lnTo>
                  <a:lnTo>
                    <a:pt x="5738" y="6399"/>
                  </a:lnTo>
                  <a:lnTo>
                    <a:pt x="5672" y="6013"/>
                  </a:lnTo>
                  <a:lnTo>
                    <a:pt x="5602" y="5649"/>
                  </a:lnTo>
                  <a:lnTo>
                    <a:pt x="5532" y="5286"/>
                  </a:lnTo>
                  <a:lnTo>
                    <a:pt x="5452" y="4946"/>
                  </a:lnTo>
                  <a:lnTo>
                    <a:pt x="5373" y="4630"/>
                  </a:lnTo>
                  <a:lnTo>
                    <a:pt x="5285" y="4313"/>
                  </a:lnTo>
                  <a:lnTo>
                    <a:pt x="5197" y="4020"/>
                  </a:lnTo>
                  <a:lnTo>
                    <a:pt x="5109" y="3739"/>
                  </a:lnTo>
                  <a:lnTo>
                    <a:pt x="5017" y="3469"/>
                  </a:lnTo>
                  <a:lnTo>
                    <a:pt x="4920" y="3223"/>
                  </a:lnTo>
                  <a:lnTo>
                    <a:pt x="4824" y="2977"/>
                  </a:lnTo>
                  <a:lnTo>
                    <a:pt x="4723" y="2743"/>
                  </a:lnTo>
                  <a:lnTo>
                    <a:pt x="4621" y="2532"/>
                  </a:lnTo>
                  <a:lnTo>
                    <a:pt x="4520" y="2321"/>
                  </a:lnTo>
                  <a:lnTo>
                    <a:pt x="4415" y="2133"/>
                  </a:lnTo>
                  <a:lnTo>
                    <a:pt x="4309" y="1946"/>
                  </a:lnTo>
                  <a:lnTo>
                    <a:pt x="4204" y="1770"/>
                  </a:lnTo>
                  <a:lnTo>
                    <a:pt x="4098" y="1606"/>
                  </a:lnTo>
                  <a:lnTo>
                    <a:pt x="3993" y="1465"/>
                  </a:lnTo>
                  <a:lnTo>
                    <a:pt x="3883" y="1313"/>
                  </a:lnTo>
                  <a:lnTo>
                    <a:pt x="3777" y="1184"/>
                  </a:lnTo>
                  <a:lnTo>
                    <a:pt x="3672" y="1067"/>
                  </a:lnTo>
                  <a:lnTo>
                    <a:pt x="3566" y="949"/>
                  </a:lnTo>
                  <a:lnTo>
                    <a:pt x="3359" y="750"/>
                  </a:lnTo>
                  <a:lnTo>
                    <a:pt x="3157" y="574"/>
                  </a:lnTo>
                  <a:lnTo>
                    <a:pt x="2964" y="434"/>
                  </a:lnTo>
                  <a:lnTo>
                    <a:pt x="2779" y="317"/>
                  </a:lnTo>
                  <a:lnTo>
                    <a:pt x="2608" y="223"/>
                  </a:lnTo>
                  <a:lnTo>
                    <a:pt x="2449" y="141"/>
                  </a:lnTo>
                  <a:lnTo>
                    <a:pt x="2304" y="94"/>
                  </a:lnTo>
                  <a:lnTo>
                    <a:pt x="2177" y="59"/>
                  </a:lnTo>
                  <a:lnTo>
                    <a:pt x="2067" y="2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700650" y="-2576850"/>
              <a:ext cx="249550" cy="665450"/>
            </a:xfrm>
            <a:custGeom>
              <a:avLst/>
              <a:gdLst/>
              <a:ahLst/>
              <a:cxnLst/>
              <a:rect l="l" t="t" r="r" b="b"/>
              <a:pathLst>
                <a:path w="9982" h="26618" extrusionOk="0">
                  <a:moveTo>
                    <a:pt x="4819" y="1"/>
                  </a:move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700650" y="-2576850"/>
              <a:ext cx="249550" cy="665450"/>
            </a:xfrm>
            <a:custGeom>
              <a:avLst/>
              <a:gdLst/>
              <a:ahLst/>
              <a:cxnLst/>
              <a:rect l="l" t="t" r="r" b="b"/>
              <a:pathLst>
                <a:path w="9982" h="26618" fill="none" extrusionOk="0">
                  <a:moveTo>
                    <a:pt x="2656" y="25071"/>
                  </a:move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lnTo>
                    <a:pt x="4943" y="1"/>
                  </a:lnTo>
                  <a:lnTo>
                    <a:pt x="4819" y="1"/>
                  </a:ln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689000" y="-2031250"/>
              <a:ext cx="272625" cy="1590175"/>
            </a:xfrm>
            <a:custGeom>
              <a:avLst/>
              <a:gdLst/>
              <a:ahLst/>
              <a:cxnLst/>
              <a:rect l="l" t="t" r="r" b="b"/>
              <a:pathLst>
                <a:path w="10905" h="63607" extrusionOk="0">
                  <a:moveTo>
                    <a:pt x="8693" y="0"/>
                  </a:moveTo>
                  <a:lnTo>
                    <a:pt x="0" y="2262"/>
                  </a:lnTo>
                  <a:lnTo>
                    <a:pt x="6807" y="63607"/>
                  </a:lnTo>
                  <a:lnTo>
                    <a:pt x="10553" y="61345"/>
                  </a:lnTo>
                  <a:lnTo>
                    <a:pt x="10905" y="547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689000" y="-2031250"/>
              <a:ext cx="272625" cy="1590175"/>
            </a:xfrm>
            <a:custGeom>
              <a:avLst/>
              <a:gdLst/>
              <a:ahLst/>
              <a:cxnLst/>
              <a:rect l="l" t="t" r="r" b="b"/>
              <a:pathLst>
                <a:path w="10905" h="63607" fill="none" extrusionOk="0">
                  <a:moveTo>
                    <a:pt x="10905" y="5474"/>
                  </a:moveTo>
                  <a:lnTo>
                    <a:pt x="10553" y="61345"/>
                  </a:lnTo>
                  <a:lnTo>
                    <a:pt x="6807" y="63607"/>
                  </a:lnTo>
                  <a:lnTo>
                    <a:pt x="0" y="2262"/>
                  </a:lnTo>
                  <a:lnTo>
                    <a:pt x="8693" y="0"/>
                  </a:lnTo>
                  <a:lnTo>
                    <a:pt x="10905" y="54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914450" y="-2013100"/>
              <a:ext cx="47175" cy="118700"/>
            </a:xfrm>
            <a:custGeom>
              <a:avLst/>
              <a:gdLst/>
              <a:ahLst/>
              <a:cxnLst/>
              <a:rect l="l" t="t" r="r" b="b"/>
              <a:pathLst>
                <a:path w="1887" h="4748" extrusionOk="0">
                  <a:moveTo>
                    <a:pt x="31" y="1"/>
                  </a:moveTo>
                  <a:lnTo>
                    <a:pt x="1" y="83"/>
                  </a:lnTo>
                  <a:lnTo>
                    <a:pt x="1887" y="474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914450" y="-2013100"/>
              <a:ext cx="47175" cy="118700"/>
            </a:xfrm>
            <a:custGeom>
              <a:avLst/>
              <a:gdLst/>
              <a:ahLst/>
              <a:cxnLst/>
              <a:rect l="l" t="t" r="r" b="b"/>
              <a:pathLst>
                <a:path w="1887" h="4748" fill="none" extrusionOk="0">
                  <a:moveTo>
                    <a:pt x="1887" y="4748"/>
                  </a:moveTo>
                  <a:lnTo>
                    <a:pt x="1" y="83"/>
                  </a:lnTo>
                  <a:lnTo>
                    <a:pt x="1" y="83"/>
                  </a:lnTo>
                  <a:lnTo>
                    <a:pt x="31" y="1"/>
                  </a:lnTo>
                  <a:lnTo>
                    <a:pt x="1887" y="47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905450" y="-2038300"/>
              <a:ext cx="9800" cy="27275"/>
            </a:xfrm>
            <a:custGeom>
              <a:avLst/>
              <a:gdLst/>
              <a:ahLst/>
              <a:cxnLst/>
              <a:rect l="l" t="t" r="r" b="b"/>
              <a:pathLst>
                <a:path w="392" h="1091" extrusionOk="0">
                  <a:moveTo>
                    <a:pt x="0" y="1"/>
                  </a:moveTo>
                  <a:lnTo>
                    <a:pt x="0" y="294"/>
                  </a:lnTo>
                  <a:lnTo>
                    <a:pt x="35" y="282"/>
                  </a:lnTo>
                  <a:lnTo>
                    <a:pt x="361" y="1091"/>
                  </a:lnTo>
                  <a:lnTo>
                    <a:pt x="39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905450" y="-2038300"/>
              <a:ext cx="9800" cy="27275"/>
            </a:xfrm>
            <a:custGeom>
              <a:avLst/>
              <a:gdLst/>
              <a:ahLst/>
              <a:cxnLst/>
              <a:rect l="l" t="t" r="r" b="b"/>
              <a:pathLst>
                <a:path w="392" h="1091" fill="none" extrusionOk="0">
                  <a:moveTo>
                    <a:pt x="361" y="1091"/>
                  </a:moveTo>
                  <a:lnTo>
                    <a:pt x="35" y="282"/>
                  </a:lnTo>
                  <a:lnTo>
                    <a:pt x="0" y="294"/>
                  </a:lnTo>
                  <a:lnTo>
                    <a:pt x="0" y="1"/>
                  </a:lnTo>
                  <a:lnTo>
                    <a:pt x="391" y="1009"/>
                  </a:lnTo>
                  <a:lnTo>
                    <a:pt x="391" y="1009"/>
                  </a:lnTo>
                  <a:lnTo>
                    <a:pt x="361" y="10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4840350" y="-2031250"/>
              <a:ext cx="121275" cy="1590175"/>
            </a:xfrm>
            <a:custGeom>
              <a:avLst/>
              <a:gdLst/>
              <a:ahLst/>
              <a:cxnLst/>
              <a:rect l="l" t="t" r="r" b="b"/>
              <a:pathLst>
                <a:path w="4851" h="63607" extrusionOk="0">
                  <a:moveTo>
                    <a:pt x="2639" y="0"/>
                  </a:moveTo>
                  <a:lnTo>
                    <a:pt x="2604" y="12"/>
                  </a:lnTo>
                  <a:lnTo>
                    <a:pt x="2758" y="49613"/>
                  </a:lnTo>
                  <a:lnTo>
                    <a:pt x="1" y="56797"/>
                  </a:lnTo>
                  <a:lnTo>
                    <a:pt x="753" y="63607"/>
                  </a:lnTo>
                  <a:lnTo>
                    <a:pt x="4499" y="61345"/>
                  </a:lnTo>
                  <a:lnTo>
                    <a:pt x="4851" y="5474"/>
                  </a:lnTo>
                  <a:lnTo>
                    <a:pt x="2965" y="809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840350" y="-2031250"/>
              <a:ext cx="121275" cy="1590175"/>
            </a:xfrm>
            <a:custGeom>
              <a:avLst/>
              <a:gdLst/>
              <a:ahLst/>
              <a:cxnLst/>
              <a:rect l="l" t="t" r="r" b="b"/>
              <a:pathLst>
                <a:path w="4851" h="63607" fill="none" extrusionOk="0">
                  <a:moveTo>
                    <a:pt x="753" y="63607"/>
                  </a:moveTo>
                  <a:lnTo>
                    <a:pt x="753" y="63607"/>
                  </a:lnTo>
                  <a:lnTo>
                    <a:pt x="1" y="56797"/>
                  </a:lnTo>
                  <a:lnTo>
                    <a:pt x="2758" y="49613"/>
                  </a:lnTo>
                  <a:lnTo>
                    <a:pt x="2604" y="12"/>
                  </a:lnTo>
                  <a:lnTo>
                    <a:pt x="2639" y="0"/>
                  </a:lnTo>
                  <a:lnTo>
                    <a:pt x="2965" y="809"/>
                  </a:lnTo>
                  <a:lnTo>
                    <a:pt x="4851" y="5474"/>
                  </a:lnTo>
                  <a:lnTo>
                    <a:pt x="4499" y="61345"/>
                  </a:lnTo>
                  <a:lnTo>
                    <a:pt x="753" y="63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840350" y="-2033900"/>
              <a:ext cx="71375" cy="1422600"/>
            </a:xfrm>
            <a:custGeom>
              <a:avLst/>
              <a:gdLst/>
              <a:ahLst/>
              <a:cxnLst/>
              <a:rect l="l" t="t" r="r" b="b"/>
              <a:pathLst>
                <a:path w="2855" h="56904" extrusionOk="0">
                  <a:moveTo>
                    <a:pt x="2604" y="1"/>
                  </a:moveTo>
                  <a:lnTo>
                    <a:pt x="2591" y="141"/>
                  </a:lnTo>
                  <a:lnTo>
                    <a:pt x="2586" y="294"/>
                  </a:lnTo>
                  <a:lnTo>
                    <a:pt x="2582" y="446"/>
                  </a:lnTo>
                  <a:lnTo>
                    <a:pt x="2582" y="598"/>
                  </a:lnTo>
                  <a:lnTo>
                    <a:pt x="2582" y="2356"/>
                  </a:lnTo>
                  <a:lnTo>
                    <a:pt x="2582" y="8756"/>
                  </a:lnTo>
                  <a:lnTo>
                    <a:pt x="2582" y="13210"/>
                  </a:lnTo>
                  <a:lnTo>
                    <a:pt x="2582" y="18320"/>
                  </a:lnTo>
                  <a:lnTo>
                    <a:pt x="2591" y="23969"/>
                  </a:lnTo>
                  <a:lnTo>
                    <a:pt x="2608" y="30040"/>
                  </a:lnTo>
                  <a:lnTo>
                    <a:pt x="2705" y="49744"/>
                  </a:lnTo>
                  <a:lnTo>
                    <a:pt x="744" y="54981"/>
                  </a:lnTo>
                  <a:lnTo>
                    <a:pt x="245" y="56379"/>
                  </a:lnTo>
                  <a:lnTo>
                    <a:pt x="779" y="55075"/>
                  </a:lnTo>
                  <a:lnTo>
                    <a:pt x="2824" y="49953"/>
                  </a:lnTo>
                  <a:lnTo>
                    <a:pt x="2855" y="49953"/>
                  </a:lnTo>
                  <a:lnTo>
                    <a:pt x="2855" y="49836"/>
                  </a:lnTo>
                  <a:lnTo>
                    <a:pt x="2855" y="45570"/>
                  </a:lnTo>
                  <a:lnTo>
                    <a:pt x="2850" y="40788"/>
                  </a:lnTo>
                  <a:lnTo>
                    <a:pt x="2841" y="35584"/>
                  </a:lnTo>
                  <a:lnTo>
                    <a:pt x="2824" y="30028"/>
                  </a:lnTo>
                  <a:lnTo>
                    <a:pt x="2802" y="23957"/>
                  </a:lnTo>
                  <a:lnTo>
                    <a:pt x="2775" y="18320"/>
                  </a:lnTo>
                  <a:lnTo>
                    <a:pt x="2749" y="13210"/>
                  </a:lnTo>
                  <a:lnTo>
                    <a:pt x="2718" y="8756"/>
                  </a:lnTo>
                  <a:lnTo>
                    <a:pt x="2661" y="2356"/>
                  </a:lnTo>
                  <a:lnTo>
                    <a:pt x="2657" y="1852"/>
                  </a:lnTo>
                  <a:lnTo>
                    <a:pt x="2648" y="1395"/>
                  </a:lnTo>
                  <a:lnTo>
                    <a:pt x="2639" y="973"/>
                  </a:lnTo>
                  <a:lnTo>
                    <a:pt x="2635" y="598"/>
                  </a:lnTo>
                  <a:lnTo>
                    <a:pt x="2635" y="446"/>
                  </a:lnTo>
                  <a:lnTo>
                    <a:pt x="2626" y="294"/>
                  </a:lnTo>
                  <a:lnTo>
                    <a:pt x="2617" y="141"/>
                  </a:lnTo>
                  <a:lnTo>
                    <a:pt x="2604" y="1"/>
                  </a:lnTo>
                  <a:close/>
                  <a:moveTo>
                    <a:pt x="245" y="56379"/>
                  </a:moveTo>
                  <a:lnTo>
                    <a:pt x="212" y="56458"/>
                  </a:lnTo>
                  <a:lnTo>
                    <a:pt x="196" y="56495"/>
                  </a:lnTo>
                  <a:lnTo>
                    <a:pt x="212" y="56470"/>
                  </a:lnTo>
                  <a:lnTo>
                    <a:pt x="245" y="56379"/>
                  </a:lnTo>
                  <a:close/>
                  <a:moveTo>
                    <a:pt x="196" y="56495"/>
                  </a:moveTo>
                  <a:lnTo>
                    <a:pt x="159" y="56552"/>
                  </a:lnTo>
                  <a:lnTo>
                    <a:pt x="111" y="56634"/>
                  </a:lnTo>
                  <a:lnTo>
                    <a:pt x="45" y="56763"/>
                  </a:lnTo>
                  <a:lnTo>
                    <a:pt x="5" y="56868"/>
                  </a:lnTo>
                  <a:lnTo>
                    <a:pt x="1" y="56892"/>
                  </a:lnTo>
                  <a:lnTo>
                    <a:pt x="1" y="56903"/>
                  </a:lnTo>
                  <a:lnTo>
                    <a:pt x="58" y="56798"/>
                  </a:lnTo>
                  <a:lnTo>
                    <a:pt x="124" y="56657"/>
                  </a:lnTo>
                  <a:lnTo>
                    <a:pt x="196" y="56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923575" y="-1224900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5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9" y="200"/>
                  </a:lnTo>
                  <a:lnTo>
                    <a:pt x="1" y="259"/>
                  </a:lnTo>
                  <a:lnTo>
                    <a:pt x="1" y="317"/>
                  </a:lnTo>
                  <a:lnTo>
                    <a:pt x="1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52"/>
                  </a:lnTo>
                  <a:lnTo>
                    <a:pt x="58" y="599"/>
                  </a:lnTo>
                  <a:lnTo>
                    <a:pt x="80" y="622"/>
                  </a:lnTo>
                  <a:lnTo>
                    <a:pt x="102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493"/>
                  </a:lnTo>
                  <a:lnTo>
                    <a:pt x="234" y="434"/>
                  </a:lnTo>
                  <a:lnTo>
                    <a:pt x="238" y="376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5"/>
                  </a:lnTo>
                  <a:lnTo>
                    <a:pt x="198" y="83"/>
                  </a:lnTo>
                  <a:lnTo>
                    <a:pt x="181" y="48"/>
                  </a:lnTo>
                  <a:lnTo>
                    <a:pt x="159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925675" y="-908725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06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6" y="117"/>
                  </a:lnTo>
                  <a:lnTo>
                    <a:pt x="13" y="164"/>
                  </a:lnTo>
                  <a:lnTo>
                    <a:pt x="4" y="223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4" y="410"/>
                  </a:lnTo>
                  <a:lnTo>
                    <a:pt x="13" y="469"/>
                  </a:lnTo>
                  <a:lnTo>
                    <a:pt x="26" y="516"/>
                  </a:lnTo>
                  <a:lnTo>
                    <a:pt x="40" y="563"/>
                  </a:lnTo>
                  <a:lnTo>
                    <a:pt x="62" y="598"/>
                  </a:lnTo>
                  <a:lnTo>
                    <a:pt x="84" y="633"/>
                  </a:lnTo>
                  <a:lnTo>
                    <a:pt x="106" y="645"/>
                  </a:lnTo>
                  <a:lnTo>
                    <a:pt x="128" y="645"/>
                  </a:lnTo>
                  <a:lnTo>
                    <a:pt x="150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4" y="469"/>
                  </a:lnTo>
                  <a:lnTo>
                    <a:pt x="233" y="410"/>
                  </a:lnTo>
                  <a:lnTo>
                    <a:pt x="237" y="352"/>
                  </a:lnTo>
                  <a:lnTo>
                    <a:pt x="237" y="293"/>
                  </a:lnTo>
                  <a:lnTo>
                    <a:pt x="233" y="235"/>
                  </a:lnTo>
                  <a:lnTo>
                    <a:pt x="224" y="176"/>
                  </a:lnTo>
                  <a:lnTo>
                    <a:pt x="211" y="117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4924575" y="-1512050"/>
              <a:ext cx="6050" cy="16150"/>
            </a:xfrm>
            <a:custGeom>
              <a:avLst/>
              <a:gdLst/>
              <a:ahLst/>
              <a:cxnLst/>
              <a:rect l="l" t="t" r="r" b="b"/>
              <a:pathLst>
                <a:path w="242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5" y="540"/>
                  </a:lnTo>
                  <a:lnTo>
                    <a:pt x="35" y="552"/>
                  </a:lnTo>
                  <a:lnTo>
                    <a:pt x="57" y="598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3177525" y="-5526000"/>
              <a:ext cx="209750" cy="569050"/>
            </a:xfrm>
            <a:custGeom>
              <a:avLst/>
              <a:gdLst/>
              <a:ahLst/>
              <a:cxnLst/>
              <a:rect l="l" t="t" r="r" b="b"/>
              <a:pathLst>
                <a:path w="8390" h="22762" extrusionOk="0">
                  <a:moveTo>
                    <a:pt x="4604" y="0"/>
                  </a:moveTo>
                  <a:lnTo>
                    <a:pt x="4564" y="12"/>
                  </a:lnTo>
                  <a:lnTo>
                    <a:pt x="4520" y="24"/>
                  </a:lnTo>
                  <a:lnTo>
                    <a:pt x="4481" y="59"/>
                  </a:lnTo>
                  <a:lnTo>
                    <a:pt x="4437" y="94"/>
                  </a:lnTo>
                  <a:lnTo>
                    <a:pt x="4397" y="153"/>
                  </a:lnTo>
                  <a:lnTo>
                    <a:pt x="4353" y="223"/>
                  </a:lnTo>
                  <a:lnTo>
                    <a:pt x="4314" y="317"/>
                  </a:lnTo>
                  <a:lnTo>
                    <a:pt x="4230" y="481"/>
                  </a:lnTo>
                  <a:lnTo>
                    <a:pt x="4151" y="633"/>
                  </a:lnTo>
                  <a:lnTo>
                    <a:pt x="4076" y="739"/>
                  </a:lnTo>
                  <a:lnTo>
                    <a:pt x="4006" y="832"/>
                  </a:lnTo>
                  <a:lnTo>
                    <a:pt x="3940" y="903"/>
                  </a:lnTo>
                  <a:lnTo>
                    <a:pt x="3878" y="938"/>
                  </a:lnTo>
                  <a:lnTo>
                    <a:pt x="3817" y="973"/>
                  </a:lnTo>
                  <a:lnTo>
                    <a:pt x="3764" y="985"/>
                  </a:lnTo>
                  <a:lnTo>
                    <a:pt x="3676" y="985"/>
                  </a:lnTo>
                  <a:lnTo>
                    <a:pt x="3641" y="973"/>
                  </a:lnTo>
                  <a:lnTo>
                    <a:pt x="3610" y="950"/>
                  </a:lnTo>
                  <a:lnTo>
                    <a:pt x="3566" y="914"/>
                  </a:lnTo>
                  <a:lnTo>
                    <a:pt x="3553" y="903"/>
                  </a:lnTo>
                  <a:lnTo>
                    <a:pt x="3527" y="856"/>
                  </a:lnTo>
                  <a:lnTo>
                    <a:pt x="3443" y="750"/>
                  </a:lnTo>
                  <a:lnTo>
                    <a:pt x="3329" y="610"/>
                  </a:lnTo>
                  <a:lnTo>
                    <a:pt x="3258" y="539"/>
                  </a:lnTo>
                  <a:lnTo>
                    <a:pt x="3179" y="469"/>
                  </a:lnTo>
                  <a:lnTo>
                    <a:pt x="3100" y="399"/>
                  </a:lnTo>
                  <a:lnTo>
                    <a:pt x="3021" y="340"/>
                  </a:lnTo>
                  <a:lnTo>
                    <a:pt x="2937" y="305"/>
                  </a:lnTo>
                  <a:lnTo>
                    <a:pt x="2854" y="282"/>
                  </a:lnTo>
                  <a:lnTo>
                    <a:pt x="2735" y="282"/>
                  </a:lnTo>
                  <a:lnTo>
                    <a:pt x="2696" y="305"/>
                  </a:lnTo>
                  <a:lnTo>
                    <a:pt x="2660" y="328"/>
                  </a:lnTo>
                  <a:lnTo>
                    <a:pt x="2625" y="352"/>
                  </a:lnTo>
                  <a:lnTo>
                    <a:pt x="2590" y="399"/>
                  </a:lnTo>
                  <a:lnTo>
                    <a:pt x="2559" y="446"/>
                  </a:lnTo>
                  <a:lnTo>
                    <a:pt x="2524" y="516"/>
                  </a:lnTo>
                  <a:lnTo>
                    <a:pt x="2485" y="633"/>
                  </a:lnTo>
                  <a:lnTo>
                    <a:pt x="2436" y="797"/>
                  </a:lnTo>
                  <a:lnTo>
                    <a:pt x="2383" y="1008"/>
                  </a:lnTo>
                  <a:lnTo>
                    <a:pt x="2326" y="1243"/>
                  </a:lnTo>
                  <a:lnTo>
                    <a:pt x="2265" y="1524"/>
                  </a:lnTo>
                  <a:lnTo>
                    <a:pt x="2128" y="2157"/>
                  </a:lnTo>
                  <a:lnTo>
                    <a:pt x="1979" y="2883"/>
                  </a:lnTo>
                  <a:lnTo>
                    <a:pt x="1821" y="3692"/>
                  </a:lnTo>
                  <a:lnTo>
                    <a:pt x="1658" y="4536"/>
                  </a:lnTo>
                  <a:lnTo>
                    <a:pt x="1500" y="5403"/>
                  </a:lnTo>
                  <a:lnTo>
                    <a:pt x="1192" y="7079"/>
                  </a:lnTo>
                  <a:lnTo>
                    <a:pt x="932" y="8533"/>
                  </a:lnTo>
                  <a:lnTo>
                    <a:pt x="686" y="9939"/>
                  </a:lnTo>
                  <a:lnTo>
                    <a:pt x="0" y="11381"/>
                  </a:lnTo>
                  <a:lnTo>
                    <a:pt x="3817" y="22761"/>
                  </a:lnTo>
                  <a:lnTo>
                    <a:pt x="4459" y="21402"/>
                  </a:lnTo>
                  <a:lnTo>
                    <a:pt x="5189" y="21906"/>
                  </a:lnTo>
                  <a:lnTo>
                    <a:pt x="6706" y="21156"/>
                  </a:lnTo>
                  <a:lnTo>
                    <a:pt x="8003" y="17511"/>
                  </a:lnTo>
                  <a:lnTo>
                    <a:pt x="7524" y="14791"/>
                  </a:lnTo>
                  <a:lnTo>
                    <a:pt x="8385" y="7841"/>
                  </a:lnTo>
                  <a:lnTo>
                    <a:pt x="8390" y="7747"/>
                  </a:lnTo>
                  <a:lnTo>
                    <a:pt x="8390" y="7490"/>
                  </a:lnTo>
                  <a:lnTo>
                    <a:pt x="8385" y="7326"/>
                  </a:lnTo>
                  <a:lnTo>
                    <a:pt x="8377" y="7126"/>
                  </a:lnTo>
                  <a:lnTo>
                    <a:pt x="8363" y="6915"/>
                  </a:lnTo>
                  <a:lnTo>
                    <a:pt x="8346" y="6704"/>
                  </a:lnTo>
                  <a:lnTo>
                    <a:pt x="8319" y="6482"/>
                  </a:lnTo>
                  <a:lnTo>
                    <a:pt x="8289" y="6259"/>
                  </a:lnTo>
                  <a:lnTo>
                    <a:pt x="8245" y="6036"/>
                  </a:lnTo>
                  <a:lnTo>
                    <a:pt x="8218" y="5931"/>
                  </a:lnTo>
                  <a:lnTo>
                    <a:pt x="8192" y="5837"/>
                  </a:lnTo>
                  <a:lnTo>
                    <a:pt x="8161" y="5743"/>
                  </a:lnTo>
                  <a:lnTo>
                    <a:pt x="8130" y="5649"/>
                  </a:lnTo>
                  <a:lnTo>
                    <a:pt x="8095" y="5567"/>
                  </a:lnTo>
                  <a:lnTo>
                    <a:pt x="8056" y="5497"/>
                  </a:lnTo>
                  <a:lnTo>
                    <a:pt x="8012" y="5427"/>
                  </a:lnTo>
                  <a:lnTo>
                    <a:pt x="7968" y="5368"/>
                  </a:lnTo>
                  <a:lnTo>
                    <a:pt x="7915" y="5321"/>
                  </a:lnTo>
                  <a:lnTo>
                    <a:pt x="7862" y="5286"/>
                  </a:lnTo>
                  <a:lnTo>
                    <a:pt x="7277" y="4911"/>
                  </a:lnTo>
                  <a:lnTo>
                    <a:pt x="7282" y="4829"/>
                  </a:lnTo>
                  <a:lnTo>
                    <a:pt x="7282" y="4735"/>
                  </a:lnTo>
                  <a:lnTo>
                    <a:pt x="7282" y="4606"/>
                  </a:lnTo>
                  <a:lnTo>
                    <a:pt x="7277" y="4454"/>
                  </a:lnTo>
                  <a:lnTo>
                    <a:pt x="7269" y="4278"/>
                  </a:lnTo>
                  <a:lnTo>
                    <a:pt x="7251" y="4091"/>
                  </a:lnTo>
                  <a:lnTo>
                    <a:pt x="7229" y="3880"/>
                  </a:lnTo>
                  <a:lnTo>
                    <a:pt x="7189" y="3669"/>
                  </a:lnTo>
                  <a:lnTo>
                    <a:pt x="7167" y="3552"/>
                  </a:lnTo>
                  <a:lnTo>
                    <a:pt x="7141" y="3446"/>
                  </a:lnTo>
                  <a:lnTo>
                    <a:pt x="7115" y="3329"/>
                  </a:lnTo>
                  <a:lnTo>
                    <a:pt x="7079" y="3223"/>
                  </a:lnTo>
                  <a:lnTo>
                    <a:pt x="7044" y="3106"/>
                  </a:lnTo>
                  <a:lnTo>
                    <a:pt x="7000" y="3001"/>
                  </a:lnTo>
                  <a:lnTo>
                    <a:pt x="6956" y="2895"/>
                  </a:lnTo>
                  <a:lnTo>
                    <a:pt x="6908" y="2790"/>
                  </a:lnTo>
                  <a:lnTo>
                    <a:pt x="6851" y="2684"/>
                  </a:lnTo>
                  <a:lnTo>
                    <a:pt x="6794" y="2590"/>
                  </a:lnTo>
                  <a:lnTo>
                    <a:pt x="6728" y="2497"/>
                  </a:lnTo>
                  <a:lnTo>
                    <a:pt x="6657" y="2403"/>
                  </a:lnTo>
                  <a:lnTo>
                    <a:pt x="6583" y="2321"/>
                  </a:lnTo>
                  <a:lnTo>
                    <a:pt x="6499" y="2251"/>
                  </a:lnTo>
                  <a:lnTo>
                    <a:pt x="5215" y="1102"/>
                  </a:lnTo>
                  <a:lnTo>
                    <a:pt x="5198" y="1032"/>
                  </a:lnTo>
                  <a:lnTo>
                    <a:pt x="5136" y="844"/>
                  </a:lnTo>
                  <a:lnTo>
                    <a:pt x="5096" y="715"/>
                  </a:lnTo>
                  <a:lnTo>
                    <a:pt x="5048" y="586"/>
                  </a:lnTo>
                  <a:lnTo>
                    <a:pt x="4995" y="457"/>
                  </a:lnTo>
                  <a:lnTo>
                    <a:pt x="4934" y="328"/>
                  </a:lnTo>
                  <a:lnTo>
                    <a:pt x="4868" y="211"/>
                  </a:lnTo>
                  <a:lnTo>
                    <a:pt x="4797" y="117"/>
                  </a:lnTo>
                  <a:lnTo>
                    <a:pt x="4758" y="82"/>
                  </a:lnTo>
                  <a:lnTo>
                    <a:pt x="4723" y="47"/>
                  </a:lnTo>
                  <a:lnTo>
                    <a:pt x="4683" y="24"/>
                  </a:lnTo>
                  <a:lnTo>
                    <a:pt x="4644" y="1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3158950" y="-5275475"/>
              <a:ext cx="131600" cy="350750"/>
            </a:xfrm>
            <a:custGeom>
              <a:avLst/>
              <a:gdLst/>
              <a:ahLst/>
              <a:cxnLst/>
              <a:rect l="l" t="t" r="r" b="b"/>
              <a:pathLst>
                <a:path w="5264" h="14030" extrusionOk="0">
                  <a:moveTo>
                    <a:pt x="598" y="0"/>
                  </a:moveTo>
                  <a:lnTo>
                    <a:pt x="537" y="24"/>
                  </a:lnTo>
                  <a:lnTo>
                    <a:pt x="475" y="71"/>
                  </a:lnTo>
                  <a:lnTo>
                    <a:pt x="418" y="117"/>
                  </a:lnTo>
                  <a:lnTo>
                    <a:pt x="361" y="188"/>
                  </a:lnTo>
                  <a:lnTo>
                    <a:pt x="304" y="282"/>
                  </a:lnTo>
                  <a:lnTo>
                    <a:pt x="251" y="375"/>
                  </a:lnTo>
                  <a:lnTo>
                    <a:pt x="202" y="504"/>
                  </a:lnTo>
                  <a:lnTo>
                    <a:pt x="185" y="539"/>
                  </a:lnTo>
                  <a:lnTo>
                    <a:pt x="141" y="668"/>
                  </a:lnTo>
                  <a:lnTo>
                    <a:pt x="106" y="809"/>
                  </a:lnTo>
                  <a:lnTo>
                    <a:pt x="71" y="961"/>
                  </a:lnTo>
                  <a:lnTo>
                    <a:pt x="44" y="1114"/>
                  </a:lnTo>
                  <a:lnTo>
                    <a:pt x="27" y="1266"/>
                  </a:lnTo>
                  <a:lnTo>
                    <a:pt x="9" y="1430"/>
                  </a:lnTo>
                  <a:lnTo>
                    <a:pt x="0" y="1594"/>
                  </a:lnTo>
                  <a:lnTo>
                    <a:pt x="0" y="1758"/>
                  </a:lnTo>
                  <a:lnTo>
                    <a:pt x="0" y="1922"/>
                  </a:lnTo>
                  <a:lnTo>
                    <a:pt x="9" y="2086"/>
                  </a:lnTo>
                  <a:lnTo>
                    <a:pt x="27" y="2251"/>
                  </a:lnTo>
                  <a:lnTo>
                    <a:pt x="44" y="2403"/>
                  </a:lnTo>
                  <a:lnTo>
                    <a:pt x="71" y="2555"/>
                  </a:lnTo>
                  <a:lnTo>
                    <a:pt x="106" y="2696"/>
                  </a:lnTo>
                  <a:lnTo>
                    <a:pt x="141" y="2837"/>
                  </a:lnTo>
                  <a:lnTo>
                    <a:pt x="185" y="2965"/>
                  </a:lnTo>
                  <a:lnTo>
                    <a:pt x="4147" y="13526"/>
                  </a:lnTo>
                  <a:lnTo>
                    <a:pt x="4195" y="13643"/>
                  </a:lnTo>
                  <a:lnTo>
                    <a:pt x="4248" y="13748"/>
                  </a:lnTo>
                  <a:lnTo>
                    <a:pt x="4305" y="13830"/>
                  </a:lnTo>
                  <a:lnTo>
                    <a:pt x="4362" y="13901"/>
                  </a:lnTo>
                  <a:lnTo>
                    <a:pt x="4419" y="13959"/>
                  </a:lnTo>
                  <a:lnTo>
                    <a:pt x="4481" y="13994"/>
                  </a:lnTo>
                  <a:lnTo>
                    <a:pt x="4542" y="14018"/>
                  </a:lnTo>
                  <a:lnTo>
                    <a:pt x="4604" y="14030"/>
                  </a:lnTo>
                  <a:lnTo>
                    <a:pt x="4665" y="14018"/>
                  </a:lnTo>
                  <a:lnTo>
                    <a:pt x="4727" y="13994"/>
                  </a:lnTo>
                  <a:lnTo>
                    <a:pt x="4784" y="13959"/>
                  </a:lnTo>
                  <a:lnTo>
                    <a:pt x="4846" y="13901"/>
                  </a:lnTo>
                  <a:lnTo>
                    <a:pt x="4903" y="13830"/>
                  </a:lnTo>
                  <a:lnTo>
                    <a:pt x="4956" y="13748"/>
                  </a:lnTo>
                  <a:lnTo>
                    <a:pt x="5008" y="13643"/>
                  </a:lnTo>
                  <a:lnTo>
                    <a:pt x="5057" y="13526"/>
                  </a:lnTo>
                  <a:lnTo>
                    <a:pt x="5074" y="13479"/>
                  </a:lnTo>
                  <a:lnTo>
                    <a:pt x="5118" y="13350"/>
                  </a:lnTo>
                  <a:lnTo>
                    <a:pt x="5158" y="13209"/>
                  </a:lnTo>
                  <a:lnTo>
                    <a:pt x="5189" y="13069"/>
                  </a:lnTo>
                  <a:lnTo>
                    <a:pt x="5215" y="12916"/>
                  </a:lnTo>
                  <a:lnTo>
                    <a:pt x="5237" y="12764"/>
                  </a:lnTo>
                  <a:lnTo>
                    <a:pt x="5250" y="12600"/>
                  </a:lnTo>
                  <a:lnTo>
                    <a:pt x="5259" y="12436"/>
                  </a:lnTo>
                  <a:lnTo>
                    <a:pt x="5263" y="12272"/>
                  </a:lnTo>
                  <a:lnTo>
                    <a:pt x="5259" y="12107"/>
                  </a:lnTo>
                  <a:lnTo>
                    <a:pt x="5250" y="11943"/>
                  </a:lnTo>
                  <a:lnTo>
                    <a:pt x="5237" y="11779"/>
                  </a:lnTo>
                  <a:lnTo>
                    <a:pt x="5215" y="11627"/>
                  </a:lnTo>
                  <a:lnTo>
                    <a:pt x="5189" y="11475"/>
                  </a:lnTo>
                  <a:lnTo>
                    <a:pt x="5158" y="11322"/>
                  </a:lnTo>
                  <a:lnTo>
                    <a:pt x="5118" y="11182"/>
                  </a:lnTo>
                  <a:lnTo>
                    <a:pt x="5074" y="11053"/>
                  </a:lnTo>
                  <a:lnTo>
                    <a:pt x="1113" y="504"/>
                  </a:lnTo>
                  <a:lnTo>
                    <a:pt x="1064" y="375"/>
                  </a:lnTo>
                  <a:lnTo>
                    <a:pt x="1011" y="282"/>
                  </a:lnTo>
                  <a:lnTo>
                    <a:pt x="959" y="188"/>
                  </a:lnTo>
                  <a:lnTo>
                    <a:pt x="902" y="117"/>
                  </a:lnTo>
                  <a:lnTo>
                    <a:pt x="840" y="71"/>
                  </a:lnTo>
                  <a:lnTo>
                    <a:pt x="783" y="24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3185550" y="-5264350"/>
              <a:ext cx="102025" cy="268125"/>
            </a:xfrm>
            <a:custGeom>
              <a:avLst/>
              <a:gdLst/>
              <a:ahLst/>
              <a:cxnLst/>
              <a:rect l="l" t="t" r="r" b="b"/>
              <a:pathLst>
                <a:path w="4081" h="10725" extrusionOk="0">
                  <a:moveTo>
                    <a:pt x="0" y="1"/>
                  </a:moveTo>
                  <a:lnTo>
                    <a:pt x="224" y="751"/>
                  </a:lnTo>
                  <a:lnTo>
                    <a:pt x="453" y="1477"/>
                  </a:lnTo>
                  <a:lnTo>
                    <a:pt x="691" y="2204"/>
                  </a:lnTo>
                  <a:lnTo>
                    <a:pt x="928" y="2907"/>
                  </a:lnTo>
                  <a:lnTo>
                    <a:pt x="1179" y="3599"/>
                  </a:lnTo>
                  <a:lnTo>
                    <a:pt x="1429" y="4279"/>
                  </a:lnTo>
                  <a:lnTo>
                    <a:pt x="1689" y="4947"/>
                  </a:lnTo>
                  <a:lnTo>
                    <a:pt x="1948" y="5603"/>
                  </a:lnTo>
                  <a:lnTo>
                    <a:pt x="2199" y="6294"/>
                  </a:lnTo>
                  <a:lnTo>
                    <a:pt x="2449" y="6974"/>
                  </a:lnTo>
                  <a:lnTo>
                    <a:pt x="2709" y="7631"/>
                  </a:lnTo>
                  <a:lnTo>
                    <a:pt x="2973" y="8287"/>
                  </a:lnTo>
                  <a:lnTo>
                    <a:pt x="3241" y="8920"/>
                  </a:lnTo>
                  <a:lnTo>
                    <a:pt x="3513" y="9529"/>
                  </a:lnTo>
                  <a:lnTo>
                    <a:pt x="3795" y="10139"/>
                  </a:lnTo>
                  <a:lnTo>
                    <a:pt x="4081" y="10725"/>
                  </a:lnTo>
                  <a:lnTo>
                    <a:pt x="3856" y="9975"/>
                  </a:lnTo>
                  <a:lnTo>
                    <a:pt x="3623" y="9236"/>
                  </a:lnTo>
                  <a:lnTo>
                    <a:pt x="3390" y="8521"/>
                  </a:lnTo>
                  <a:lnTo>
                    <a:pt x="3148" y="7818"/>
                  </a:lnTo>
                  <a:lnTo>
                    <a:pt x="2902" y="7115"/>
                  </a:lnTo>
                  <a:lnTo>
                    <a:pt x="2647" y="6435"/>
                  </a:lnTo>
                  <a:lnTo>
                    <a:pt x="2392" y="5779"/>
                  </a:lnTo>
                  <a:lnTo>
                    <a:pt x="2128" y="5122"/>
                  </a:lnTo>
                  <a:lnTo>
                    <a:pt x="1882" y="4431"/>
                  </a:lnTo>
                  <a:lnTo>
                    <a:pt x="1627" y="3751"/>
                  </a:lnTo>
                  <a:lnTo>
                    <a:pt x="1368" y="3083"/>
                  </a:lnTo>
                  <a:lnTo>
                    <a:pt x="1104" y="2438"/>
                  </a:lnTo>
                  <a:lnTo>
                    <a:pt x="836" y="1806"/>
                  </a:lnTo>
                  <a:lnTo>
                    <a:pt x="563" y="1184"/>
                  </a:lnTo>
                  <a:lnTo>
                    <a:pt x="282" y="587"/>
                  </a:lnTo>
                  <a:lnTo>
                    <a:pt x="0" y="1"/>
                  </a:lnTo>
                  <a:close/>
                  <a:moveTo>
                    <a:pt x="4081" y="10725"/>
                  </a:moveTo>
                  <a:lnTo>
                    <a:pt x="4081" y="10725"/>
                  </a:lnTo>
                  <a:lnTo>
                    <a:pt x="4081" y="1072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4785500" y="-488550"/>
              <a:ext cx="231200" cy="726675"/>
            </a:xfrm>
            <a:custGeom>
              <a:avLst/>
              <a:gdLst/>
              <a:ahLst/>
              <a:cxnLst/>
              <a:rect l="l" t="t" r="r" b="b"/>
              <a:pathLst>
                <a:path w="9248" h="29067" extrusionOk="0">
                  <a:moveTo>
                    <a:pt x="7432" y="0"/>
                  </a:moveTo>
                  <a:lnTo>
                    <a:pt x="1452" y="1125"/>
                  </a:lnTo>
                  <a:lnTo>
                    <a:pt x="1399" y="2004"/>
                  </a:lnTo>
                  <a:lnTo>
                    <a:pt x="1342" y="2907"/>
                  </a:lnTo>
                  <a:lnTo>
                    <a:pt x="1276" y="3821"/>
                  </a:lnTo>
                  <a:lnTo>
                    <a:pt x="1210" y="4747"/>
                  </a:lnTo>
                  <a:lnTo>
                    <a:pt x="1135" y="5650"/>
                  </a:lnTo>
                  <a:lnTo>
                    <a:pt x="1065" y="6540"/>
                  </a:lnTo>
                  <a:lnTo>
                    <a:pt x="920" y="8205"/>
                  </a:lnTo>
                  <a:lnTo>
                    <a:pt x="788" y="9670"/>
                  </a:lnTo>
                  <a:lnTo>
                    <a:pt x="678" y="10818"/>
                  </a:lnTo>
                  <a:lnTo>
                    <a:pt x="577" y="11838"/>
                  </a:lnTo>
                  <a:lnTo>
                    <a:pt x="577" y="11885"/>
                  </a:lnTo>
                  <a:lnTo>
                    <a:pt x="581" y="12049"/>
                  </a:lnTo>
                  <a:lnTo>
                    <a:pt x="581" y="12342"/>
                  </a:lnTo>
                  <a:lnTo>
                    <a:pt x="577" y="12553"/>
                  </a:lnTo>
                  <a:lnTo>
                    <a:pt x="564" y="12799"/>
                  </a:lnTo>
                  <a:lnTo>
                    <a:pt x="550" y="13092"/>
                  </a:lnTo>
                  <a:lnTo>
                    <a:pt x="529" y="13432"/>
                  </a:lnTo>
                  <a:lnTo>
                    <a:pt x="502" y="13830"/>
                  </a:lnTo>
                  <a:lnTo>
                    <a:pt x="463" y="14288"/>
                  </a:lnTo>
                  <a:lnTo>
                    <a:pt x="419" y="14803"/>
                  </a:lnTo>
                  <a:lnTo>
                    <a:pt x="366" y="15378"/>
                  </a:lnTo>
                  <a:lnTo>
                    <a:pt x="300" y="16010"/>
                  </a:lnTo>
                  <a:lnTo>
                    <a:pt x="221" y="16725"/>
                  </a:lnTo>
                  <a:lnTo>
                    <a:pt x="155" y="17311"/>
                  </a:lnTo>
                  <a:lnTo>
                    <a:pt x="102" y="17851"/>
                  </a:lnTo>
                  <a:lnTo>
                    <a:pt x="58" y="18331"/>
                  </a:lnTo>
                  <a:lnTo>
                    <a:pt x="27" y="18765"/>
                  </a:lnTo>
                  <a:lnTo>
                    <a:pt x="10" y="19151"/>
                  </a:lnTo>
                  <a:lnTo>
                    <a:pt x="5" y="19327"/>
                  </a:lnTo>
                  <a:lnTo>
                    <a:pt x="1" y="19480"/>
                  </a:lnTo>
                  <a:lnTo>
                    <a:pt x="1" y="19632"/>
                  </a:lnTo>
                  <a:lnTo>
                    <a:pt x="5" y="19761"/>
                  </a:lnTo>
                  <a:lnTo>
                    <a:pt x="14" y="19890"/>
                  </a:lnTo>
                  <a:lnTo>
                    <a:pt x="23" y="20007"/>
                  </a:lnTo>
                  <a:lnTo>
                    <a:pt x="36" y="20101"/>
                  </a:lnTo>
                  <a:lnTo>
                    <a:pt x="54" y="20195"/>
                  </a:lnTo>
                  <a:lnTo>
                    <a:pt x="76" y="20277"/>
                  </a:lnTo>
                  <a:lnTo>
                    <a:pt x="98" y="20347"/>
                  </a:lnTo>
                  <a:lnTo>
                    <a:pt x="124" y="20406"/>
                  </a:lnTo>
                  <a:lnTo>
                    <a:pt x="155" y="20452"/>
                  </a:lnTo>
                  <a:lnTo>
                    <a:pt x="186" y="20488"/>
                  </a:lnTo>
                  <a:lnTo>
                    <a:pt x="225" y="20511"/>
                  </a:lnTo>
                  <a:lnTo>
                    <a:pt x="265" y="20523"/>
                  </a:lnTo>
                  <a:lnTo>
                    <a:pt x="309" y="20535"/>
                  </a:lnTo>
                  <a:lnTo>
                    <a:pt x="353" y="20535"/>
                  </a:lnTo>
                  <a:lnTo>
                    <a:pt x="405" y="20523"/>
                  </a:lnTo>
                  <a:lnTo>
                    <a:pt x="458" y="20499"/>
                  </a:lnTo>
                  <a:lnTo>
                    <a:pt x="515" y="20464"/>
                  </a:lnTo>
                  <a:lnTo>
                    <a:pt x="643" y="20370"/>
                  </a:lnTo>
                  <a:lnTo>
                    <a:pt x="700" y="20312"/>
                  </a:lnTo>
                  <a:lnTo>
                    <a:pt x="757" y="20218"/>
                  </a:lnTo>
                  <a:lnTo>
                    <a:pt x="819" y="20101"/>
                  </a:lnTo>
                  <a:lnTo>
                    <a:pt x="876" y="19960"/>
                  </a:lnTo>
                  <a:lnTo>
                    <a:pt x="937" y="19796"/>
                  </a:lnTo>
                  <a:lnTo>
                    <a:pt x="999" y="19597"/>
                  </a:lnTo>
                  <a:lnTo>
                    <a:pt x="1061" y="19398"/>
                  </a:lnTo>
                  <a:lnTo>
                    <a:pt x="1122" y="19175"/>
                  </a:lnTo>
                  <a:lnTo>
                    <a:pt x="1184" y="18929"/>
                  </a:lnTo>
                  <a:lnTo>
                    <a:pt x="1245" y="18671"/>
                  </a:lnTo>
                  <a:lnTo>
                    <a:pt x="1364" y="18132"/>
                  </a:lnTo>
                  <a:lnTo>
                    <a:pt x="1478" y="17569"/>
                  </a:lnTo>
                  <a:lnTo>
                    <a:pt x="1588" y="16995"/>
                  </a:lnTo>
                  <a:lnTo>
                    <a:pt x="1694" y="16421"/>
                  </a:lnTo>
                  <a:lnTo>
                    <a:pt x="1786" y="15870"/>
                  </a:lnTo>
                  <a:lnTo>
                    <a:pt x="1870" y="15354"/>
                  </a:lnTo>
                  <a:lnTo>
                    <a:pt x="1944" y="14897"/>
                  </a:lnTo>
                  <a:lnTo>
                    <a:pt x="2045" y="14217"/>
                  </a:lnTo>
                  <a:lnTo>
                    <a:pt x="2085" y="13971"/>
                  </a:lnTo>
                  <a:lnTo>
                    <a:pt x="2116" y="15225"/>
                  </a:lnTo>
                  <a:lnTo>
                    <a:pt x="2147" y="16573"/>
                  </a:lnTo>
                  <a:lnTo>
                    <a:pt x="2177" y="18202"/>
                  </a:lnTo>
                  <a:lnTo>
                    <a:pt x="2208" y="19948"/>
                  </a:lnTo>
                  <a:lnTo>
                    <a:pt x="2230" y="21660"/>
                  </a:lnTo>
                  <a:lnTo>
                    <a:pt x="2235" y="22468"/>
                  </a:lnTo>
                  <a:lnTo>
                    <a:pt x="2235" y="23207"/>
                  </a:lnTo>
                  <a:lnTo>
                    <a:pt x="2230" y="23863"/>
                  </a:lnTo>
                  <a:lnTo>
                    <a:pt x="2226" y="24414"/>
                  </a:lnTo>
                  <a:lnTo>
                    <a:pt x="2217" y="24883"/>
                  </a:lnTo>
                  <a:lnTo>
                    <a:pt x="2217" y="25094"/>
                  </a:lnTo>
                  <a:lnTo>
                    <a:pt x="2221" y="25281"/>
                  </a:lnTo>
                  <a:lnTo>
                    <a:pt x="2226" y="25457"/>
                  </a:lnTo>
                  <a:lnTo>
                    <a:pt x="2235" y="25621"/>
                  </a:lnTo>
                  <a:lnTo>
                    <a:pt x="2248" y="25774"/>
                  </a:lnTo>
                  <a:lnTo>
                    <a:pt x="2257" y="25914"/>
                  </a:lnTo>
                  <a:lnTo>
                    <a:pt x="2274" y="26031"/>
                  </a:lnTo>
                  <a:lnTo>
                    <a:pt x="2292" y="26149"/>
                  </a:lnTo>
                  <a:lnTo>
                    <a:pt x="2309" y="26242"/>
                  </a:lnTo>
                  <a:lnTo>
                    <a:pt x="2331" y="26336"/>
                  </a:lnTo>
                  <a:lnTo>
                    <a:pt x="2353" y="26418"/>
                  </a:lnTo>
                  <a:lnTo>
                    <a:pt x="2375" y="26489"/>
                  </a:lnTo>
                  <a:lnTo>
                    <a:pt x="2402" y="26547"/>
                  </a:lnTo>
                  <a:lnTo>
                    <a:pt x="2428" y="26594"/>
                  </a:lnTo>
                  <a:lnTo>
                    <a:pt x="2459" y="26641"/>
                  </a:lnTo>
                  <a:lnTo>
                    <a:pt x="2490" y="26676"/>
                  </a:lnTo>
                  <a:lnTo>
                    <a:pt x="2520" y="26699"/>
                  </a:lnTo>
                  <a:lnTo>
                    <a:pt x="2556" y="26723"/>
                  </a:lnTo>
                  <a:lnTo>
                    <a:pt x="2626" y="26746"/>
                  </a:lnTo>
                  <a:lnTo>
                    <a:pt x="2701" y="26746"/>
                  </a:lnTo>
                  <a:lnTo>
                    <a:pt x="2775" y="26735"/>
                  </a:lnTo>
                  <a:lnTo>
                    <a:pt x="2859" y="26711"/>
                  </a:lnTo>
                  <a:lnTo>
                    <a:pt x="3026" y="26641"/>
                  </a:lnTo>
                  <a:lnTo>
                    <a:pt x="3048" y="26629"/>
                  </a:lnTo>
                  <a:lnTo>
                    <a:pt x="3070" y="26606"/>
                  </a:lnTo>
                  <a:lnTo>
                    <a:pt x="3092" y="26571"/>
                  </a:lnTo>
                  <a:lnTo>
                    <a:pt x="3110" y="26524"/>
                  </a:lnTo>
                  <a:lnTo>
                    <a:pt x="3154" y="26406"/>
                  </a:lnTo>
                  <a:lnTo>
                    <a:pt x="3193" y="26242"/>
                  </a:lnTo>
                  <a:lnTo>
                    <a:pt x="3237" y="26055"/>
                  </a:lnTo>
                  <a:lnTo>
                    <a:pt x="3277" y="25832"/>
                  </a:lnTo>
                  <a:lnTo>
                    <a:pt x="3316" y="25586"/>
                  </a:lnTo>
                  <a:lnTo>
                    <a:pt x="3360" y="25305"/>
                  </a:lnTo>
                  <a:lnTo>
                    <a:pt x="3395" y="25012"/>
                  </a:lnTo>
                  <a:lnTo>
                    <a:pt x="3435" y="24695"/>
                  </a:lnTo>
                  <a:lnTo>
                    <a:pt x="3510" y="24027"/>
                  </a:lnTo>
                  <a:lnTo>
                    <a:pt x="3580" y="23312"/>
                  </a:lnTo>
                  <a:lnTo>
                    <a:pt x="3646" y="22586"/>
                  </a:lnTo>
                  <a:lnTo>
                    <a:pt x="3708" y="21859"/>
                  </a:lnTo>
                  <a:lnTo>
                    <a:pt x="3765" y="21167"/>
                  </a:lnTo>
                  <a:lnTo>
                    <a:pt x="3861" y="19972"/>
                  </a:lnTo>
                  <a:lnTo>
                    <a:pt x="3897" y="19515"/>
                  </a:lnTo>
                  <a:lnTo>
                    <a:pt x="3927" y="19175"/>
                  </a:lnTo>
                  <a:lnTo>
                    <a:pt x="3949" y="18987"/>
                  </a:lnTo>
                  <a:lnTo>
                    <a:pt x="3958" y="18952"/>
                  </a:lnTo>
                  <a:lnTo>
                    <a:pt x="3963" y="18964"/>
                  </a:lnTo>
                  <a:lnTo>
                    <a:pt x="3976" y="19116"/>
                  </a:lnTo>
                  <a:lnTo>
                    <a:pt x="3993" y="19433"/>
                  </a:lnTo>
                  <a:lnTo>
                    <a:pt x="4055" y="20452"/>
                  </a:lnTo>
                  <a:lnTo>
                    <a:pt x="4218" y="23418"/>
                  </a:lnTo>
                  <a:lnTo>
                    <a:pt x="4314" y="25023"/>
                  </a:lnTo>
                  <a:lnTo>
                    <a:pt x="4363" y="25785"/>
                  </a:lnTo>
                  <a:lnTo>
                    <a:pt x="4411" y="26489"/>
                  </a:lnTo>
                  <a:lnTo>
                    <a:pt x="4455" y="27121"/>
                  </a:lnTo>
                  <a:lnTo>
                    <a:pt x="4499" y="27649"/>
                  </a:lnTo>
                  <a:lnTo>
                    <a:pt x="4539" y="28047"/>
                  </a:lnTo>
                  <a:lnTo>
                    <a:pt x="4556" y="28200"/>
                  </a:lnTo>
                  <a:lnTo>
                    <a:pt x="4574" y="28305"/>
                  </a:lnTo>
                  <a:lnTo>
                    <a:pt x="4609" y="28481"/>
                  </a:lnTo>
                  <a:lnTo>
                    <a:pt x="4649" y="28633"/>
                  </a:lnTo>
                  <a:lnTo>
                    <a:pt x="4688" y="28762"/>
                  </a:lnTo>
                  <a:lnTo>
                    <a:pt x="4736" y="28868"/>
                  </a:lnTo>
                  <a:lnTo>
                    <a:pt x="4785" y="28950"/>
                  </a:lnTo>
                  <a:lnTo>
                    <a:pt x="4838" y="29008"/>
                  </a:lnTo>
                  <a:lnTo>
                    <a:pt x="4890" y="29055"/>
                  </a:lnTo>
                  <a:lnTo>
                    <a:pt x="4948" y="29067"/>
                  </a:lnTo>
                  <a:lnTo>
                    <a:pt x="5009" y="29067"/>
                  </a:lnTo>
                  <a:lnTo>
                    <a:pt x="5071" y="29044"/>
                  </a:lnTo>
                  <a:lnTo>
                    <a:pt x="5132" y="28997"/>
                  </a:lnTo>
                  <a:lnTo>
                    <a:pt x="5198" y="28926"/>
                  </a:lnTo>
                  <a:lnTo>
                    <a:pt x="5264" y="28833"/>
                  </a:lnTo>
                  <a:lnTo>
                    <a:pt x="5330" y="28715"/>
                  </a:lnTo>
                  <a:lnTo>
                    <a:pt x="5396" y="28586"/>
                  </a:lnTo>
                  <a:lnTo>
                    <a:pt x="5466" y="28422"/>
                  </a:lnTo>
                  <a:lnTo>
                    <a:pt x="5484" y="28375"/>
                  </a:lnTo>
                  <a:lnTo>
                    <a:pt x="5497" y="28317"/>
                  </a:lnTo>
                  <a:lnTo>
                    <a:pt x="5515" y="28247"/>
                  </a:lnTo>
                  <a:lnTo>
                    <a:pt x="5528" y="28165"/>
                  </a:lnTo>
                  <a:lnTo>
                    <a:pt x="5550" y="27977"/>
                  </a:lnTo>
                  <a:lnTo>
                    <a:pt x="5572" y="27754"/>
                  </a:lnTo>
                  <a:lnTo>
                    <a:pt x="5589" y="27485"/>
                  </a:lnTo>
                  <a:lnTo>
                    <a:pt x="5603" y="27192"/>
                  </a:lnTo>
                  <a:lnTo>
                    <a:pt x="5611" y="26875"/>
                  </a:lnTo>
                  <a:lnTo>
                    <a:pt x="5620" y="26524"/>
                  </a:lnTo>
                  <a:lnTo>
                    <a:pt x="5625" y="26160"/>
                  </a:lnTo>
                  <a:lnTo>
                    <a:pt x="5629" y="25774"/>
                  </a:lnTo>
                  <a:lnTo>
                    <a:pt x="5629" y="24953"/>
                  </a:lnTo>
                  <a:lnTo>
                    <a:pt x="5616" y="24098"/>
                  </a:lnTo>
                  <a:lnTo>
                    <a:pt x="5603" y="23218"/>
                  </a:lnTo>
                  <a:lnTo>
                    <a:pt x="5585" y="22363"/>
                  </a:lnTo>
                  <a:lnTo>
                    <a:pt x="5563" y="21531"/>
                  </a:lnTo>
                  <a:lnTo>
                    <a:pt x="5519" y="20089"/>
                  </a:lnTo>
                  <a:lnTo>
                    <a:pt x="5480" y="19069"/>
                  </a:lnTo>
                  <a:lnTo>
                    <a:pt x="5466" y="18694"/>
                  </a:lnTo>
                  <a:lnTo>
                    <a:pt x="5633" y="19738"/>
                  </a:lnTo>
                  <a:lnTo>
                    <a:pt x="5809" y="20828"/>
                  </a:lnTo>
                  <a:lnTo>
                    <a:pt x="6025" y="22117"/>
                  </a:lnTo>
                  <a:lnTo>
                    <a:pt x="6143" y="22797"/>
                  </a:lnTo>
                  <a:lnTo>
                    <a:pt x="6262" y="23465"/>
                  </a:lnTo>
                  <a:lnTo>
                    <a:pt x="6385" y="24109"/>
                  </a:lnTo>
                  <a:lnTo>
                    <a:pt x="6504" y="24707"/>
                  </a:lnTo>
                  <a:lnTo>
                    <a:pt x="6614" y="25258"/>
                  </a:lnTo>
                  <a:lnTo>
                    <a:pt x="6724" y="25727"/>
                  </a:lnTo>
                  <a:lnTo>
                    <a:pt x="6772" y="25926"/>
                  </a:lnTo>
                  <a:lnTo>
                    <a:pt x="6821" y="26113"/>
                  </a:lnTo>
                  <a:lnTo>
                    <a:pt x="6865" y="26254"/>
                  </a:lnTo>
                  <a:lnTo>
                    <a:pt x="6909" y="26371"/>
                  </a:lnTo>
                  <a:lnTo>
                    <a:pt x="6988" y="26571"/>
                  </a:lnTo>
                  <a:lnTo>
                    <a:pt x="7062" y="26735"/>
                  </a:lnTo>
                  <a:lnTo>
                    <a:pt x="7137" y="26875"/>
                  </a:lnTo>
                  <a:lnTo>
                    <a:pt x="7208" y="26992"/>
                  </a:lnTo>
                  <a:lnTo>
                    <a:pt x="7278" y="27063"/>
                  </a:lnTo>
                  <a:lnTo>
                    <a:pt x="7313" y="27098"/>
                  </a:lnTo>
                  <a:lnTo>
                    <a:pt x="7344" y="27121"/>
                  </a:lnTo>
                  <a:lnTo>
                    <a:pt x="7375" y="27133"/>
                  </a:lnTo>
                  <a:lnTo>
                    <a:pt x="7436" y="27133"/>
                  </a:lnTo>
                  <a:lnTo>
                    <a:pt x="7463" y="27121"/>
                  </a:lnTo>
                  <a:lnTo>
                    <a:pt x="7493" y="27098"/>
                  </a:lnTo>
                  <a:lnTo>
                    <a:pt x="7520" y="27075"/>
                  </a:lnTo>
                  <a:lnTo>
                    <a:pt x="7546" y="27028"/>
                  </a:lnTo>
                  <a:lnTo>
                    <a:pt x="7573" y="26981"/>
                  </a:lnTo>
                  <a:lnTo>
                    <a:pt x="7595" y="26922"/>
                  </a:lnTo>
                  <a:lnTo>
                    <a:pt x="7616" y="26864"/>
                  </a:lnTo>
                  <a:lnTo>
                    <a:pt x="7638" y="26782"/>
                  </a:lnTo>
                  <a:lnTo>
                    <a:pt x="7660" y="26699"/>
                  </a:lnTo>
                  <a:lnTo>
                    <a:pt x="7682" y="26606"/>
                  </a:lnTo>
                  <a:lnTo>
                    <a:pt x="7700" y="26500"/>
                  </a:lnTo>
                  <a:lnTo>
                    <a:pt x="7735" y="26254"/>
                  </a:lnTo>
                  <a:lnTo>
                    <a:pt x="7762" y="25973"/>
                  </a:lnTo>
                  <a:lnTo>
                    <a:pt x="7788" y="25645"/>
                  </a:lnTo>
                  <a:lnTo>
                    <a:pt x="7792" y="25445"/>
                  </a:lnTo>
                  <a:lnTo>
                    <a:pt x="7797" y="25223"/>
                  </a:lnTo>
                  <a:lnTo>
                    <a:pt x="7788" y="24953"/>
                  </a:lnTo>
                  <a:lnTo>
                    <a:pt x="7779" y="24648"/>
                  </a:lnTo>
                  <a:lnTo>
                    <a:pt x="7762" y="24320"/>
                  </a:lnTo>
                  <a:lnTo>
                    <a:pt x="7740" y="23957"/>
                  </a:lnTo>
                  <a:lnTo>
                    <a:pt x="7687" y="23172"/>
                  </a:lnTo>
                  <a:lnTo>
                    <a:pt x="7616" y="22316"/>
                  </a:lnTo>
                  <a:lnTo>
                    <a:pt x="7533" y="21402"/>
                  </a:lnTo>
                  <a:lnTo>
                    <a:pt x="7445" y="20476"/>
                  </a:lnTo>
                  <a:lnTo>
                    <a:pt x="7348" y="19538"/>
                  </a:lnTo>
                  <a:lnTo>
                    <a:pt x="7256" y="18624"/>
                  </a:lnTo>
                  <a:lnTo>
                    <a:pt x="7159" y="17757"/>
                  </a:lnTo>
                  <a:lnTo>
                    <a:pt x="6992" y="16257"/>
                  </a:lnTo>
                  <a:lnTo>
                    <a:pt x="6873" y="15213"/>
                  </a:lnTo>
                  <a:lnTo>
                    <a:pt x="6825" y="14827"/>
                  </a:lnTo>
                  <a:lnTo>
                    <a:pt x="6887" y="15155"/>
                  </a:lnTo>
                  <a:lnTo>
                    <a:pt x="7058" y="16022"/>
                  </a:lnTo>
                  <a:lnTo>
                    <a:pt x="7177" y="16608"/>
                  </a:lnTo>
                  <a:lnTo>
                    <a:pt x="7313" y="17253"/>
                  </a:lnTo>
                  <a:lnTo>
                    <a:pt x="7458" y="17944"/>
                  </a:lnTo>
                  <a:lnTo>
                    <a:pt x="7616" y="18671"/>
                  </a:lnTo>
                  <a:lnTo>
                    <a:pt x="7784" y="19386"/>
                  </a:lnTo>
                  <a:lnTo>
                    <a:pt x="7951" y="20077"/>
                  </a:lnTo>
                  <a:lnTo>
                    <a:pt x="8039" y="20406"/>
                  </a:lnTo>
                  <a:lnTo>
                    <a:pt x="8122" y="20722"/>
                  </a:lnTo>
                  <a:lnTo>
                    <a:pt x="8206" y="21027"/>
                  </a:lnTo>
                  <a:lnTo>
                    <a:pt x="8289" y="21308"/>
                  </a:lnTo>
                  <a:lnTo>
                    <a:pt x="8373" y="21566"/>
                  </a:lnTo>
                  <a:lnTo>
                    <a:pt x="8452" y="21800"/>
                  </a:lnTo>
                  <a:lnTo>
                    <a:pt x="8527" y="22000"/>
                  </a:lnTo>
                  <a:lnTo>
                    <a:pt x="8601" y="22175"/>
                  </a:lnTo>
                  <a:lnTo>
                    <a:pt x="8672" y="22316"/>
                  </a:lnTo>
                  <a:lnTo>
                    <a:pt x="8742" y="22422"/>
                  </a:lnTo>
                  <a:lnTo>
                    <a:pt x="8773" y="22457"/>
                  </a:lnTo>
                  <a:lnTo>
                    <a:pt x="8804" y="22492"/>
                  </a:lnTo>
                  <a:lnTo>
                    <a:pt x="8834" y="22504"/>
                  </a:lnTo>
                  <a:lnTo>
                    <a:pt x="8918" y="22504"/>
                  </a:lnTo>
                  <a:lnTo>
                    <a:pt x="8966" y="22480"/>
                  </a:lnTo>
                  <a:lnTo>
                    <a:pt x="9010" y="22445"/>
                  </a:lnTo>
                  <a:lnTo>
                    <a:pt x="9050" y="22398"/>
                  </a:lnTo>
                  <a:lnTo>
                    <a:pt x="9085" y="22339"/>
                  </a:lnTo>
                  <a:lnTo>
                    <a:pt x="9116" y="22269"/>
                  </a:lnTo>
                  <a:lnTo>
                    <a:pt x="9142" y="22199"/>
                  </a:lnTo>
                  <a:lnTo>
                    <a:pt x="9169" y="22105"/>
                  </a:lnTo>
                  <a:lnTo>
                    <a:pt x="9186" y="22011"/>
                  </a:lnTo>
                  <a:lnTo>
                    <a:pt x="9204" y="21918"/>
                  </a:lnTo>
                  <a:lnTo>
                    <a:pt x="9217" y="21812"/>
                  </a:lnTo>
                  <a:lnTo>
                    <a:pt x="9230" y="21695"/>
                  </a:lnTo>
                  <a:lnTo>
                    <a:pt x="9239" y="21589"/>
                  </a:lnTo>
                  <a:lnTo>
                    <a:pt x="9243" y="21472"/>
                  </a:lnTo>
                  <a:lnTo>
                    <a:pt x="9248" y="21226"/>
                  </a:lnTo>
                  <a:lnTo>
                    <a:pt x="9248" y="20992"/>
                  </a:lnTo>
                  <a:lnTo>
                    <a:pt x="9239" y="20757"/>
                  </a:lnTo>
                  <a:lnTo>
                    <a:pt x="9230" y="20546"/>
                  </a:lnTo>
                  <a:lnTo>
                    <a:pt x="9217" y="20347"/>
                  </a:lnTo>
                  <a:lnTo>
                    <a:pt x="9191" y="20054"/>
                  </a:lnTo>
                  <a:lnTo>
                    <a:pt x="9182" y="19948"/>
                  </a:lnTo>
                  <a:lnTo>
                    <a:pt x="8030" y="1009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4836850" y="-311275"/>
              <a:ext cx="67075" cy="110475"/>
            </a:xfrm>
            <a:custGeom>
              <a:avLst/>
              <a:gdLst/>
              <a:ahLst/>
              <a:cxnLst/>
              <a:rect l="l" t="t" r="r" b="b"/>
              <a:pathLst>
                <a:path w="2683" h="4419" extrusionOk="0">
                  <a:moveTo>
                    <a:pt x="2678" y="0"/>
                  </a:moveTo>
                  <a:lnTo>
                    <a:pt x="2674" y="12"/>
                  </a:lnTo>
                  <a:lnTo>
                    <a:pt x="2656" y="82"/>
                  </a:lnTo>
                  <a:lnTo>
                    <a:pt x="2616" y="328"/>
                  </a:lnTo>
                  <a:lnTo>
                    <a:pt x="2551" y="703"/>
                  </a:lnTo>
                  <a:lnTo>
                    <a:pt x="2507" y="938"/>
                  </a:lnTo>
                  <a:lnTo>
                    <a:pt x="2449" y="1184"/>
                  </a:lnTo>
                  <a:lnTo>
                    <a:pt x="2375" y="1524"/>
                  </a:lnTo>
                  <a:lnTo>
                    <a:pt x="2287" y="1840"/>
                  </a:lnTo>
                  <a:lnTo>
                    <a:pt x="2190" y="2145"/>
                  </a:lnTo>
                  <a:lnTo>
                    <a:pt x="2089" y="2438"/>
                  </a:lnTo>
                  <a:lnTo>
                    <a:pt x="1983" y="2708"/>
                  </a:lnTo>
                  <a:lnTo>
                    <a:pt x="1869" y="2954"/>
                  </a:lnTo>
                  <a:lnTo>
                    <a:pt x="1746" y="3188"/>
                  </a:lnTo>
                  <a:lnTo>
                    <a:pt x="1618" y="3387"/>
                  </a:lnTo>
                  <a:lnTo>
                    <a:pt x="1486" y="3575"/>
                  </a:lnTo>
                  <a:lnTo>
                    <a:pt x="1350" y="3739"/>
                  </a:lnTo>
                  <a:lnTo>
                    <a:pt x="1214" y="3868"/>
                  </a:lnTo>
                  <a:lnTo>
                    <a:pt x="1069" y="3973"/>
                  </a:lnTo>
                  <a:lnTo>
                    <a:pt x="924" y="4055"/>
                  </a:lnTo>
                  <a:lnTo>
                    <a:pt x="779" y="4114"/>
                  </a:lnTo>
                  <a:lnTo>
                    <a:pt x="629" y="4149"/>
                  </a:lnTo>
                  <a:lnTo>
                    <a:pt x="484" y="4149"/>
                  </a:lnTo>
                  <a:lnTo>
                    <a:pt x="286" y="4126"/>
                  </a:lnTo>
                  <a:lnTo>
                    <a:pt x="137" y="4102"/>
                  </a:lnTo>
                  <a:lnTo>
                    <a:pt x="0" y="4055"/>
                  </a:lnTo>
                  <a:lnTo>
                    <a:pt x="57" y="4137"/>
                  </a:lnTo>
                  <a:lnTo>
                    <a:pt x="115" y="4196"/>
                  </a:lnTo>
                  <a:lnTo>
                    <a:pt x="172" y="4255"/>
                  </a:lnTo>
                  <a:lnTo>
                    <a:pt x="229" y="4302"/>
                  </a:lnTo>
                  <a:lnTo>
                    <a:pt x="290" y="4337"/>
                  </a:lnTo>
                  <a:lnTo>
                    <a:pt x="348" y="4360"/>
                  </a:lnTo>
                  <a:lnTo>
                    <a:pt x="409" y="4384"/>
                  </a:lnTo>
                  <a:lnTo>
                    <a:pt x="471" y="4395"/>
                  </a:lnTo>
                  <a:lnTo>
                    <a:pt x="554" y="4407"/>
                  </a:lnTo>
                  <a:lnTo>
                    <a:pt x="633" y="4419"/>
                  </a:lnTo>
                  <a:lnTo>
                    <a:pt x="713" y="4419"/>
                  </a:lnTo>
                  <a:lnTo>
                    <a:pt x="796" y="4407"/>
                  </a:lnTo>
                  <a:lnTo>
                    <a:pt x="875" y="4384"/>
                  </a:lnTo>
                  <a:lnTo>
                    <a:pt x="954" y="4360"/>
                  </a:lnTo>
                  <a:lnTo>
                    <a:pt x="1029" y="4337"/>
                  </a:lnTo>
                  <a:lnTo>
                    <a:pt x="1108" y="4290"/>
                  </a:lnTo>
                  <a:lnTo>
                    <a:pt x="1183" y="4243"/>
                  </a:lnTo>
                  <a:lnTo>
                    <a:pt x="1262" y="4184"/>
                  </a:lnTo>
                  <a:lnTo>
                    <a:pt x="1337" y="4126"/>
                  </a:lnTo>
                  <a:lnTo>
                    <a:pt x="1407" y="4055"/>
                  </a:lnTo>
                  <a:lnTo>
                    <a:pt x="1482" y="3973"/>
                  </a:lnTo>
                  <a:lnTo>
                    <a:pt x="1552" y="3891"/>
                  </a:lnTo>
                  <a:lnTo>
                    <a:pt x="1623" y="3798"/>
                  </a:lnTo>
                  <a:lnTo>
                    <a:pt x="1689" y="3704"/>
                  </a:lnTo>
                  <a:lnTo>
                    <a:pt x="1759" y="3598"/>
                  </a:lnTo>
                  <a:lnTo>
                    <a:pt x="1825" y="3481"/>
                  </a:lnTo>
                  <a:lnTo>
                    <a:pt x="1887" y="3364"/>
                  </a:lnTo>
                  <a:lnTo>
                    <a:pt x="1948" y="3235"/>
                  </a:lnTo>
                  <a:lnTo>
                    <a:pt x="2010" y="3106"/>
                  </a:lnTo>
                  <a:lnTo>
                    <a:pt x="2071" y="2977"/>
                  </a:lnTo>
                  <a:lnTo>
                    <a:pt x="2128" y="2825"/>
                  </a:lnTo>
                  <a:lnTo>
                    <a:pt x="2181" y="2672"/>
                  </a:lnTo>
                  <a:lnTo>
                    <a:pt x="2234" y="2520"/>
                  </a:lnTo>
                  <a:lnTo>
                    <a:pt x="2287" y="2356"/>
                  </a:lnTo>
                  <a:lnTo>
                    <a:pt x="2335" y="2192"/>
                  </a:lnTo>
                  <a:lnTo>
                    <a:pt x="2379" y="2028"/>
                  </a:lnTo>
                  <a:lnTo>
                    <a:pt x="2423" y="1840"/>
                  </a:lnTo>
                  <a:lnTo>
                    <a:pt x="2467" y="1664"/>
                  </a:lnTo>
                  <a:lnTo>
                    <a:pt x="2507" y="1477"/>
                  </a:lnTo>
                  <a:lnTo>
                    <a:pt x="2542" y="1278"/>
                  </a:lnTo>
                  <a:lnTo>
                    <a:pt x="2573" y="1125"/>
                  </a:lnTo>
                  <a:lnTo>
                    <a:pt x="2599" y="973"/>
                  </a:lnTo>
                  <a:lnTo>
                    <a:pt x="2621" y="821"/>
                  </a:lnTo>
                  <a:lnTo>
                    <a:pt x="2643" y="656"/>
                  </a:lnTo>
                  <a:lnTo>
                    <a:pt x="2656" y="504"/>
                  </a:lnTo>
                  <a:lnTo>
                    <a:pt x="2669" y="340"/>
                  </a:lnTo>
                  <a:lnTo>
                    <a:pt x="2678" y="164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4919075" y="-308050"/>
              <a:ext cx="36725" cy="67400"/>
            </a:xfrm>
            <a:custGeom>
              <a:avLst/>
              <a:gdLst/>
              <a:ahLst/>
              <a:cxnLst/>
              <a:rect l="l" t="t" r="r" b="b"/>
              <a:pathLst>
                <a:path w="1469" h="2696" extrusionOk="0">
                  <a:moveTo>
                    <a:pt x="9" y="0"/>
                  </a:moveTo>
                  <a:lnTo>
                    <a:pt x="0" y="12"/>
                  </a:lnTo>
                  <a:lnTo>
                    <a:pt x="57" y="270"/>
                  </a:lnTo>
                  <a:lnTo>
                    <a:pt x="123" y="527"/>
                  </a:lnTo>
                  <a:lnTo>
                    <a:pt x="194" y="762"/>
                  </a:lnTo>
                  <a:lnTo>
                    <a:pt x="273" y="996"/>
                  </a:lnTo>
                  <a:lnTo>
                    <a:pt x="352" y="1207"/>
                  </a:lnTo>
                  <a:lnTo>
                    <a:pt x="440" y="1395"/>
                  </a:lnTo>
                  <a:lnTo>
                    <a:pt x="537" y="1582"/>
                  </a:lnTo>
                  <a:lnTo>
                    <a:pt x="633" y="1735"/>
                  </a:lnTo>
                  <a:lnTo>
                    <a:pt x="726" y="1922"/>
                  </a:lnTo>
                  <a:lnTo>
                    <a:pt x="822" y="2086"/>
                  </a:lnTo>
                  <a:lnTo>
                    <a:pt x="924" y="2239"/>
                  </a:lnTo>
                  <a:lnTo>
                    <a:pt x="1029" y="2368"/>
                  </a:lnTo>
                  <a:lnTo>
                    <a:pt x="1135" y="2473"/>
                  </a:lnTo>
                  <a:lnTo>
                    <a:pt x="1245" y="2567"/>
                  </a:lnTo>
                  <a:lnTo>
                    <a:pt x="1355" y="2649"/>
                  </a:lnTo>
                  <a:lnTo>
                    <a:pt x="1469" y="2696"/>
                  </a:lnTo>
                  <a:lnTo>
                    <a:pt x="1284" y="2356"/>
                  </a:lnTo>
                  <a:lnTo>
                    <a:pt x="1099" y="2028"/>
                  </a:lnTo>
                  <a:lnTo>
                    <a:pt x="906" y="1711"/>
                  </a:lnTo>
                  <a:lnTo>
                    <a:pt x="713" y="1418"/>
                  </a:lnTo>
                  <a:lnTo>
                    <a:pt x="567" y="1149"/>
                  </a:lnTo>
                  <a:lnTo>
                    <a:pt x="436" y="879"/>
                  </a:lnTo>
                  <a:lnTo>
                    <a:pt x="216" y="410"/>
                  </a:lnTo>
                  <a:lnTo>
                    <a:pt x="132" y="234"/>
                  </a:lnTo>
                  <a:lnTo>
                    <a:pt x="66" y="94"/>
                  </a:lnTo>
                  <a:lnTo>
                    <a:pt x="22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4808925" y="-532500"/>
              <a:ext cx="172175" cy="87325"/>
            </a:xfrm>
            <a:custGeom>
              <a:avLst/>
              <a:gdLst/>
              <a:ahLst/>
              <a:cxnLst/>
              <a:rect l="l" t="t" r="r" b="b"/>
              <a:pathLst>
                <a:path w="6887" h="3493" extrusionOk="0">
                  <a:moveTo>
                    <a:pt x="642" y="0"/>
                  </a:moveTo>
                  <a:lnTo>
                    <a:pt x="576" y="12"/>
                  </a:lnTo>
                  <a:lnTo>
                    <a:pt x="515" y="35"/>
                  </a:lnTo>
                  <a:lnTo>
                    <a:pt x="453" y="71"/>
                  </a:lnTo>
                  <a:lnTo>
                    <a:pt x="392" y="129"/>
                  </a:lnTo>
                  <a:lnTo>
                    <a:pt x="335" y="211"/>
                  </a:lnTo>
                  <a:lnTo>
                    <a:pt x="282" y="293"/>
                  </a:lnTo>
                  <a:lnTo>
                    <a:pt x="233" y="387"/>
                  </a:lnTo>
                  <a:lnTo>
                    <a:pt x="189" y="504"/>
                  </a:lnTo>
                  <a:lnTo>
                    <a:pt x="146" y="621"/>
                  </a:lnTo>
                  <a:lnTo>
                    <a:pt x="110" y="750"/>
                  </a:lnTo>
                  <a:lnTo>
                    <a:pt x="75" y="903"/>
                  </a:lnTo>
                  <a:lnTo>
                    <a:pt x="49" y="1043"/>
                  </a:lnTo>
                  <a:lnTo>
                    <a:pt x="27" y="1207"/>
                  </a:lnTo>
                  <a:lnTo>
                    <a:pt x="14" y="1371"/>
                  </a:lnTo>
                  <a:lnTo>
                    <a:pt x="0" y="1536"/>
                  </a:lnTo>
                  <a:lnTo>
                    <a:pt x="0" y="1711"/>
                  </a:lnTo>
                  <a:lnTo>
                    <a:pt x="0" y="1782"/>
                  </a:lnTo>
                  <a:lnTo>
                    <a:pt x="0" y="1958"/>
                  </a:lnTo>
                  <a:lnTo>
                    <a:pt x="14" y="2122"/>
                  </a:lnTo>
                  <a:lnTo>
                    <a:pt x="27" y="2286"/>
                  </a:lnTo>
                  <a:lnTo>
                    <a:pt x="49" y="2450"/>
                  </a:lnTo>
                  <a:lnTo>
                    <a:pt x="75" y="2602"/>
                  </a:lnTo>
                  <a:lnTo>
                    <a:pt x="110" y="2743"/>
                  </a:lnTo>
                  <a:lnTo>
                    <a:pt x="146" y="2872"/>
                  </a:lnTo>
                  <a:lnTo>
                    <a:pt x="189" y="2989"/>
                  </a:lnTo>
                  <a:lnTo>
                    <a:pt x="233" y="3106"/>
                  </a:lnTo>
                  <a:lnTo>
                    <a:pt x="282" y="3200"/>
                  </a:lnTo>
                  <a:lnTo>
                    <a:pt x="335" y="3294"/>
                  </a:lnTo>
                  <a:lnTo>
                    <a:pt x="392" y="3364"/>
                  </a:lnTo>
                  <a:lnTo>
                    <a:pt x="453" y="3423"/>
                  </a:lnTo>
                  <a:lnTo>
                    <a:pt x="515" y="3458"/>
                  </a:lnTo>
                  <a:lnTo>
                    <a:pt x="576" y="3481"/>
                  </a:lnTo>
                  <a:lnTo>
                    <a:pt x="642" y="3493"/>
                  </a:lnTo>
                  <a:lnTo>
                    <a:pt x="6244" y="3493"/>
                  </a:lnTo>
                  <a:lnTo>
                    <a:pt x="6310" y="3481"/>
                  </a:lnTo>
                  <a:lnTo>
                    <a:pt x="6376" y="3458"/>
                  </a:lnTo>
                  <a:lnTo>
                    <a:pt x="6438" y="3423"/>
                  </a:lnTo>
                  <a:lnTo>
                    <a:pt x="6495" y="3364"/>
                  </a:lnTo>
                  <a:lnTo>
                    <a:pt x="6552" y="3294"/>
                  </a:lnTo>
                  <a:lnTo>
                    <a:pt x="6605" y="3200"/>
                  </a:lnTo>
                  <a:lnTo>
                    <a:pt x="6653" y="3106"/>
                  </a:lnTo>
                  <a:lnTo>
                    <a:pt x="6701" y="2989"/>
                  </a:lnTo>
                  <a:lnTo>
                    <a:pt x="6741" y="2872"/>
                  </a:lnTo>
                  <a:lnTo>
                    <a:pt x="6776" y="2743"/>
                  </a:lnTo>
                  <a:lnTo>
                    <a:pt x="6811" y="2602"/>
                  </a:lnTo>
                  <a:lnTo>
                    <a:pt x="6838" y="2450"/>
                  </a:lnTo>
                  <a:lnTo>
                    <a:pt x="6860" y="2286"/>
                  </a:lnTo>
                  <a:lnTo>
                    <a:pt x="6877" y="2122"/>
                  </a:lnTo>
                  <a:lnTo>
                    <a:pt x="6886" y="1958"/>
                  </a:lnTo>
                  <a:lnTo>
                    <a:pt x="6886" y="1782"/>
                  </a:lnTo>
                  <a:lnTo>
                    <a:pt x="6886" y="1711"/>
                  </a:lnTo>
                  <a:lnTo>
                    <a:pt x="6886" y="1536"/>
                  </a:lnTo>
                  <a:lnTo>
                    <a:pt x="6877" y="1371"/>
                  </a:lnTo>
                  <a:lnTo>
                    <a:pt x="6860" y="1207"/>
                  </a:lnTo>
                  <a:lnTo>
                    <a:pt x="6838" y="1043"/>
                  </a:lnTo>
                  <a:lnTo>
                    <a:pt x="6811" y="903"/>
                  </a:lnTo>
                  <a:lnTo>
                    <a:pt x="6776" y="750"/>
                  </a:lnTo>
                  <a:lnTo>
                    <a:pt x="6741" y="621"/>
                  </a:lnTo>
                  <a:lnTo>
                    <a:pt x="6701" y="504"/>
                  </a:lnTo>
                  <a:lnTo>
                    <a:pt x="6653" y="387"/>
                  </a:lnTo>
                  <a:lnTo>
                    <a:pt x="6605" y="293"/>
                  </a:lnTo>
                  <a:lnTo>
                    <a:pt x="6552" y="211"/>
                  </a:lnTo>
                  <a:lnTo>
                    <a:pt x="6495" y="129"/>
                  </a:lnTo>
                  <a:lnTo>
                    <a:pt x="6438" y="71"/>
                  </a:lnTo>
                  <a:lnTo>
                    <a:pt x="6376" y="35"/>
                  </a:lnTo>
                  <a:lnTo>
                    <a:pt x="6310" y="12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23000" y="-456325"/>
              <a:ext cx="144125" cy="19375"/>
            </a:xfrm>
            <a:custGeom>
              <a:avLst/>
              <a:gdLst/>
              <a:ahLst/>
              <a:cxnLst/>
              <a:rect l="l" t="t" r="r" b="b"/>
              <a:pathLst>
                <a:path w="5765" h="775" extrusionOk="0">
                  <a:moveTo>
                    <a:pt x="3601" y="1"/>
                  </a:moveTo>
                  <a:lnTo>
                    <a:pt x="3241" y="12"/>
                  </a:lnTo>
                  <a:lnTo>
                    <a:pt x="2880" y="47"/>
                  </a:lnTo>
                  <a:lnTo>
                    <a:pt x="2520" y="24"/>
                  </a:lnTo>
                  <a:lnTo>
                    <a:pt x="2159" y="24"/>
                  </a:lnTo>
                  <a:lnTo>
                    <a:pt x="1799" y="47"/>
                  </a:lnTo>
                  <a:lnTo>
                    <a:pt x="1438" y="83"/>
                  </a:lnTo>
                  <a:lnTo>
                    <a:pt x="1078" y="141"/>
                  </a:lnTo>
                  <a:lnTo>
                    <a:pt x="717" y="223"/>
                  </a:lnTo>
                  <a:lnTo>
                    <a:pt x="356" y="317"/>
                  </a:lnTo>
                  <a:lnTo>
                    <a:pt x="0" y="434"/>
                  </a:lnTo>
                  <a:lnTo>
                    <a:pt x="356" y="551"/>
                  </a:lnTo>
                  <a:lnTo>
                    <a:pt x="717" y="633"/>
                  </a:lnTo>
                  <a:lnTo>
                    <a:pt x="1078" y="704"/>
                  </a:lnTo>
                  <a:lnTo>
                    <a:pt x="1438" y="751"/>
                  </a:lnTo>
                  <a:lnTo>
                    <a:pt x="1799" y="774"/>
                  </a:lnTo>
                  <a:lnTo>
                    <a:pt x="2159" y="774"/>
                  </a:lnTo>
                  <a:lnTo>
                    <a:pt x="2520" y="762"/>
                  </a:lnTo>
                  <a:lnTo>
                    <a:pt x="2880" y="715"/>
                  </a:lnTo>
                  <a:lnTo>
                    <a:pt x="3241" y="739"/>
                  </a:lnTo>
                  <a:lnTo>
                    <a:pt x="3601" y="751"/>
                  </a:lnTo>
                  <a:lnTo>
                    <a:pt x="3966" y="739"/>
                  </a:lnTo>
                  <a:lnTo>
                    <a:pt x="4327" y="692"/>
                  </a:lnTo>
                  <a:lnTo>
                    <a:pt x="4687" y="633"/>
                  </a:lnTo>
                  <a:lnTo>
                    <a:pt x="5044" y="563"/>
                  </a:lnTo>
                  <a:lnTo>
                    <a:pt x="5404" y="458"/>
                  </a:lnTo>
                  <a:lnTo>
                    <a:pt x="5765" y="329"/>
                  </a:lnTo>
                  <a:lnTo>
                    <a:pt x="5404" y="223"/>
                  </a:lnTo>
                  <a:lnTo>
                    <a:pt x="5044" y="141"/>
                  </a:lnTo>
                  <a:lnTo>
                    <a:pt x="4683" y="71"/>
                  </a:lnTo>
                  <a:lnTo>
                    <a:pt x="4323" y="24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153B597-9B9A-2C41-7EAD-6D684281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" y="460039"/>
            <a:ext cx="4352951" cy="1350171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9B0C99DD-467F-EFE3-20BB-8B7AE889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723" y="2295427"/>
            <a:ext cx="3201158" cy="23977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2"/>
          <p:cNvSpPr/>
          <p:nvPr/>
        </p:nvSpPr>
        <p:spPr>
          <a:xfrm rot="10800000">
            <a:off x="8575619" y="3954850"/>
            <a:ext cx="641513" cy="123040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 rot="10016349">
            <a:off x="7948002" y="3449434"/>
            <a:ext cx="951990" cy="182594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785556" y="982699"/>
            <a:ext cx="557183" cy="557183"/>
          </a:xfrm>
          <a:custGeom>
            <a:avLst/>
            <a:gdLst/>
            <a:ahLst/>
            <a:cxnLst/>
            <a:rect l="l" t="t" r="r" b="b"/>
            <a:pathLst>
              <a:path w="28052" h="28052" extrusionOk="0">
                <a:moveTo>
                  <a:pt x="2736" y="11211"/>
                </a:moveTo>
                <a:lnTo>
                  <a:pt x="2736" y="11211"/>
                </a:lnTo>
                <a:lnTo>
                  <a:pt x="2950" y="10460"/>
                </a:lnTo>
                <a:lnTo>
                  <a:pt x="3219" y="9762"/>
                </a:lnTo>
                <a:lnTo>
                  <a:pt x="3487" y="9065"/>
                </a:lnTo>
                <a:lnTo>
                  <a:pt x="3862" y="8368"/>
                </a:lnTo>
                <a:lnTo>
                  <a:pt x="2307" y="5954"/>
                </a:lnTo>
                <a:lnTo>
                  <a:pt x="5578" y="2575"/>
                </a:lnTo>
                <a:lnTo>
                  <a:pt x="7992" y="4077"/>
                </a:lnTo>
                <a:lnTo>
                  <a:pt x="7992" y="4077"/>
                </a:lnTo>
                <a:lnTo>
                  <a:pt x="8689" y="3702"/>
                </a:lnTo>
                <a:lnTo>
                  <a:pt x="9386" y="3380"/>
                </a:lnTo>
                <a:lnTo>
                  <a:pt x="10084" y="3058"/>
                </a:lnTo>
                <a:lnTo>
                  <a:pt x="10835" y="2844"/>
                </a:lnTo>
                <a:lnTo>
                  <a:pt x="11425" y="55"/>
                </a:lnTo>
                <a:lnTo>
                  <a:pt x="16144" y="1"/>
                </a:lnTo>
                <a:lnTo>
                  <a:pt x="16788" y="2736"/>
                </a:lnTo>
                <a:lnTo>
                  <a:pt x="16788" y="2736"/>
                </a:lnTo>
                <a:lnTo>
                  <a:pt x="17539" y="2951"/>
                </a:lnTo>
                <a:lnTo>
                  <a:pt x="18290" y="3219"/>
                </a:lnTo>
                <a:lnTo>
                  <a:pt x="18987" y="3541"/>
                </a:lnTo>
                <a:lnTo>
                  <a:pt x="19684" y="3863"/>
                </a:lnTo>
                <a:lnTo>
                  <a:pt x="22044" y="2307"/>
                </a:lnTo>
                <a:lnTo>
                  <a:pt x="25423" y="5579"/>
                </a:lnTo>
                <a:lnTo>
                  <a:pt x="23975" y="8046"/>
                </a:lnTo>
                <a:lnTo>
                  <a:pt x="23975" y="8046"/>
                </a:lnTo>
                <a:lnTo>
                  <a:pt x="24350" y="8690"/>
                </a:lnTo>
                <a:lnTo>
                  <a:pt x="24672" y="9387"/>
                </a:lnTo>
                <a:lnTo>
                  <a:pt x="24940" y="10138"/>
                </a:lnTo>
                <a:lnTo>
                  <a:pt x="25209" y="10835"/>
                </a:lnTo>
                <a:lnTo>
                  <a:pt x="27944" y="11425"/>
                </a:lnTo>
                <a:lnTo>
                  <a:pt x="28051" y="16145"/>
                </a:lnTo>
                <a:lnTo>
                  <a:pt x="25262" y="16842"/>
                </a:lnTo>
                <a:lnTo>
                  <a:pt x="25262" y="16842"/>
                </a:lnTo>
                <a:lnTo>
                  <a:pt x="25048" y="17539"/>
                </a:lnTo>
                <a:lnTo>
                  <a:pt x="24833" y="18290"/>
                </a:lnTo>
                <a:lnTo>
                  <a:pt x="24511" y="18988"/>
                </a:lnTo>
                <a:lnTo>
                  <a:pt x="24136" y="19685"/>
                </a:lnTo>
                <a:lnTo>
                  <a:pt x="25691" y="22045"/>
                </a:lnTo>
                <a:lnTo>
                  <a:pt x="22420" y="25424"/>
                </a:lnTo>
                <a:lnTo>
                  <a:pt x="20006" y="23976"/>
                </a:lnTo>
                <a:lnTo>
                  <a:pt x="20006" y="23976"/>
                </a:lnTo>
                <a:lnTo>
                  <a:pt x="19309" y="24351"/>
                </a:lnTo>
                <a:lnTo>
                  <a:pt x="18612" y="24673"/>
                </a:lnTo>
                <a:lnTo>
                  <a:pt x="17914" y="24941"/>
                </a:lnTo>
                <a:lnTo>
                  <a:pt x="17163" y="25209"/>
                </a:lnTo>
                <a:lnTo>
                  <a:pt x="16573" y="27998"/>
                </a:lnTo>
                <a:lnTo>
                  <a:pt x="11854" y="28052"/>
                </a:lnTo>
                <a:lnTo>
                  <a:pt x="11210" y="25263"/>
                </a:lnTo>
                <a:lnTo>
                  <a:pt x="11210" y="25263"/>
                </a:lnTo>
                <a:lnTo>
                  <a:pt x="10459" y="25102"/>
                </a:lnTo>
                <a:lnTo>
                  <a:pt x="9762" y="24834"/>
                </a:lnTo>
                <a:lnTo>
                  <a:pt x="9011" y="24512"/>
                </a:lnTo>
                <a:lnTo>
                  <a:pt x="8367" y="24137"/>
                </a:lnTo>
                <a:lnTo>
                  <a:pt x="5954" y="25692"/>
                </a:lnTo>
                <a:lnTo>
                  <a:pt x="2575" y="22420"/>
                </a:lnTo>
                <a:lnTo>
                  <a:pt x="4077" y="20007"/>
                </a:lnTo>
                <a:lnTo>
                  <a:pt x="4077" y="20007"/>
                </a:lnTo>
                <a:lnTo>
                  <a:pt x="3701" y="19309"/>
                </a:lnTo>
                <a:lnTo>
                  <a:pt x="3379" y="18612"/>
                </a:lnTo>
                <a:lnTo>
                  <a:pt x="3058" y="17915"/>
                </a:lnTo>
                <a:lnTo>
                  <a:pt x="2843" y="17164"/>
                </a:lnTo>
                <a:lnTo>
                  <a:pt x="54" y="16574"/>
                </a:lnTo>
                <a:lnTo>
                  <a:pt x="0" y="11908"/>
                </a:lnTo>
                <a:lnTo>
                  <a:pt x="2736" y="11211"/>
                </a:lnTo>
                <a:lnTo>
                  <a:pt x="2736" y="11211"/>
                </a:lnTo>
                <a:close/>
                <a:moveTo>
                  <a:pt x="8904" y="13892"/>
                </a:moveTo>
                <a:lnTo>
                  <a:pt x="8904" y="13892"/>
                </a:lnTo>
                <a:lnTo>
                  <a:pt x="8957" y="14429"/>
                </a:lnTo>
                <a:lnTo>
                  <a:pt x="9011" y="14911"/>
                </a:lnTo>
                <a:lnTo>
                  <a:pt x="9172" y="15394"/>
                </a:lnTo>
                <a:lnTo>
                  <a:pt x="9333" y="15823"/>
                </a:lnTo>
                <a:lnTo>
                  <a:pt x="9547" y="16306"/>
                </a:lnTo>
                <a:lnTo>
                  <a:pt x="9816" y="16681"/>
                </a:lnTo>
                <a:lnTo>
                  <a:pt x="10137" y="17110"/>
                </a:lnTo>
                <a:lnTo>
                  <a:pt x="10459" y="17432"/>
                </a:lnTo>
                <a:lnTo>
                  <a:pt x="10835" y="17754"/>
                </a:lnTo>
                <a:lnTo>
                  <a:pt x="11210" y="18022"/>
                </a:lnTo>
                <a:lnTo>
                  <a:pt x="11639" y="18290"/>
                </a:lnTo>
                <a:lnTo>
                  <a:pt x="12068" y="18505"/>
                </a:lnTo>
                <a:lnTo>
                  <a:pt x="12551" y="18666"/>
                </a:lnTo>
                <a:lnTo>
                  <a:pt x="13034" y="18773"/>
                </a:lnTo>
                <a:lnTo>
                  <a:pt x="13516" y="18827"/>
                </a:lnTo>
                <a:lnTo>
                  <a:pt x="14053" y="18880"/>
                </a:lnTo>
                <a:lnTo>
                  <a:pt x="14053" y="18880"/>
                </a:lnTo>
                <a:lnTo>
                  <a:pt x="14589" y="18827"/>
                </a:lnTo>
                <a:lnTo>
                  <a:pt x="15072" y="18719"/>
                </a:lnTo>
                <a:lnTo>
                  <a:pt x="15554" y="18612"/>
                </a:lnTo>
                <a:lnTo>
                  <a:pt x="16037" y="18451"/>
                </a:lnTo>
                <a:lnTo>
                  <a:pt x="16466" y="18237"/>
                </a:lnTo>
                <a:lnTo>
                  <a:pt x="16842" y="17969"/>
                </a:lnTo>
                <a:lnTo>
                  <a:pt x="17271" y="17647"/>
                </a:lnTo>
                <a:lnTo>
                  <a:pt x="17593" y="17325"/>
                </a:lnTo>
                <a:lnTo>
                  <a:pt x="17914" y="16949"/>
                </a:lnTo>
                <a:lnTo>
                  <a:pt x="18236" y="16574"/>
                </a:lnTo>
                <a:lnTo>
                  <a:pt x="18451" y="16145"/>
                </a:lnTo>
                <a:lnTo>
                  <a:pt x="18665" y="15716"/>
                </a:lnTo>
                <a:lnTo>
                  <a:pt x="18826" y="15233"/>
                </a:lnTo>
                <a:lnTo>
                  <a:pt x="18933" y="14750"/>
                </a:lnTo>
                <a:lnTo>
                  <a:pt x="18987" y="14214"/>
                </a:lnTo>
                <a:lnTo>
                  <a:pt x="19041" y="13731"/>
                </a:lnTo>
                <a:lnTo>
                  <a:pt x="19041" y="13731"/>
                </a:lnTo>
                <a:lnTo>
                  <a:pt x="18987" y="13195"/>
                </a:lnTo>
                <a:lnTo>
                  <a:pt x="18933" y="12712"/>
                </a:lnTo>
                <a:lnTo>
                  <a:pt x="18772" y="12230"/>
                </a:lnTo>
                <a:lnTo>
                  <a:pt x="18612" y="11747"/>
                </a:lnTo>
                <a:lnTo>
                  <a:pt x="18397" y="11318"/>
                </a:lnTo>
                <a:lnTo>
                  <a:pt x="18129" y="10889"/>
                </a:lnTo>
                <a:lnTo>
                  <a:pt x="17807" y="10513"/>
                </a:lnTo>
                <a:lnTo>
                  <a:pt x="17485" y="10192"/>
                </a:lnTo>
                <a:lnTo>
                  <a:pt x="17110" y="9870"/>
                </a:lnTo>
                <a:lnTo>
                  <a:pt x="16734" y="9548"/>
                </a:lnTo>
                <a:lnTo>
                  <a:pt x="16305" y="9333"/>
                </a:lnTo>
                <a:lnTo>
                  <a:pt x="15876" y="9119"/>
                </a:lnTo>
                <a:lnTo>
                  <a:pt x="15394" y="8958"/>
                </a:lnTo>
                <a:lnTo>
                  <a:pt x="14911" y="8851"/>
                </a:lnTo>
                <a:lnTo>
                  <a:pt x="14428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355" y="8797"/>
                </a:lnTo>
                <a:lnTo>
                  <a:pt x="12873" y="8851"/>
                </a:lnTo>
                <a:lnTo>
                  <a:pt x="12390" y="9012"/>
                </a:lnTo>
                <a:lnTo>
                  <a:pt x="11961" y="9172"/>
                </a:lnTo>
                <a:lnTo>
                  <a:pt x="11478" y="9387"/>
                </a:lnTo>
                <a:lnTo>
                  <a:pt x="11103" y="9655"/>
                </a:lnTo>
                <a:lnTo>
                  <a:pt x="10727" y="9977"/>
                </a:lnTo>
                <a:lnTo>
                  <a:pt x="10352" y="10299"/>
                </a:lnTo>
                <a:lnTo>
                  <a:pt x="10030" y="10674"/>
                </a:lnTo>
                <a:lnTo>
                  <a:pt x="9762" y="11050"/>
                </a:lnTo>
                <a:lnTo>
                  <a:pt x="9494" y="11479"/>
                </a:lnTo>
                <a:lnTo>
                  <a:pt x="9279" y="11908"/>
                </a:lnTo>
                <a:lnTo>
                  <a:pt x="9118" y="12391"/>
                </a:lnTo>
                <a:lnTo>
                  <a:pt x="9011" y="12873"/>
                </a:lnTo>
                <a:lnTo>
                  <a:pt x="8957" y="13356"/>
                </a:lnTo>
                <a:lnTo>
                  <a:pt x="8957" y="13892"/>
                </a:lnTo>
                <a:lnTo>
                  <a:pt x="8904" y="138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 rot="10529839">
            <a:off x="-100779" y="2444233"/>
            <a:ext cx="1016713" cy="2879570"/>
          </a:xfrm>
          <a:custGeom>
            <a:avLst/>
            <a:gdLst/>
            <a:ahLst/>
            <a:cxnLst/>
            <a:rect l="l" t="t" r="r" b="b"/>
            <a:pathLst>
              <a:path w="113217" h="68653" extrusionOk="0">
                <a:moveTo>
                  <a:pt x="98445" y="48"/>
                </a:moveTo>
                <a:lnTo>
                  <a:pt x="99160" y="152"/>
                </a:lnTo>
                <a:lnTo>
                  <a:pt x="99891" y="277"/>
                </a:lnTo>
                <a:lnTo>
                  <a:pt x="100622" y="402"/>
                </a:lnTo>
                <a:lnTo>
                  <a:pt x="101353" y="532"/>
                </a:lnTo>
                <a:lnTo>
                  <a:pt x="102031" y="667"/>
                </a:lnTo>
                <a:lnTo>
                  <a:pt x="102708" y="802"/>
                </a:lnTo>
                <a:lnTo>
                  <a:pt x="103358" y="943"/>
                </a:lnTo>
                <a:lnTo>
                  <a:pt x="104008" y="1089"/>
                </a:lnTo>
                <a:lnTo>
                  <a:pt x="104820" y="1307"/>
                </a:lnTo>
                <a:lnTo>
                  <a:pt x="105579" y="1536"/>
                </a:lnTo>
                <a:lnTo>
                  <a:pt x="106337" y="1765"/>
                </a:lnTo>
                <a:lnTo>
                  <a:pt x="107014" y="1999"/>
                </a:lnTo>
                <a:lnTo>
                  <a:pt x="107664" y="2234"/>
                </a:lnTo>
                <a:lnTo>
                  <a:pt x="108287" y="2478"/>
                </a:lnTo>
                <a:lnTo>
                  <a:pt x="108856" y="2723"/>
                </a:lnTo>
                <a:lnTo>
                  <a:pt x="109371" y="2973"/>
                </a:lnTo>
                <a:lnTo>
                  <a:pt x="109858" y="3222"/>
                </a:lnTo>
                <a:lnTo>
                  <a:pt x="110292" y="3477"/>
                </a:lnTo>
                <a:lnTo>
                  <a:pt x="110671" y="3737"/>
                </a:lnTo>
                <a:lnTo>
                  <a:pt x="111023" y="3998"/>
                </a:lnTo>
                <a:lnTo>
                  <a:pt x="111321" y="4263"/>
                </a:lnTo>
                <a:lnTo>
                  <a:pt x="111565" y="4529"/>
                </a:lnTo>
                <a:lnTo>
                  <a:pt x="111754" y="4794"/>
                </a:lnTo>
                <a:lnTo>
                  <a:pt x="111917" y="5065"/>
                </a:lnTo>
                <a:lnTo>
                  <a:pt x="112052" y="5257"/>
                </a:lnTo>
                <a:lnTo>
                  <a:pt x="112133" y="5450"/>
                </a:lnTo>
                <a:lnTo>
                  <a:pt x="112242" y="5647"/>
                </a:lnTo>
                <a:lnTo>
                  <a:pt x="112296" y="5840"/>
                </a:lnTo>
                <a:lnTo>
                  <a:pt x="112350" y="6038"/>
                </a:lnTo>
                <a:lnTo>
                  <a:pt x="112377" y="6230"/>
                </a:lnTo>
                <a:lnTo>
                  <a:pt x="112377" y="6423"/>
                </a:lnTo>
                <a:lnTo>
                  <a:pt x="112377" y="6621"/>
                </a:lnTo>
                <a:lnTo>
                  <a:pt x="112350" y="6813"/>
                </a:lnTo>
                <a:lnTo>
                  <a:pt x="112296" y="7011"/>
                </a:lnTo>
                <a:lnTo>
                  <a:pt x="112242" y="7203"/>
                </a:lnTo>
                <a:lnTo>
                  <a:pt x="112160" y="7401"/>
                </a:lnTo>
                <a:lnTo>
                  <a:pt x="112052" y="7594"/>
                </a:lnTo>
                <a:lnTo>
                  <a:pt x="111944" y="7786"/>
                </a:lnTo>
                <a:lnTo>
                  <a:pt x="111808" y="7984"/>
                </a:lnTo>
                <a:lnTo>
                  <a:pt x="111646" y="8177"/>
                </a:lnTo>
                <a:lnTo>
                  <a:pt x="111429" y="8395"/>
                </a:lnTo>
                <a:lnTo>
                  <a:pt x="111212" y="8609"/>
                </a:lnTo>
                <a:lnTo>
                  <a:pt x="110942" y="8827"/>
                </a:lnTo>
                <a:lnTo>
                  <a:pt x="110644" y="9040"/>
                </a:lnTo>
                <a:lnTo>
                  <a:pt x="110319" y="9254"/>
                </a:lnTo>
                <a:lnTo>
                  <a:pt x="109967" y="9467"/>
                </a:lnTo>
                <a:lnTo>
                  <a:pt x="109587" y="9675"/>
                </a:lnTo>
                <a:lnTo>
                  <a:pt x="109154" y="9883"/>
                </a:lnTo>
                <a:lnTo>
                  <a:pt x="108694" y="10102"/>
                </a:lnTo>
                <a:lnTo>
                  <a:pt x="108206" y="10315"/>
                </a:lnTo>
                <a:lnTo>
                  <a:pt x="107691" y="10534"/>
                </a:lnTo>
                <a:lnTo>
                  <a:pt x="107150" y="10753"/>
                </a:lnTo>
                <a:lnTo>
                  <a:pt x="106012" y="11190"/>
                </a:lnTo>
                <a:lnTo>
                  <a:pt x="104820" y="11632"/>
                </a:lnTo>
                <a:lnTo>
                  <a:pt x="103574" y="12080"/>
                </a:lnTo>
                <a:lnTo>
                  <a:pt x="102274" y="12532"/>
                </a:lnTo>
                <a:lnTo>
                  <a:pt x="99593" y="13459"/>
                </a:lnTo>
                <a:lnTo>
                  <a:pt x="98239" y="13932"/>
                </a:lnTo>
                <a:lnTo>
                  <a:pt x="96857" y="14416"/>
                </a:lnTo>
                <a:lnTo>
                  <a:pt x="95503" y="14911"/>
                </a:lnTo>
                <a:lnTo>
                  <a:pt x="94176" y="15421"/>
                </a:lnTo>
                <a:lnTo>
                  <a:pt x="93445" y="15691"/>
                </a:lnTo>
                <a:lnTo>
                  <a:pt x="92767" y="15967"/>
                </a:lnTo>
                <a:lnTo>
                  <a:pt x="92117" y="16243"/>
                </a:lnTo>
                <a:lnTo>
                  <a:pt x="91494" y="16524"/>
                </a:lnTo>
                <a:lnTo>
                  <a:pt x="90899" y="16805"/>
                </a:lnTo>
                <a:lnTo>
                  <a:pt x="90357" y="17091"/>
                </a:lnTo>
                <a:lnTo>
                  <a:pt x="89869" y="17383"/>
                </a:lnTo>
                <a:lnTo>
                  <a:pt x="89382" y="17669"/>
                </a:lnTo>
                <a:lnTo>
                  <a:pt x="88948" y="17960"/>
                </a:lnTo>
                <a:lnTo>
                  <a:pt x="88569" y="18257"/>
                </a:lnTo>
                <a:lnTo>
                  <a:pt x="88190" y="18553"/>
                </a:lnTo>
                <a:lnTo>
                  <a:pt x="87865" y="18850"/>
                </a:lnTo>
                <a:lnTo>
                  <a:pt x="87594" y="19152"/>
                </a:lnTo>
                <a:lnTo>
                  <a:pt x="87350" y="19449"/>
                </a:lnTo>
                <a:lnTo>
                  <a:pt x="87134" y="19750"/>
                </a:lnTo>
                <a:lnTo>
                  <a:pt x="86971" y="20057"/>
                </a:lnTo>
                <a:lnTo>
                  <a:pt x="86863" y="20375"/>
                </a:lnTo>
                <a:lnTo>
                  <a:pt x="86782" y="20698"/>
                </a:lnTo>
                <a:lnTo>
                  <a:pt x="86754" y="21025"/>
                </a:lnTo>
                <a:lnTo>
                  <a:pt x="86754" y="21348"/>
                </a:lnTo>
                <a:lnTo>
                  <a:pt x="86782" y="21676"/>
                </a:lnTo>
                <a:lnTo>
                  <a:pt x="86836" y="22004"/>
                </a:lnTo>
                <a:lnTo>
                  <a:pt x="86944" y="22665"/>
                </a:lnTo>
                <a:lnTo>
                  <a:pt x="87079" y="23331"/>
                </a:lnTo>
                <a:lnTo>
                  <a:pt x="87134" y="23664"/>
                </a:lnTo>
                <a:lnTo>
                  <a:pt x="87161" y="24002"/>
                </a:lnTo>
                <a:lnTo>
                  <a:pt x="87161" y="24335"/>
                </a:lnTo>
                <a:lnTo>
                  <a:pt x="87134" y="24673"/>
                </a:lnTo>
                <a:lnTo>
                  <a:pt x="87079" y="25012"/>
                </a:lnTo>
                <a:lnTo>
                  <a:pt x="86971" y="25355"/>
                </a:lnTo>
                <a:lnTo>
                  <a:pt x="86890" y="25527"/>
                </a:lnTo>
                <a:lnTo>
                  <a:pt x="86809" y="25704"/>
                </a:lnTo>
                <a:lnTo>
                  <a:pt x="86700" y="25876"/>
                </a:lnTo>
                <a:lnTo>
                  <a:pt x="86565" y="26047"/>
                </a:lnTo>
                <a:lnTo>
                  <a:pt x="86429" y="26219"/>
                </a:lnTo>
                <a:lnTo>
                  <a:pt x="86267" y="26391"/>
                </a:lnTo>
                <a:lnTo>
                  <a:pt x="86077" y="26557"/>
                </a:lnTo>
                <a:lnTo>
                  <a:pt x="85861" y="26729"/>
                </a:lnTo>
                <a:lnTo>
                  <a:pt x="85644" y="26896"/>
                </a:lnTo>
                <a:lnTo>
                  <a:pt x="85400" y="27062"/>
                </a:lnTo>
                <a:lnTo>
                  <a:pt x="85129" y="27229"/>
                </a:lnTo>
                <a:lnTo>
                  <a:pt x="84858" y="27395"/>
                </a:lnTo>
                <a:lnTo>
                  <a:pt x="84533" y="27556"/>
                </a:lnTo>
                <a:lnTo>
                  <a:pt x="84236" y="27723"/>
                </a:lnTo>
                <a:lnTo>
                  <a:pt x="83883" y="27884"/>
                </a:lnTo>
                <a:lnTo>
                  <a:pt x="83531" y="28040"/>
                </a:lnTo>
                <a:lnTo>
                  <a:pt x="82692" y="28368"/>
                </a:lnTo>
                <a:lnTo>
                  <a:pt x="81852" y="28696"/>
                </a:lnTo>
                <a:lnTo>
                  <a:pt x="80958" y="29014"/>
                </a:lnTo>
                <a:lnTo>
                  <a:pt x="80010" y="29331"/>
                </a:lnTo>
                <a:lnTo>
                  <a:pt x="79062" y="29643"/>
                </a:lnTo>
                <a:lnTo>
                  <a:pt x="78060" y="29950"/>
                </a:lnTo>
                <a:lnTo>
                  <a:pt x="77004" y="30252"/>
                </a:lnTo>
                <a:lnTo>
                  <a:pt x="75947" y="30554"/>
                </a:lnTo>
                <a:lnTo>
                  <a:pt x="73754" y="31173"/>
                </a:lnTo>
                <a:lnTo>
                  <a:pt x="71533" y="31798"/>
                </a:lnTo>
                <a:lnTo>
                  <a:pt x="70449" y="32120"/>
                </a:lnTo>
                <a:lnTo>
                  <a:pt x="69366" y="32443"/>
                </a:lnTo>
                <a:lnTo>
                  <a:pt x="68309" y="32771"/>
                </a:lnTo>
                <a:lnTo>
                  <a:pt x="67280" y="33109"/>
                </a:lnTo>
                <a:lnTo>
                  <a:pt x="66766" y="33281"/>
                </a:lnTo>
                <a:lnTo>
                  <a:pt x="66251" y="33458"/>
                </a:lnTo>
                <a:lnTo>
                  <a:pt x="65763" y="33635"/>
                </a:lnTo>
                <a:lnTo>
                  <a:pt x="65303" y="33812"/>
                </a:lnTo>
                <a:lnTo>
                  <a:pt x="64870" y="33994"/>
                </a:lnTo>
                <a:lnTo>
                  <a:pt x="64490" y="34176"/>
                </a:lnTo>
                <a:lnTo>
                  <a:pt x="64111" y="34363"/>
                </a:lnTo>
                <a:lnTo>
                  <a:pt x="63732" y="34551"/>
                </a:lnTo>
                <a:lnTo>
                  <a:pt x="63407" y="34738"/>
                </a:lnTo>
                <a:lnTo>
                  <a:pt x="63109" y="34931"/>
                </a:lnTo>
                <a:lnTo>
                  <a:pt x="62838" y="35123"/>
                </a:lnTo>
                <a:lnTo>
                  <a:pt x="62594" y="35316"/>
                </a:lnTo>
                <a:lnTo>
                  <a:pt x="62378" y="35508"/>
                </a:lnTo>
                <a:lnTo>
                  <a:pt x="62188" y="35706"/>
                </a:lnTo>
                <a:lnTo>
                  <a:pt x="62026" y="35904"/>
                </a:lnTo>
                <a:lnTo>
                  <a:pt x="61863" y="36102"/>
                </a:lnTo>
                <a:lnTo>
                  <a:pt x="61782" y="36310"/>
                </a:lnTo>
                <a:lnTo>
                  <a:pt x="61728" y="36518"/>
                </a:lnTo>
                <a:lnTo>
                  <a:pt x="61701" y="36721"/>
                </a:lnTo>
                <a:lnTo>
                  <a:pt x="61728" y="36924"/>
                </a:lnTo>
                <a:lnTo>
                  <a:pt x="61782" y="37127"/>
                </a:lnTo>
                <a:lnTo>
                  <a:pt x="61890" y="37335"/>
                </a:lnTo>
                <a:lnTo>
                  <a:pt x="61998" y="37533"/>
                </a:lnTo>
                <a:lnTo>
                  <a:pt x="62134" y="37736"/>
                </a:lnTo>
                <a:lnTo>
                  <a:pt x="62324" y="37939"/>
                </a:lnTo>
                <a:lnTo>
                  <a:pt x="62486" y="38142"/>
                </a:lnTo>
                <a:lnTo>
                  <a:pt x="62919" y="38542"/>
                </a:lnTo>
                <a:lnTo>
                  <a:pt x="63407" y="38943"/>
                </a:lnTo>
                <a:lnTo>
                  <a:pt x="63894" y="39338"/>
                </a:lnTo>
                <a:lnTo>
                  <a:pt x="64355" y="39739"/>
                </a:lnTo>
                <a:lnTo>
                  <a:pt x="64815" y="40140"/>
                </a:lnTo>
                <a:lnTo>
                  <a:pt x="65032" y="40338"/>
                </a:lnTo>
                <a:lnTo>
                  <a:pt x="65222" y="40535"/>
                </a:lnTo>
                <a:lnTo>
                  <a:pt x="65411" y="40738"/>
                </a:lnTo>
                <a:lnTo>
                  <a:pt x="65547" y="40936"/>
                </a:lnTo>
                <a:lnTo>
                  <a:pt x="65682" y="41139"/>
                </a:lnTo>
                <a:lnTo>
                  <a:pt x="65790" y="41337"/>
                </a:lnTo>
                <a:lnTo>
                  <a:pt x="65845" y="41540"/>
                </a:lnTo>
                <a:lnTo>
                  <a:pt x="65899" y="41743"/>
                </a:lnTo>
                <a:lnTo>
                  <a:pt x="65899" y="41946"/>
                </a:lnTo>
                <a:lnTo>
                  <a:pt x="65845" y="42143"/>
                </a:lnTo>
                <a:lnTo>
                  <a:pt x="65763" y="42352"/>
                </a:lnTo>
                <a:lnTo>
                  <a:pt x="65628" y="42555"/>
                </a:lnTo>
                <a:lnTo>
                  <a:pt x="65411" y="42758"/>
                </a:lnTo>
                <a:lnTo>
                  <a:pt x="65167" y="42961"/>
                </a:lnTo>
                <a:lnTo>
                  <a:pt x="64897" y="43163"/>
                </a:lnTo>
                <a:lnTo>
                  <a:pt x="64572" y="43361"/>
                </a:lnTo>
                <a:lnTo>
                  <a:pt x="64247" y="43559"/>
                </a:lnTo>
                <a:lnTo>
                  <a:pt x="63867" y="43757"/>
                </a:lnTo>
                <a:lnTo>
                  <a:pt x="63488" y="43949"/>
                </a:lnTo>
                <a:lnTo>
                  <a:pt x="63082" y="44142"/>
                </a:lnTo>
                <a:lnTo>
                  <a:pt x="62621" y="44329"/>
                </a:lnTo>
                <a:lnTo>
                  <a:pt x="62134" y="44517"/>
                </a:lnTo>
                <a:lnTo>
                  <a:pt x="61646" y="44699"/>
                </a:lnTo>
                <a:lnTo>
                  <a:pt x="61105" y="44881"/>
                </a:lnTo>
                <a:lnTo>
                  <a:pt x="60563" y="45063"/>
                </a:lnTo>
                <a:lnTo>
                  <a:pt x="59967" y="45235"/>
                </a:lnTo>
                <a:lnTo>
                  <a:pt x="59371" y="45412"/>
                </a:lnTo>
                <a:lnTo>
                  <a:pt x="58748" y="45578"/>
                </a:lnTo>
                <a:lnTo>
                  <a:pt x="57475" y="45932"/>
                </a:lnTo>
                <a:lnTo>
                  <a:pt x="56202" y="46286"/>
                </a:lnTo>
                <a:lnTo>
                  <a:pt x="53575" y="46983"/>
                </a:lnTo>
                <a:lnTo>
                  <a:pt x="52248" y="47342"/>
                </a:lnTo>
                <a:lnTo>
                  <a:pt x="50948" y="47701"/>
                </a:lnTo>
                <a:lnTo>
                  <a:pt x="49648" y="48066"/>
                </a:lnTo>
                <a:lnTo>
                  <a:pt x="49025" y="48253"/>
                </a:lnTo>
                <a:lnTo>
                  <a:pt x="48402" y="48440"/>
                </a:lnTo>
                <a:lnTo>
                  <a:pt x="47291" y="48841"/>
                </a:lnTo>
                <a:lnTo>
                  <a:pt x="46208" y="49242"/>
                </a:lnTo>
                <a:lnTo>
                  <a:pt x="45206" y="49653"/>
                </a:lnTo>
                <a:lnTo>
                  <a:pt x="44231" y="50064"/>
                </a:lnTo>
                <a:lnTo>
                  <a:pt x="43310" y="50480"/>
                </a:lnTo>
                <a:lnTo>
                  <a:pt x="42443" y="50897"/>
                </a:lnTo>
                <a:lnTo>
                  <a:pt x="41603" y="51323"/>
                </a:lnTo>
                <a:lnTo>
                  <a:pt x="40845" y="51750"/>
                </a:lnTo>
                <a:lnTo>
                  <a:pt x="40114" y="52177"/>
                </a:lnTo>
                <a:lnTo>
                  <a:pt x="39464" y="52609"/>
                </a:lnTo>
                <a:lnTo>
                  <a:pt x="38841" y="53046"/>
                </a:lnTo>
                <a:lnTo>
                  <a:pt x="38272" y="53483"/>
                </a:lnTo>
                <a:lnTo>
                  <a:pt x="37757" y="53925"/>
                </a:lnTo>
                <a:lnTo>
                  <a:pt x="37270" y="54368"/>
                </a:lnTo>
                <a:lnTo>
                  <a:pt x="36863" y="54815"/>
                </a:lnTo>
                <a:lnTo>
                  <a:pt x="36511" y="55263"/>
                </a:lnTo>
                <a:lnTo>
                  <a:pt x="35644" y="56163"/>
                </a:lnTo>
                <a:lnTo>
                  <a:pt x="34805" y="57069"/>
                </a:lnTo>
                <a:lnTo>
                  <a:pt x="33938" y="57979"/>
                </a:lnTo>
                <a:lnTo>
                  <a:pt x="33478" y="58432"/>
                </a:lnTo>
                <a:lnTo>
                  <a:pt x="33017" y="58885"/>
                </a:lnTo>
                <a:lnTo>
                  <a:pt x="32530" y="59338"/>
                </a:lnTo>
                <a:lnTo>
                  <a:pt x="31988" y="59790"/>
                </a:lnTo>
                <a:lnTo>
                  <a:pt x="31419" y="60238"/>
                </a:lnTo>
                <a:lnTo>
                  <a:pt x="30796" y="60686"/>
                </a:lnTo>
                <a:lnTo>
                  <a:pt x="30146" y="61133"/>
                </a:lnTo>
                <a:lnTo>
                  <a:pt x="29442" y="61581"/>
                </a:lnTo>
                <a:lnTo>
                  <a:pt x="28656" y="62023"/>
                </a:lnTo>
                <a:lnTo>
                  <a:pt x="28250" y="62242"/>
                </a:lnTo>
                <a:lnTo>
                  <a:pt x="27817" y="62460"/>
                </a:lnTo>
                <a:lnTo>
                  <a:pt x="27383" y="62684"/>
                </a:lnTo>
                <a:lnTo>
                  <a:pt x="26950" y="62902"/>
                </a:lnTo>
                <a:lnTo>
                  <a:pt x="26463" y="63116"/>
                </a:lnTo>
                <a:lnTo>
                  <a:pt x="25975" y="63334"/>
                </a:lnTo>
                <a:lnTo>
                  <a:pt x="25460" y="63548"/>
                </a:lnTo>
                <a:lnTo>
                  <a:pt x="24946" y="63761"/>
                </a:lnTo>
                <a:lnTo>
                  <a:pt x="24404" y="63969"/>
                </a:lnTo>
                <a:lnTo>
                  <a:pt x="23835" y="64177"/>
                </a:lnTo>
                <a:lnTo>
                  <a:pt x="23239" y="64386"/>
                </a:lnTo>
                <a:lnTo>
                  <a:pt x="22644" y="64589"/>
                </a:lnTo>
                <a:lnTo>
                  <a:pt x="22021" y="64792"/>
                </a:lnTo>
                <a:lnTo>
                  <a:pt x="21371" y="64995"/>
                </a:lnTo>
                <a:lnTo>
                  <a:pt x="20720" y="65192"/>
                </a:lnTo>
                <a:lnTo>
                  <a:pt x="20016" y="65385"/>
                </a:lnTo>
                <a:lnTo>
                  <a:pt x="19339" y="65583"/>
                </a:lnTo>
                <a:lnTo>
                  <a:pt x="18608" y="65770"/>
                </a:lnTo>
                <a:lnTo>
                  <a:pt x="17877" y="65962"/>
                </a:lnTo>
                <a:lnTo>
                  <a:pt x="17091" y="66145"/>
                </a:lnTo>
                <a:lnTo>
                  <a:pt x="16306" y="66327"/>
                </a:lnTo>
                <a:lnTo>
                  <a:pt x="15493" y="66498"/>
                </a:lnTo>
                <a:lnTo>
                  <a:pt x="14626" y="66670"/>
                </a:lnTo>
                <a:lnTo>
                  <a:pt x="13760" y="66837"/>
                </a:lnTo>
                <a:lnTo>
                  <a:pt x="12866" y="66993"/>
                </a:lnTo>
                <a:lnTo>
                  <a:pt x="11945" y="67149"/>
                </a:lnTo>
                <a:lnTo>
                  <a:pt x="10997" y="67300"/>
                </a:lnTo>
                <a:lnTo>
                  <a:pt x="10049" y="67446"/>
                </a:lnTo>
                <a:lnTo>
                  <a:pt x="9047" y="67586"/>
                </a:lnTo>
                <a:lnTo>
                  <a:pt x="8045" y="67721"/>
                </a:lnTo>
                <a:lnTo>
                  <a:pt x="7015" y="67852"/>
                </a:lnTo>
                <a:lnTo>
                  <a:pt x="5986" y="67971"/>
                </a:lnTo>
                <a:lnTo>
                  <a:pt x="5141" y="68065"/>
                </a:lnTo>
                <a:lnTo>
                  <a:pt x="4876" y="67633"/>
                </a:lnTo>
                <a:lnTo>
                  <a:pt x="4523" y="67154"/>
                </a:lnTo>
                <a:lnTo>
                  <a:pt x="4171" y="66670"/>
                </a:lnTo>
                <a:lnTo>
                  <a:pt x="3792" y="66191"/>
                </a:lnTo>
                <a:lnTo>
                  <a:pt x="3034" y="65239"/>
                </a:lnTo>
                <a:lnTo>
                  <a:pt x="2682" y="64766"/>
                </a:lnTo>
                <a:lnTo>
                  <a:pt x="2357" y="64297"/>
                </a:lnTo>
                <a:lnTo>
                  <a:pt x="2059" y="63824"/>
                </a:lnTo>
                <a:lnTo>
                  <a:pt x="1815" y="63355"/>
                </a:lnTo>
                <a:lnTo>
                  <a:pt x="1625" y="62882"/>
                </a:lnTo>
                <a:lnTo>
                  <a:pt x="1517" y="62413"/>
                </a:lnTo>
                <a:lnTo>
                  <a:pt x="1436" y="61940"/>
                </a:lnTo>
                <a:lnTo>
                  <a:pt x="1382" y="61466"/>
                </a:lnTo>
                <a:lnTo>
                  <a:pt x="1409" y="60993"/>
                </a:lnTo>
                <a:lnTo>
                  <a:pt x="1490" y="60519"/>
                </a:lnTo>
                <a:lnTo>
                  <a:pt x="1598" y="60056"/>
                </a:lnTo>
                <a:lnTo>
                  <a:pt x="1788" y="59593"/>
                </a:lnTo>
                <a:lnTo>
                  <a:pt x="2005" y="59135"/>
                </a:lnTo>
                <a:lnTo>
                  <a:pt x="2302" y="58672"/>
                </a:lnTo>
                <a:lnTo>
                  <a:pt x="2627" y="58453"/>
                </a:lnTo>
                <a:lnTo>
                  <a:pt x="2980" y="58229"/>
                </a:lnTo>
                <a:lnTo>
                  <a:pt x="3332" y="58011"/>
                </a:lnTo>
                <a:lnTo>
                  <a:pt x="3711" y="57797"/>
                </a:lnTo>
                <a:lnTo>
                  <a:pt x="4117" y="57579"/>
                </a:lnTo>
                <a:lnTo>
                  <a:pt x="4551" y="57365"/>
                </a:lnTo>
                <a:lnTo>
                  <a:pt x="5011" y="57157"/>
                </a:lnTo>
                <a:lnTo>
                  <a:pt x="5471" y="56944"/>
                </a:lnTo>
                <a:lnTo>
                  <a:pt x="6474" y="56517"/>
                </a:lnTo>
                <a:lnTo>
                  <a:pt x="7422" y="56090"/>
                </a:lnTo>
                <a:lnTo>
                  <a:pt x="8315" y="55664"/>
                </a:lnTo>
                <a:lnTo>
                  <a:pt x="9209" y="55226"/>
                </a:lnTo>
                <a:lnTo>
                  <a:pt x="10049" y="54795"/>
                </a:lnTo>
                <a:lnTo>
                  <a:pt x="10861" y="54357"/>
                </a:lnTo>
                <a:lnTo>
                  <a:pt x="11647" y="53915"/>
                </a:lnTo>
                <a:lnTo>
                  <a:pt x="12378" y="53473"/>
                </a:lnTo>
                <a:lnTo>
                  <a:pt x="12974" y="53030"/>
                </a:lnTo>
                <a:lnTo>
                  <a:pt x="13516" y="52588"/>
                </a:lnTo>
                <a:lnTo>
                  <a:pt x="14003" y="52140"/>
                </a:lnTo>
                <a:lnTo>
                  <a:pt x="14437" y="51688"/>
                </a:lnTo>
                <a:lnTo>
                  <a:pt x="14789" y="51235"/>
                </a:lnTo>
                <a:lnTo>
                  <a:pt x="15087" y="50782"/>
                </a:lnTo>
                <a:lnTo>
                  <a:pt x="15331" y="50329"/>
                </a:lnTo>
                <a:lnTo>
                  <a:pt x="15520" y="49872"/>
                </a:lnTo>
                <a:lnTo>
                  <a:pt x="16495" y="48092"/>
                </a:lnTo>
                <a:lnTo>
                  <a:pt x="17443" y="46333"/>
                </a:lnTo>
                <a:lnTo>
                  <a:pt x="17931" y="45464"/>
                </a:lnTo>
                <a:lnTo>
                  <a:pt x="18418" y="44595"/>
                </a:lnTo>
                <a:lnTo>
                  <a:pt x="18662" y="44163"/>
                </a:lnTo>
                <a:lnTo>
                  <a:pt x="18960" y="43736"/>
                </a:lnTo>
                <a:lnTo>
                  <a:pt x="19258" y="43309"/>
                </a:lnTo>
                <a:lnTo>
                  <a:pt x="19610" y="42888"/>
                </a:lnTo>
                <a:lnTo>
                  <a:pt x="19989" y="42466"/>
                </a:lnTo>
                <a:lnTo>
                  <a:pt x="20423" y="42055"/>
                </a:lnTo>
                <a:lnTo>
                  <a:pt x="20883" y="41644"/>
                </a:lnTo>
                <a:lnTo>
                  <a:pt x="21154" y="41436"/>
                </a:lnTo>
                <a:lnTo>
                  <a:pt x="21452" y="41233"/>
                </a:lnTo>
                <a:lnTo>
                  <a:pt x="21723" y="41035"/>
                </a:lnTo>
                <a:lnTo>
                  <a:pt x="22048" y="40832"/>
                </a:lnTo>
                <a:lnTo>
                  <a:pt x="22373" y="40634"/>
                </a:lnTo>
                <a:lnTo>
                  <a:pt x="22725" y="40437"/>
                </a:lnTo>
                <a:lnTo>
                  <a:pt x="23104" y="40239"/>
                </a:lnTo>
                <a:lnTo>
                  <a:pt x="23483" y="40046"/>
                </a:lnTo>
                <a:lnTo>
                  <a:pt x="23917" y="39848"/>
                </a:lnTo>
                <a:lnTo>
                  <a:pt x="24350" y="39661"/>
                </a:lnTo>
                <a:lnTo>
                  <a:pt x="24810" y="39474"/>
                </a:lnTo>
                <a:lnTo>
                  <a:pt x="25271" y="39286"/>
                </a:lnTo>
                <a:lnTo>
                  <a:pt x="26273" y="38917"/>
                </a:lnTo>
                <a:lnTo>
                  <a:pt x="27302" y="38553"/>
                </a:lnTo>
                <a:lnTo>
                  <a:pt x="28359" y="38188"/>
                </a:lnTo>
                <a:lnTo>
                  <a:pt x="29388" y="37824"/>
                </a:lnTo>
                <a:lnTo>
                  <a:pt x="30417" y="37460"/>
                </a:lnTo>
                <a:lnTo>
                  <a:pt x="31419" y="37090"/>
                </a:lnTo>
                <a:lnTo>
                  <a:pt x="31880" y="36903"/>
                </a:lnTo>
                <a:lnTo>
                  <a:pt x="32340" y="36710"/>
                </a:lnTo>
                <a:lnTo>
                  <a:pt x="32746" y="36523"/>
                </a:lnTo>
                <a:lnTo>
                  <a:pt x="33153" y="36331"/>
                </a:lnTo>
                <a:lnTo>
                  <a:pt x="33532" y="36138"/>
                </a:lnTo>
                <a:lnTo>
                  <a:pt x="33857" y="35940"/>
                </a:lnTo>
                <a:lnTo>
                  <a:pt x="34182" y="35748"/>
                </a:lnTo>
                <a:lnTo>
                  <a:pt x="34480" y="35550"/>
                </a:lnTo>
                <a:lnTo>
                  <a:pt x="34751" y="35352"/>
                </a:lnTo>
                <a:lnTo>
                  <a:pt x="35022" y="35149"/>
                </a:lnTo>
                <a:lnTo>
                  <a:pt x="35238" y="34951"/>
                </a:lnTo>
                <a:lnTo>
                  <a:pt x="35428" y="34748"/>
                </a:lnTo>
                <a:lnTo>
                  <a:pt x="35617" y="34546"/>
                </a:lnTo>
                <a:lnTo>
                  <a:pt x="35753" y="34343"/>
                </a:lnTo>
                <a:lnTo>
                  <a:pt x="35888" y="34134"/>
                </a:lnTo>
                <a:lnTo>
                  <a:pt x="35970" y="33931"/>
                </a:lnTo>
                <a:lnTo>
                  <a:pt x="36051" y="33723"/>
                </a:lnTo>
                <a:lnTo>
                  <a:pt x="36105" y="33520"/>
                </a:lnTo>
                <a:lnTo>
                  <a:pt x="36186" y="33120"/>
                </a:lnTo>
                <a:lnTo>
                  <a:pt x="36213" y="32724"/>
                </a:lnTo>
                <a:lnTo>
                  <a:pt x="36240" y="32329"/>
                </a:lnTo>
                <a:lnTo>
                  <a:pt x="36213" y="31933"/>
                </a:lnTo>
                <a:lnTo>
                  <a:pt x="36186" y="31147"/>
                </a:lnTo>
                <a:lnTo>
                  <a:pt x="36186" y="30762"/>
                </a:lnTo>
                <a:lnTo>
                  <a:pt x="36213" y="30372"/>
                </a:lnTo>
                <a:lnTo>
                  <a:pt x="36240" y="29992"/>
                </a:lnTo>
                <a:lnTo>
                  <a:pt x="36322" y="29612"/>
                </a:lnTo>
                <a:lnTo>
                  <a:pt x="36430" y="29232"/>
                </a:lnTo>
                <a:lnTo>
                  <a:pt x="36620" y="28863"/>
                </a:lnTo>
                <a:lnTo>
                  <a:pt x="36728" y="28675"/>
                </a:lnTo>
                <a:lnTo>
                  <a:pt x="36863" y="28493"/>
                </a:lnTo>
                <a:lnTo>
                  <a:pt x="37026" y="28306"/>
                </a:lnTo>
                <a:lnTo>
                  <a:pt x="37188" y="28124"/>
                </a:lnTo>
                <a:lnTo>
                  <a:pt x="37378" y="27947"/>
                </a:lnTo>
                <a:lnTo>
                  <a:pt x="37595" y="27765"/>
                </a:lnTo>
                <a:lnTo>
                  <a:pt x="37838" y="27588"/>
                </a:lnTo>
                <a:lnTo>
                  <a:pt x="38082" y="27406"/>
                </a:lnTo>
                <a:lnTo>
                  <a:pt x="38380" y="27229"/>
                </a:lnTo>
                <a:lnTo>
                  <a:pt x="38678" y="27057"/>
                </a:lnTo>
                <a:lnTo>
                  <a:pt x="39003" y="26880"/>
                </a:lnTo>
                <a:lnTo>
                  <a:pt x="39328" y="26708"/>
                </a:lnTo>
                <a:lnTo>
                  <a:pt x="40059" y="26370"/>
                </a:lnTo>
                <a:lnTo>
                  <a:pt x="40818" y="26037"/>
                </a:lnTo>
                <a:lnTo>
                  <a:pt x="41603" y="25709"/>
                </a:lnTo>
                <a:lnTo>
                  <a:pt x="42443" y="25381"/>
                </a:lnTo>
                <a:lnTo>
                  <a:pt x="43310" y="25059"/>
                </a:lnTo>
                <a:lnTo>
                  <a:pt x="44176" y="24736"/>
                </a:lnTo>
                <a:lnTo>
                  <a:pt x="45910" y="24101"/>
                </a:lnTo>
                <a:lnTo>
                  <a:pt x="46749" y="23778"/>
                </a:lnTo>
                <a:lnTo>
                  <a:pt x="47562" y="23456"/>
                </a:lnTo>
                <a:lnTo>
                  <a:pt x="48347" y="23133"/>
                </a:lnTo>
                <a:lnTo>
                  <a:pt x="49079" y="22810"/>
                </a:lnTo>
                <a:lnTo>
                  <a:pt x="49783" y="22483"/>
                </a:lnTo>
                <a:lnTo>
                  <a:pt x="50081" y="22316"/>
                </a:lnTo>
                <a:lnTo>
                  <a:pt x="50406" y="22149"/>
                </a:lnTo>
                <a:lnTo>
                  <a:pt x="50677" y="21983"/>
                </a:lnTo>
                <a:lnTo>
                  <a:pt x="50948" y="21811"/>
                </a:lnTo>
                <a:lnTo>
                  <a:pt x="51164" y="21645"/>
                </a:lnTo>
                <a:lnTo>
                  <a:pt x="51381" y="21473"/>
                </a:lnTo>
                <a:lnTo>
                  <a:pt x="51571" y="21306"/>
                </a:lnTo>
                <a:lnTo>
                  <a:pt x="51733" y="21135"/>
                </a:lnTo>
                <a:lnTo>
                  <a:pt x="51869" y="20963"/>
                </a:lnTo>
                <a:lnTo>
                  <a:pt x="51977" y="20796"/>
                </a:lnTo>
                <a:lnTo>
                  <a:pt x="52085" y="20625"/>
                </a:lnTo>
                <a:lnTo>
                  <a:pt x="52167" y="20453"/>
                </a:lnTo>
                <a:lnTo>
                  <a:pt x="52248" y="20286"/>
                </a:lnTo>
                <a:lnTo>
                  <a:pt x="52302" y="20115"/>
                </a:lnTo>
                <a:lnTo>
                  <a:pt x="52329" y="19776"/>
                </a:lnTo>
                <a:lnTo>
                  <a:pt x="52329" y="19438"/>
                </a:lnTo>
                <a:lnTo>
                  <a:pt x="52275" y="19100"/>
                </a:lnTo>
                <a:lnTo>
                  <a:pt x="52139" y="18767"/>
                </a:lnTo>
                <a:lnTo>
                  <a:pt x="52004" y="18439"/>
                </a:lnTo>
                <a:lnTo>
                  <a:pt x="51814" y="18111"/>
                </a:lnTo>
                <a:lnTo>
                  <a:pt x="51598" y="17788"/>
                </a:lnTo>
                <a:lnTo>
                  <a:pt x="51354" y="17471"/>
                </a:lnTo>
                <a:lnTo>
                  <a:pt x="50839" y="16852"/>
                </a:lnTo>
                <a:lnTo>
                  <a:pt x="50325" y="16238"/>
                </a:lnTo>
                <a:lnTo>
                  <a:pt x="49837" y="15624"/>
                </a:lnTo>
                <a:lnTo>
                  <a:pt x="49593" y="15322"/>
                </a:lnTo>
                <a:lnTo>
                  <a:pt x="49404" y="15015"/>
                </a:lnTo>
                <a:lnTo>
                  <a:pt x="49241" y="14708"/>
                </a:lnTo>
                <a:lnTo>
                  <a:pt x="49106" y="14406"/>
                </a:lnTo>
                <a:lnTo>
                  <a:pt x="48998" y="14104"/>
                </a:lnTo>
                <a:lnTo>
                  <a:pt x="48943" y="13807"/>
                </a:lnTo>
                <a:lnTo>
                  <a:pt x="48943" y="13511"/>
                </a:lnTo>
                <a:lnTo>
                  <a:pt x="48970" y="13214"/>
                </a:lnTo>
                <a:lnTo>
                  <a:pt x="49079" y="12928"/>
                </a:lnTo>
                <a:lnTo>
                  <a:pt x="49160" y="12787"/>
                </a:lnTo>
                <a:lnTo>
                  <a:pt x="49241" y="12642"/>
                </a:lnTo>
                <a:lnTo>
                  <a:pt x="49350" y="12501"/>
                </a:lnTo>
                <a:lnTo>
                  <a:pt x="49485" y="12366"/>
                </a:lnTo>
                <a:lnTo>
                  <a:pt x="49621" y="12225"/>
                </a:lnTo>
                <a:lnTo>
                  <a:pt x="49783" y="12090"/>
                </a:lnTo>
                <a:lnTo>
                  <a:pt x="49946" y="11955"/>
                </a:lnTo>
                <a:lnTo>
                  <a:pt x="50162" y="11819"/>
                </a:lnTo>
                <a:lnTo>
                  <a:pt x="50379" y="11689"/>
                </a:lnTo>
                <a:lnTo>
                  <a:pt x="50623" y="11559"/>
                </a:lnTo>
                <a:lnTo>
                  <a:pt x="50866" y="11429"/>
                </a:lnTo>
                <a:lnTo>
                  <a:pt x="51137" y="11304"/>
                </a:lnTo>
                <a:lnTo>
                  <a:pt x="51706" y="11054"/>
                </a:lnTo>
                <a:lnTo>
                  <a:pt x="52329" y="10815"/>
                </a:lnTo>
                <a:lnTo>
                  <a:pt x="52979" y="10576"/>
                </a:lnTo>
                <a:lnTo>
                  <a:pt x="53683" y="10341"/>
                </a:lnTo>
                <a:lnTo>
                  <a:pt x="54415" y="10112"/>
                </a:lnTo>
                <a:lnTo>
                  <a:pt x="55146" y="9883"/>
                </a:lnTo>
                <a:lnTo>
                  <a:pt x="55877" y="9660"/>
                </a:lnTo>
                <a:lnTo>
                  <a:pt x="57367" y="9217"/>
                </a:lnTo>
                <a:lnTo>
                  <a:pt x="58098" y="8999"/>
                </a:lnTo>
                <a:lnTo>
                  <a:pt x="58802" y="8780"/>
                </a:lnTo>
                <a:lnTo>
                  <a:pt x="59480" y="8562"/>
                </a:lnTo>
                <a:lnTo>
                  <a:pt x="60130" y="8338"/>
                </a:lnTo>
                <a:lnTo>
                  <a:pt x="60753" y="8125"/>
                </a:lnTo>
                <a:lnTo>
                  <a:pt x="61321" y="7901"/>
                </a:lnTo>
                <a:lnTo>
                  <a:pt x="61836" y="7677"/>
                </a:lnTo>
                <a:lnTo>
                  <a:pt x="62296" y="7443"/>
                </a:lnTo>
                <a:lnTo>
                  <a:pt x="62703" y="7209"/>
                </a:lnTo>
                <a:lnTo>
                  <a:pt x="63055" y="6974"/>
                </a:lnTo>
                <a:lnTo>
                  <a:pt x="63353" y="6730"/>
                </a:lnTo>
                <a:lnTo>
                  <a:pt x="63569" y="6485"/>
                </a:lnTo>
                <a:lnTo>
                  <a:pt x="63705" y="6261"/>
                </a:lnTo>
                <a:lnTo>
                  <a:pt x="63813" y="6032"/>
                </a:lnTo>
                <a:lnTo>
                  <a:pt x="63922" y="5809"/>
                </a:lnTo>
                <a:lnTo>
                  <a:pt x="63976" y="5580"/>
                </a:lnTo>
                <a:lnTo>
                  <a:pt x="64057" y="5351"/>
                </a:lnTo>
                <a:lnTo>
                  <a:pt x="64084" y="5127"/>
                </a:lnTo>
                <a:lnTo>
                  <a:pt x="64111" y="4898"/>
                </a:lnTo>
                <a:lnTo>
                  <a:pt x="64111" y="4669"/>
                </a:lnTo>
                <a:lnTo>
                  <a:pt x="64138" y="4466"/>
                </a:lnTo>
                <a:lnTo>
                  <a:pt x="64192" y="4263"/>
                </a:lnTo>
                <a:lnTo>
                  <a:pt x="64274" y="4060"/>
                </a:lnTo>
                <a:lnTo>
                  <a:pt x="64409" y="3857"/>
                </a:lnTo>
                <a:lnTo>
                  <a:pt x="64572" y="3659"/>
                </a:lnTo>
                <a:lnTo>
                  <a:pt x="64788" y="3456"/>
                </a:lnTo>
                <a:lnTo>
                  <a:pt x="65032" y="3259"/>
                </a:lnTo>
                <a:lnTo>
                  <a:pt x="65330" y="3061"/>
                </a:lnTo>
                <a:lnTo>
                  <a:pt x="65709" y="2894"/>
                </a:lnTo>
                <a:lnTo>
                  <a:pt x="66143" y="2733"/>
                </a:lnTo>
                <a:lnTo>
                  <a:pt x="66603" y="2572"/>
                </a:lnTo>
                <a:lnTo>
                  <a:pt x="67145" y="2421"/>
                </a:lnTo>
                <a:lnTo>
                  <a:pt x="67713" y="2280"/>
                </a:lnTo>
                <a:lnTo>
                  <a:pt x="68364" y="2140"/>
                </a:lnTo>
                <a:lnTo>
                  <a:pt x="69014" y="2010"/>
                </a:lnTo>
                <a:lnTo>
                  <a:pt x="69745" y="1890"/>
                </a:lnTo>
                <a:lnTo>
                  <a:pt x="70368" y="1791"/>
                </a:lnTo>
                <a:lnTo>
                  <a:pt x="71018" y="1698"/>
                </a:lnTo>
                <a:lnTo>
                  <a:pt x="71668" y="1604"/>
                </a:lnTo>
                <a:lnTo>
                  <a:pt x="72345" y="1515"/>
                </a:lnTo>
                <a:lnTo>
                  <a:pt x="73022" y="1427"/>
                </a:lnTo>
                <a:lnTo>
                  <a:pt x="73699" y="1344"/>
                </a:lnTo>
                <a:lnTo>
                  <a:pt x="74404" y="1260"/>
                </a:lnTo>
                <a:lnTo>
                  <a:pt x="75108" y="1182"/>
                </a:lnTo>
                <a:lnTo>
                  <a:pt x="75812" y="1109"/>
                </a:lnTo>
                <a:lnTo>
                  <a:pt x="76543" y="1037"/>
                </a:lnTo>
                <a:lnTo>
                  <a:pt x="77248" y="964"/>
                </a:lnTo>
                <a:lnTo>
                  <a:pt x="78006" y="896"/>
                </a:lnTo>
                <a:lnTo>
                  <a:pt x="78737" y="834"/>
                </a:lnTo>
                <a:lnTo>
                  <a:pt x="79496" y="771"/>
                </a:lnTo>
                <a:lnTo>
                  <a:pt x="80254" y="714"/>
                </a:lnTo>
                <a:lnTo>
                  <a:pt x="81012" y="657"/>
                </a:lnTo>
                <a:lnTo>
                  <a:pt x="82123" y="579"/>
                </a:lnTo>
                <a:lnTo>
                  <a:pt x="83260" y="501"/>
                </a:lnTo>
                <a:lnTo>
                  <a:pt x="84398" y="433"/>
                </a:lnTo>
                <a:lnTo>
                  <a:pt x="85536" y="370"/>
                </a:lnTo>
                <a:lnTo>
                  <a:pt x="86700" y="308"/>
                </a:lnTo>
                <a:lnTo>
                  <a:pt x="87865" y="256"/>
                </a:lnTo>
                <a:lnTo>
                  <a:pt x="89030" y="209"/>
                </a:lnTo>
                <a:lnTo>
                  <a:pt x="90221" y="168"/>
                </a:lnTo>
                <a:lnTo>
                  <a:pt x="91657" y="121"/>
                </a:lnTo>
                <a:lnTo>
                  <a:pt x="93120" y="89"/>
                </a:lnTo>
                <a:lnTo>
                  <a:pt x="94582" y="63"/>
                </a:lnTo>
                <a:lnTo>
                  <a:pt x="96072" y="48"/>
                </a:lnTo>
                <a:close/>
                <a:moveTo>
                  <a:pt x="94880" y="1"/>
                </a:moveTo>
                <a:lnTo>
                  <a:pt x="93905" y="11"/>
                </a:lnTo>
                <a:lnTo>
                  <a:pt x="92903" y="27"/>
                </a:lnTo>
                <a:lnTo>
                  <a:pt x="91901" y="53"/>
                </a:lnTo>
                <a:lnTo>
                  <a:pt x="90926" y="89"/>
                </a:lnTo>
                <a:lnTo>
                  <a:pt x="89734" y="126"/>
                </a:lnTo>
                <a:lnTo>
                  <a:pt x="88542" y="168"/>
                </a:lnTo>
                <a:lnTo>
                  <a:pt x="87377" y="220"/>
                </a:lnTo>
                <a:lnTo>
                  <a:pt x="86213" y="277"/>
                </a:lnTo>
                <a:lnTo>
                  <a:pt x="85021" y="334"/>
                </a:lnTo>
                <a:lnTo>
                  <a:pt x="83883" y="402"/>
                </a:lnTo>
                <a:lnTo>
                  <a:pt x="82719" y="475"/>
                </a:lnTo>
                <a:lnTo>
                  <a:pt x="81581" y="553"/>
                </a:lnTo>
                <a:lnTo>
                  <a:pt x="80823" y="605"/>
                </a:lnTo>
                <a:lnTo>
                  <a:pt x="80037" y="662"/>
                </a:lnTo>
                <a:lnTo>
                  <a:pt x="79279" y="724"/>
                </a:lnTo>
                <a:lnTo>
                  <a:pt x="78521" y="787"/>
                </a:lnTo>
                <a:lnTo>
                  <a:pt x="77762" y="854"/>
                </a:lnTo>
                <a:lnTo>
                  <a:pt x="77031" y="922"/>
                </a:lnTo>
                <a:lnTo>
                  <a:pt x="76300" y="995"/>
                </a:lnTo>
                <a:lnTo>
                  <a:pt x="75568" y="1073"/>
                </a:lnTo>
                <a:lnTo>
                  <a:pt x="74837" y="1151"/>
                </a:lnTo>
                <a:lnTo>
                  <a:pt x="74133" y="1229"/>
                </a:lnTo>
                <a:lnTo>
                  <a:pt x="73428" y="1312"/>
                </a:lnTo>
                <a:lnTo>
                  <a:pt x="72751" y="1401"/>
                </a:lnTo>
                <a:lnTo>
                  <a:pt x="72074" y="1489"/>
                </a:lnTo>
                <a:lnTo>
                  <a:pt x="71397" y="1583"/>
                </a:lnTo>
                <a:lnTo>
                  <a:pt x="70720" y="1677"/>
                </a:lnTo>
                <a:lnTo>
                  <a:pt x="70070" y="1776"/>
                </a:lnTo>
                <a:lnTo>
                  <a:pt x="69312" y="1906"/>
                </a:lnTo>
                <a:lnTo>
                  <a:pt x="68607" y="2041"/>
                </a:lnTo>
                <a:lnTo>
                  <a:pt x="67930" y="2181"/>
                </a:lnTo>
                <a:lnTo>
                  <a:pt x="67334" y="2332"/>
                </a:lnTo>
                <a:lnTo>
                  <a:pt x="66766" y="2494"/>
                </a:lnTo>
                <a:lnTo>
                  <a:pt x="66224" y="2655"/>
                </a:lnTo>
                <a:lnTo>
                  <a:pt x="65763" y="2827"/>
                </a:lnTo>
                <a:lnTo>
                  <a:pt x="65357" y="3004"/>
                </a:lnTo>
                <a:lnTo>
                  <a:pt x="65059" y="3207"/>
                </a:lnTo>
                <a:lnTo>
                  <a:pt x="64788" y="3410"/>
                </a:lnTo>
                <a:lnTo>
                  <a:pt x="64572" y="3613"/>
                </a:lnTo>
                <a:lnTo>
                  <a:pt x="64382" y="3821"/>
                </a:lnTo>
                <a:lnTo>
                  <a:pt x="64247" y="4029"/>
                </a:lnTo>
                <a:lnTo>
                  <a:pt x="64138" y="4237"/>
                </a:lnTo>
                <a:lnTo>
                  <a:pt x="64057" y="4445"/>
                </a:lnTo>
                <a:lnTo>
                  <a:pt x="64057" y="4659"/>
                </a:lnTo>
                <a:lnTo>
                  <a:pt x="63976" y="5106"/>
                </a:lnTo>
                <a:lnTo>
                  <a:pt x="63867" y="5554"/>
                </a:lnTo>
                <a:lnTo>
                  <a:pt x="63678" y="6001"/>
                </a:lnTo>
                <a:lnTo>
                  <a:pt x="63434" y="6449"/>
                </a:lnTo>
                <a:lnTo>
                  <a:pt x="63190" y="6683"/>
                </a:lnTo>
                <a:lnTo>
                  <a:pt x="62919" y="6917"/>
                </a:lnTo>
                <a:lnTo>
                  <a:pt x="62567" y="7146"/>
                </a:lnTo>
                <a:lnTo>
                  <a:pt x="62161" y="7370"/>
                </a:lnTo>
                <a:lnTo>
                  <a:pt x="61701" y="7594"/>
                </a:lnTo>
                <a:lnTo>
                  <a:pt x="61186" y="7812"/>
                </a:lnTo>
                <a:lnTo>
                  <a:pt x="60617" y="8026"/>
                </a:lnTo>
                <a:lnTo>
                  <a:pt x="59967" y="8234"/>
                </a:lnTo>
                <a:lnTo>
                  <a:pt x="59317" y="8447"/>
                </a:lnTo>
                <a:lnTo>
                  <a:pt x="58613" y="8661"/>
                </a:lnTo>
                <a:lnTo>
                  <a:pt x="57854" y="8879"/>
                </a:lnTo>
                <a:lnTo>
                  <a:pt x="57096" y="9092"/>
                </a:lnTo>
                <a:lnTo>
                  <a:pt x="55525" y="9530"/>
                </a:lnTo>
                <a:lnTo>
                  <a:pt x="54767" y="9753"/>
                </a:lnTo>
                <a:lnTo>
                  <a:pt x="53981" y="9977"/>
                </a:lnTo>
                <a:lnTo>
                  <a:pt x="53223" y="10211"/>
                </a:lnTo>
                <a:lnTo>
                  <a:pt x="52519" y="10446"/>
                </a:lnTo>
                <a:lnTo>
                  <a:pt x="51841" y="10690"/>
                </a:lnTo>
                <a:lnTo>
                  <a:pt x="51191" y="10940"/>
                </a:lnTo>
                <a:lnTo>
                  <a:pt x="50894" y="11070"/>
                </a:lnTo>
                <a:lnTo>
                  <a:pt x="50596" y="11200"/>
                </a:lnTo>
                <a:lnTo>
                  <a:pt x="50325" y="11330"/>
                </a:lnTo>
                <a:lnTo>
                  <a:pt x="50081" y="11466"/>
                </a:lnTo>
                <a:lnTo>
                  <a:pt x="49837" y="11601"/>
                </a:lnTo>
                <a:lnTo>
                  <a:pt x="49621" y="11741"/>
                </a:lnTo>
                <a:lnTo>
                  <a:pt x="49431" y="11887"/>
                </a:lnTo>
                <a:lnTo>
                  <a:pt x="49268" y="12028"/>
                </a:lnTo>
                <a:lnTo>
                  <a:pt x="49106" y="12173"/>
                </a:lnTo>
                <a:lnTo>
                  <a:pt x="48970" y="12324"/>
                </a:lnTo>
                <a:lnTo>
                  <a:pt x="48835" y="12470"/>
                </a:lnTo>
                <a:lnTo>
                  <a:pt x="48727" y="12616"/>
                </a:lnTo>
                <a:lnTo>
                  <a:pt x="48564" y="12912"/>
                </a:lnTo>
                <a:lnTo>
                  <a:pt x="48456" y="13209"/>
                </a:lnTo>
                <a:lnTo>
                  <a:pt x="48402" y="13511"/>
                </a:lnTo>
                <a:lnTo>
                  <a:pt x="48402" y="13813"/>
                </a:lnTo>
                <a:lnTo>
                  <a:pt x="48456" y="14114"/>
                </a:lnTo>
                <a:lnTo>
                  <a:pt x="48537" y="14416"/>
                </a:lnTo>
                <a:lnTo>
                  <a:pt x="48645" y="14723"/>
                </a:lnTo>
                <a:lnTo>
                  <a:pt x="48808" y="15025"/>
                </a:lnTo>
                <a:lnTo>
                  <a:pt x="48998" y="15332"/>
                </a:lnTo>
                <a:lnTo>
                  <a:pt x="49214" y="15644"/>
                </a:lnTo>
                <a:lnTo>
                  <a:pt x="49431" y="15951"/>
                </a:lnTo>
                <a:lnTo>
                  <a:pt x="49675" y="16264"/>
                </a:lnTo>
                <a:lnTo>
                  <a:pt x="50189" y="16883"/>
                </a:lnTo>
                <a:lnTo>
                  <a:pt x="50704" y="17513"/>
                </a:lnTo>
                <a:lnTo>
                  <a:pt x="50948" y="17830"/>
                </a:lnTo>
                <a:lnTo>
                  <a:pt x="51164" y="18153"/>
                </a:lnTo>
                <a:lnTo>
                  <a:pt x="51354" y="18475"/>
                </a:lnTo>
                <a:lnTo>
                  <a:pt x="51489" y="18803"/>
                </a:lnTo>
                <a:lnTo>
                  <a:pt x="51598" y="19126"/>
                </a:lnTo>
                <a:lnTo>
                  <a:pt x="51679" y="19454"/>
                </a:lnTo>
                <a:lnTo>
                  <a:pt x="51679" y="19782"/>
                </a:lnTo>
                <a:lnTo>
                  <a:pt x="51652" y="19948"/>
                </a:lnTo>
                <a:lnTo>
                  <a:pt x="51625" y="20115"/>
                </a:lnTo>
                <a:lnTo>
                  <a:pt x="51571" y="20276"/>
                </a:lnTo>
                <a:lnTo>
                  <a:pt x="51489" y="20443"/>
                </a:lnTo>
                <a:lnTo>
                  <a:pt x="51408" y="20609"/>
                </a:lnTo>
                <a:lnTo>
                  <a:pt x="51300" y="20770"/>
                </a:lnTo>
                <a:lnTo>
                  <a:pt x="51164" y="20937"/>
                </a:lnTo>
                <a:lnTo>
                  <a:pt x="51029" y="21098"/>
                </a:lnTo>
                <a:lnTo>
                  <a:pt x="50866" y="21265"/>
                </a:lnTo>
                <a:lnTo>
                  <a:pt x="50650" y="21431"/>
                </a:lnTo>
                <a:lnTo>
                  <a:pt x="50433" y="21593"/>
                </a:lnTo>
                <a:lnTo>
                  <a:pt x="50189" y="21754"/>
                </a:lnTo>
                <a:lnTo>
                  <a:pt x="49946" y="21920"/>
                </a:lnTo>
                <a:lnTo>
                  <a:pt x="49648" y="22082"/>
                </a:lnTo>
                <a:lnTo>
                  <a:pt x="48998" y="22404"/>
                </a:lnTo>
                <a:lnTo>
                  <a:pt x="48293" y="22727"/>
                </a:lnTo>
                <a:lnTo>
                  <a:pt x="47535" y="23045"/>
                </a:lnTo>
                <a:lnTo>
                  <a:pt x="46749" y="23362"/>
                </a:lnTo>
                <a:lnTo>
                  <a:pt x="45937" y="23679"/>
                </a:lnTo>
                <a:lnTo>
                  <a:pt x="45097" y="23997"/>
                </a:lnTo>
                <a:lnTo>
                  <a:pt x="43364" y="24632"/>
                </a:lnTo>
                <a:lnTo>
                  <a:pt x="42497" y="24954"/>
                </a:lnTo>
                <a:lnTo>
                  <a:pt x="41657" y="25277"/>
                </a:lnTo>
                <a:lnTo>
                  <a:pt x="40818" y="25610"/>
                </a:lnTo>
                <a:lnTo>
                  <a:pt x="40005" y="25943"/>
                </a:lnTo>
                <a:lnTo>
                  <a:pt x="39247" y="26281"/>
                </a:lnTo>
                <a:lnTo>
                  <a:pt x="38516" y="26625"/>
                </a:lnTo>
                <a:lnTo>
                  <a:pt x="38163" y="26802"/>
                </a:lnTo>
                <a:lnTo>
                  <a:pt x="37838" y="26979"/>
                </a:lnTo>
                <a:lnTo>
                  <a:pt x="37540" y="27161"/>
                </a:lnTo>
                <a:lnTo>
                  <a:pt x="37243" y="27343"/>
                </a:lnTo>
                <a:lnTo>
                  <a:pt x="36945" y="27525"/>
                </a:lnTo>
                <a:lnTo>
                  <a:pt x="36701" y="27707"/>
                </a:lnTo>
                <a:lnTo>
                  <a:pt x="36484" y="27895"/>
                </a:lnTo>
                <a:lnTo>
                  <a:pt x="36267" y="28082"/>
                </a:lnTo>
                <a:lnTo>
                  <a:pt x="36078" y="28269"/>
                </a:lnTo>
                <a:lnTo>
                  <a:pt x="35942" y="28457"/>
                </a:lnTo>
                <a:lnTo>
                  <a:pt x="35780" y="28644"/>
                </a:lnTo>
                <a:lnTo>
                  <a:pt x="35672" y="28837"/>
                </a:lnTo>
                <a:lnTo>
                  <a:pt x="35563" y="29024"/>
                </a:lnTo>
                <a:lnTo>
                  <a:pt x="35482" y="29217"/>
                </a:lnTo>
                <a:lnTo>
                  <a:pt x="35347" y="29602"/>
                </a:lnTo>
                <a:lnTo>
                  <a:pt x="35265" y="29987"/>
                </a:lnTo>
                <a:lnTo>
                  <a:pt x="35211" y="30377"/>
                </a:lnTo>
                <a:lnTo>
                  <a:pt x="35211" y="30773"/>
                </a:lnTo>
                <a:lnTo>
                  <a:pt x="35211" y="31163"/>
                </a:lnTo>
                <a:lnTo>
                  <a:pt x="35238" y="31949"/>
                </a:lnTo>
                <a:lnTo>
                  <a:pt x="35238" y="32344"/>
                </a:lnTo>
                <a:lnTo>
                  <a:pt x="35238" y="32740"/>
                </a:lnTo>
                <a:lnTo>
                  <a:pt x="35184" y="33135"/>
                </a:lnTo>
                <a:lnTo>
                  <a:pt x="35103" y="33526"/>
                </a:lnTo>
                <a:lnTo>
                  <a:pt x="35049" y="33723"/>
                </a:lnTo>
                <a:lnTo>
                  <a:pt x="34967" y="33921"/>
                </a:lnTo>
                <a:lnTo>
                  <a:pt x="34886" y="34119"/>
                </a:lnTo>
                <a:lnTo>
                  <a:pt x="34751" y="34317"/>
                </a:lnTo>
                <a:lnTo>
                  <a:pt x="34615" y="34514"/>
                </a:lnTo>
                <a:lnTo>
                  <a:pt x="34453" y="34707"/>
                </a:lnTo>
                <a:lnTo>
                  <a:pt x="34236" y="34905"/>
                </a:lnTo>
                <a:lnTo>
                  <a:pt x="34019" y="35097"/>
                </a:lnTo>
                <a:lnTo>
                  <a:pt x="33776" y="35290"/>
                </a:lnTo>
                <a:lnTo>
                  <a:pt x="33505" y="35482"/>
                </a:lnTo>
                <a:lnTo>
                  <a:pt x="33234" y="35670"/>
                </a:lnTo>
                <a:lnTo>
                  <a:pt x="32909" y="35862"/>
                </a:lnTo>
                <a:lnTo>
                  <a:pt x="32557" y="36050"/>
                </a:lnTo>
                <a:lnTo>
                  <a:pt x="32205" y="36232"/>
                </a:lnTo>
                <a:lnTo>
                  <a:pt x="31825" y="36419"/>
                </a:lnTo>
                <a:lnTo>
                  <a:pt x="31392" y="36601"/>
                </a:lnTo>
                <a:lnTo>
                  <a:pt x="30959" y="36783"/>
                </a:lnTo>
                <a:lnTo>
                  <a:pt x="30498" y="36965"/>
                </a:lnTo>
                <a:lnTo>
                  <a:pt x="29550" y="37330"/>
                </a:lnTo>
                <a:lnTo>
                  <a:pt x="28548" y="37694"/>
                </a:lnTo>
                <a:lnTo>
                  <a:pt x="27492" y="38053"/>
                </a:lnTo>
                <a:lnTo>
                  <a:pt x="26435" y="38423"/>
                </a:lnTo>
                <a:lnTo>
                  <a:pt x="25406" y="38787"/>
                </a:lnTo>
                <a:lnTo>
                  <a:pt x="24377" y="39162"/>
                </a:lnTo>
                <a:lnTo>
                  <a:pt x="23889" y="39354"/>
                </a:lnTo>
                <a:lnTo>
                  <a:pt x="23402" y="39547"/>
                </a:lnTo>
                <a:lnTo>
                  <a:pt x="22941" y="39744"/>
                </a:lnTo>
                <a:lnTo>
                  <a:pt x="22508" y="39942"/>
                </a:lnTo>
                <a:lnTo>
                  <a:pt x="22102" y="40140"/>
                </a:lnTo>
                <a:lnTo>
                  <a:pt x="21696" y="40343"/>
                </a:lnTo>
                <a:lnTo>
                  <a:pt x="21343" y="40546"/>
                </a:lnTo>
                <a:lnTo>
                  <a:pt x="20991" y="40749"/>
                </a:lnTo>
                <a:lnTo>
                  <a:pt x="20666" y="40952"/>
                </a:lnTo>
                <a:lnTo>
                  <a:pt x="20341" y="41160"/>
                </a:lnTo>
                <a:lnTo>
                  <a:pt x="20043" y="41363"/>
                </a:lnTo>
                <a:lnTo>
                  <a:pt x="19772" y="41576"/>
                </a:lnTo>
                <a:lnTo>
                  <a:pt x="19258" y="41993"/>
                </a:lnTo>
                <a:lnTo>
                  <a:pt x="18825" y="42419"/>
                </a:lnTo>
                <a:lnTo>
                  <a:pt x="18418" y="42846"/>
                </a:lnTo>
                <a:lnTo>
                  <a:pt x="18066" y="43273"/>
                </a:lnTo>
                <a:lnTo>
                  <a:pt x="17741" y="43705"/>
                </a:lnTo>
                <a:lnTo>
                  <a:pt x="17443" y="44137"/>
                </a:lnTo>
                <a:lnTo>
                  <a:pt x="17199" y="44574"/>
                </a:lnTo>
                <a:lnTo>
                  <a:pt x="16685" y="45443"/>
                </a:lnTo>
                <a:lnTo>
                  <a:pt x="16197" y="46317"/>
                </a:lnTo>
                <a:lnTo>
                  <a:pt x="14247" y="49856"/>
                </a:lnTo>
                <a:lnTo>
                  <a:pt x="14057" y="50303"/>
                </a:lnTo>
                <a:lnTo>
                  <a:pt x="13814" y="50751"/>
                </a:lnTo>
                <a:lnTo>
                  <a:pt x="13516" y="51199"/>
                </a:lnTo>
                <a:lnTo>
                  <a:pt x="13164" y="51641"/>
                </a:lnTo>
                <a:lnTo>
                  <a:pt x="12757" y="52083"/>
                </a:lnTo>
                <a:lnTo>
                  <a:pt x="12270" y="52520"/>
                </a:lnTo>
                <a:lnTo>
                  <a:pt x="11728" y="52958"/>
                </a:lnTo>
                <a:lnTo>
                  <a:pt x="11132" y="53395"/>
                </a:lnTo>
                <a:lnTo>
                  <a:pt x="10401" y="53832"/>
                </a:lnTo>
                <a:lnTo>
                  <a:pt x="9616" y="54269"/>
                </a:lnTo>
                <a:lnTo>
                  <a:pt x="8803" y="54701"/>
                </a:lnTo>
                <a:lnTo>
                  <a:pt x="7963" y="55133"/>
                </a:lnTo>
                <a:lnTo>
                  <a:pt x="7097" y="55560"/>
                </a:lnTo>
                <a:lnTo>
                  <a:pt x="6176" y="55986"/>
                </a:lnTo>
                <a:lnTo>
                  <a:pt x="5228" y="56413"/>
                </a:lnTo>
                <a:lnTo>
                  <a:pt x="4253" y="56829"/>
                </a:lnTo>
                <a:lnTo>
                  <a:pt x="3765" y="57048"/>
                </a:lnTo>
                <a:lnTo>
                  <a:pt x="3278" y="57266"/>
                </a:lnTo>
                <a:lnTo>
                  <a:pt x="2844" y="57490"/>
                </a:lnTo>
                <a:lnTo>
                  <a:pt x="2411" y="57714"/>
                </a:lnTo>
                <a:lnTo>
                  <a:pt x="2032" y="57938"/>
                </a:lnTo>
                <a:lnTo>
                  <a:pt x="1652" y="58162"/>
                </a:lnTo>
                <a:lnTo>
                  <a:pt x="1300" y="58391"/>
                </a:lnTo>
                <a:lnTo>
                  <a:pt x="975" y="58620"/>
                </a:lnTo>
                <a:lnTo>
                  <a:pt x="813" y="58859"/>
                </a:lnTo>
                <a:lnTo>
                  <a:pt x="650" y="59093"/>
                </a:lnTo>
                <a:lnTo>
                  <a:pt x="515" y="59332"/>
                </a:lnTo>
                <a:lnTo>
                  <a:pt x="406" y="59572"/>
                </a:lnTo>
                <a:lnTo>
                  <a:pt x="298" y="59811"/>
                </a:lnTo>
                <a:lnTo>
                  <a:pt x="217" y="60051"/>
                </a:lnTo>
                <a:lnTo>
                  <a:pt x="163" y="60290"/>
                </a:lnTo>
                <a:lnTo>
                  <a:pt x="109" y="60529"/>
                </a:lnTo>
                <a:lnTo>
                  <a:pt x="27" y="61008"/>
                </a:lnTo>
                <a:lnTo>
                  <a:pt x="0" y="61487"/>
                </a:lnTo>
                <a:lnTo>
                  <a:pt x="27" y="61966"/>
                </a:lnTo>
                <a:lnTo>
                  <a:pt x="109" y="62445"/>
                </a:lnTo>
                <a:lnTo>
                  <a:pt x="244" y="62923"/>
                </a:lnTo>
                <a:lnTo>
                  <a:pt x="434" y="63402"/>
                </a:lnTo>
                <a:lnTo>
                  <a:pt x="677" y="63881"/>
                </a:lnTo>
                <a:lnTo>
                  <a:pt x="975" y="64354"/>
                </a:lnTo>
                <a:lnTo>
                  <a:pt x="1300" y="64833"/>
                </a:lnTo>
                <a:lnTo>
                  <a:pt x="1652" y="65312"/>
                </a:lnTo>
                <a:lnTo>
                  <a:pt x="2411" y="66264"/>
                </a:lnTo>
                <a:lnTo>
                  <a:pt x="2790" y="66743"/>
                </a:lnTo>
                <a:lnTo>
                  <a:pt x="3142" y="67222"/>
                </a:lnTo>
                <a:lnTo>
                  <a:pt x="3494" y="67695"/>
                </a:lnTo>
                <a:lnTo>
                  <a:pt x="3792" y="68174"/>
                </a:lnTo>
                <a:lnTo>
                  <a:pt x="3792" y="68403"/>
                </a:lnTo>
                <a:lnTo>
                  <a:pt x="3792" y="68653"/>
                </a:lnTo>
                <a:lnTo>
                  <a:pt x="4957" y="68538"/>
                </a:lnTo>
                <a:lnTo>
                  <a:pt x="6094" y="68424"/>
                </a:lnTo>
                <a:lnTo>
                  <a:pt x="7205" y="68299"/>
                </a:lnTo>
                <a:lnTo>
                  <a:pt x="8315" y="68174"/>
                </a:lnTo>
                <a:lnTo>
                  <a:pt x="9372" y="68039"/>
                </a:lnTo>
                <a:lnTo>
                  <a:pt x="10428" y="67898"/>
                </a:lnTo>
                <a:lnTo>
                  <a:pt x="11457" y="67753"/>
                </a:lnTo>
                <a:lnTo>
                  <a:pt x="12459" y="67602"/>
                </a:lnTo>
                <a:lnTo>
                  <a:pt x="13462" y="67446"/>
                </a:lnTo>
                <a:lnTo>
                  <a:pt x="14410" y="67284"/>
                </a:lnTo>
                <a:lnTo>
                  <a:pt x="15358" y="67113"/>
                </a:lnTo>
                <a:lnTo>
                  <a:pt x="16251" y="66941"/>
                </a:lnTo>
                <a:lnTo>
                  <a:pt x="17145" y="66764"/>
                </a:lnTo>
                <a:lnTo>
                  <a:pt x="18012" y="66582"/>
                </a:lnTo>
                <a:lnTo>
                  <a:pt x="18825" y="66394"/>
                </a:lnTo>
                <a:lnTo>
                  <a:pt x="19637" y="66202"/>
                </a:lnTo>
                <a:lnTo>
                  <a:pt x="20395" y="66004"/>
                </a:lnTo>
                <a:lnTo>
                  <a:pt x="21154" y="65812"/>
                </a:lnTo>
                <a:lnTo>
                  <a:pt x="21858" y="65614"/>
                </a:lnTo>
                <a:lnTo>
                  <a:pt x="22562" y="65411"/>
                </a:lnTo>
                <a:lnTo>
                  <a:pt x="23239" y="65208"/>
                </a:lnTo>
                <a:lnTo>
                  <a:pt x="23889" y="65005"/>
                </a:lnTo>
                <a:lnTo>
                  <a:pt x="24540" y="64797"/>
                </a:lnTo>
                <a:lnTo>
                  <a:pt x="25135" y="64589"/>
                </a:lnTo>
                <a:lnTo>
                  <a:pt x="25731" y="64380"/>
                </a:lnTo>
                <a:lnTo>
                  <a:pt x="26327" y="64167"/>
                </a:lnTo>
                <a:lnTo>
                  <a:pt x="26896" y="63954"/>
                </a:lnTo>
                <a:lnTo>
                  <a:pt x="27438" y="63735"/>
                </a:lnTo>
                <a:lnTo>
                  <a:pt x="27952" y="63517"/>
                </a:lnTo>
                <a:lnTo>
                  <a:pt x="28440" y="63298"/>
                </a:lnTo>
                <a:lnTo>
                  <a:pt x="28927" y="63074"/>
                </a:lnTo>
                <a:lnTo>
                  <a:pt x="29388" y="62850"/>
                </a:lnTo>
                <a:lnTo>
                  <a:pt x="29821" y="62627"/>
                </a:lnTo>
                <a:lnTo>
                  <a:pt x="30255" y="62403"/>
                </a:lnTo>
                <a:lnTo>
                  <a:pt x="30688" y="62179"/>
                </a:lnTo>
                <a:lnTo>
                  <a:pt x="31067" y="61955"/>
                </a:lnTo>
                <a:lnTo>
                  <a:pt x="31473" y="61726"/>
                </a:lnTo>
                <a:lnTo>
                  <a:pt x="32205" y="61274"/>
                </a:lnTo>
                <a:lnTo>
                  <a:pt x="32855" y="60821"/>
                </a:lnTo>
                <a:lnTo>
                  <a:pt x="33478" y="60363"/>
                </a:lnTo>
                <a:lnTo>
                  <a:pt x="34074" y="59910"/>
                </a:lnTo>
                <a:lnTo>
                  <a:pt x="34588" y="59452"/>
                </a:lnTo>
                <a:lnTo>
                  <a:pt x="35103" y="58989"/>
                </a:lnTo>
                <a:lnTo>
                  <a:pt x="35563" y="58531"/>
                </a:lnTo>
                <a:lnTo>
                  <a:pt x="36024" y="58073"/>
                </a:lnTo>
                <a:lnTo>
                  <a:pt x="36890" y="57157"/>
                </a:lnTo>
                <a:lnTo>
                  <a:pt x="37730" y="56246"/>
                </a:lnTo>
                <a:lnTo>
                  <a:pt x="38570" y="55341"/>
                </a:lnTo>
                <a:lnTo>
                  <a:pt x="38922" y="54904"/>
                </a:lnTo>
                <a:lnTo>
                  <a:pt x="39328" y="54461"/>
                </a:lnTo>
                <a:lnTo>
                  <a:pt x="39789" y="54030"/>
                </a:lnTo>
                <a:lnTo>
                  <a:pt x="40303" y="53592"/>
                </a:lnTo>
                <a:lnTo>
                  <a:pt x="40845" y="53160"/>
                </a:lnTo>
                <a:lnTo>
                  <a:pt x="41468" y="52734"/>
                </a:lnTo>
                <a:lnTo>
                  <a:pt x="42118" y="52307"/>
                </a:lnTo>
                <a:lnTo>
                  <a:pt x="42822" y="51885"/>
                </a:lnTo>
                <a:lnTo>
                  <a:pt x="43580" y="51469"/>
                </a:lnTo>
                <a:lnTo>
                  <a:pt x="44393" y="51053"/>
                </a:lnTo>
                <a:lnTo>
                  <a:pt x="45233" y="50637"/>
                </a:lnTo>
                <a:lnTo>
                  <a:pt x="46154" y="50231"/>
                </a:lnTo>
                <a:lnTo>
                  <a:pt x="47102" y="49825"/>
                </a:lnTo>
                <a:lnTo>
                  <a:pt x="48077" y="49424"/>
                </a:lnTo>
                <a:lnTo>
                  <a:pt x="49133" y="49023"/>
                </a:lnTo>
                <a:lnTo>
                  <a:pt x="50216" y="48633"/>
                </a:lnTo>
                <a:lnTo>
                  <a:pt x="50812" y="48451"/>
                </a:lnTo>
                <a:lnTo>
                  <a:pt x="51435" y="48269"/>
                </a:lnTo>
                <a:lnTo>
                  <a:pt x="52681" y="47904"/>
                </a:lnTo>
                <a:lnTo>
                  <a:pt x="53954" y="47550"/>
                </a:lnTo>
                <a:lnTo>
                  <a:pt x="55281" y="47197"/>
                </a:lnTo>
                <a:lnTo>
                  <a:pt x="57936" y="46489"/>
                </a:lnTo>
                <a:lnTo>
                  <a:pt x="59263" y="46135"/>
                </a:lnTo>
                <a:lnTo>
                  <a:pt x="60563" y="45776"/>
                </a:lnTo>
                <a:lnTo>
                  <a:pt x="61213" y="45599"/>
                </a:lnTo>
                <a:lnTo>
                  <a:pt x="61836" y="45417"/>
                </a:lnTo>
                <a:lnTo>
                  <a:pt x="62432" y="45235"/>
                </a:lnTo>
                <a:lnTo>
                  <a:pt x="63001" y="45047"/>
                </a:lnTo>
                <a:lnTo>
                  <a:pt x="63542" y="44855"/>
                </a:lnTo>
                <a:lnTo>
                  <a:pt x="64057" y="44662"/>
                </a:lnTo>
                <a:lnTo>
                  <a:pt x="64545" y="44470"/>
                </a:lnTo>
                <a:lnTo>
                  <a:pt x="65005" y="44272"/>
                </a:lnTo>
                <a:lnTo>
                  <a:pt x="65438" y="44069"/>
                </a:lnTo>
                <a:lnTo>
                  <a:pt x="65845" y="43866"/>
                </a:lnTo>
                <a:lnTo>
                  <a:pt x="66224" y="43663"/>
                </a:lnTo>
                <a:lnTo>
                  <a:pt x="66549" y="43455"/>
                </a:lnTo>
                <a:lnTo>
                  <a:pt x="66874" y="43247"/>
                </a:lnTo>
                <a:lnTo>
                  <a:pt x="67145" y="43039"/>
                </a:lnTo>
                <a:lnTo>
                  <a:pt x="67416" y="42825"/>
                </a:lnTo>
                <a:lnTo>
                  <a:pt x="67632" y="42612"/>
                </a:lnTo>
                <a:lnTo>
                  <a:pt x="67768" y="42393"/>
                </a:lnTo>
                <a:lnTo>
                  <a:pt x="67849" y="42175"/>
                </a:lnTo>
                <a:lnTo>
                  <a:pt x="67876" y="41961"/>
                </a:lnTo>
                <a:lnTo>
                  <a:pt x="67876" y="41748"/>
                </a:lnTo>
                <a:lnTo>
                  <a:pt x="67849" y="41535"/>
                </a:lnTo>
                <a:lnTo>
                  <a:pt x="67768" y="41321"/>
                </a:lnTo>
                <a:lnTo>
                  <a:pt x="67659" y="41113"/>
                </a:lnTo>
                <a:lnTo>
                  <a:pt x="67524" y="40905"/>
                </a:lnTo>
                <a:lnTo>
                  <a:pt x="67388" y="40697"/>
                </a:lnTo>
                <a:lnTo>
                  <a:pt x="67199" y="40494"/>
                </a:lnTo>
                <a:lnTo>
                  <a:pt x="67009" y="40286"/>
                </a:lnTo>
                <a:lnTo>
                  <a:pt x="66793" y="40083"/>
                </a:lnTo>
                <a:lnTo>
                  <a:pt x="66332" y="39682"/>
                </a:lnTo>
                <a:lnTo>
                  <a:pt x="65845" y="39281"/>
                </a:lnTo>
                <a:lnTo>
                  <a:pt x="65330" y="38881"/>
                </a:lnTo>
                <a:lnTo>
                  <a:pt x="64870" y="38485"/>
                </a:lnTo>
                <a:lnTo>
                  <a:pt x="64436" y="38095"/>
                </a:lnTo>
                <a:lnTo>
                  <a:pt x="64247" y="37897"/>
                </a:lnTo>
                <a:lnTo>
                  <a:pt x="64084" y="37704"/>
                </a:lnTo>
                <a:lnTo>
                  <a:pt x="63922" y="37507"/>
                </a:lnTo>
                <a:lnTo>
                  <a:pt x="63813" y="37314"/>
                </a:lnTo>
                <a:lnTo>
                  <a:pt x="63732" y="37122"/>
                </a:lnTo>
                <a:lnTo>
                  <a:pt x="63651" y="36924"/>
                </a:lnTo>
                <a:lnTo>
                  <a:pt x="63624" y="36731"/>
                </a:lnTo>
                <a:lnTo>
                  <a:pt x="63651" y="36539"/>
                </a:lnTo>
                <a:lnTo>
                  <a:pt x="63705" y="36341"/>
                </a:lnTo>
                <a:lnTo>
                  <a:pt x="63813" y="36148"/>
                </a:lnTo>
                <a:lnTo>
                  <a:pt x="63949" y="35956"/>
                </a:lnTo>
                <a:lnTo>
                  <a:pt x="64111" y="35768"/>
                </a:lnTo>
                <a:lnTo>
                  <a:pt x="64274" y="35581"/>
                </a:lnTo>
                <a:lnTo>
                  <a:pt x="64490" y="35394"/>
                </a:lnTo>
                <a:lnTo>
                  <a:pt x="64734" y="35206"/>
                </a:lnTo>
                <a:lnTo>
                  <a:pt x="65005" y="35019"/>
                </a:lnTo>
                <a:lnTo>
                  <a:pt x="65276" y="34837"/>
                </a:lnTo>
                <a:lnTo>
                  <a:pt x="65601" y="34655"/>
                </a:lnTo>
                <a:lnTo>
                  <a:pt x="65926" y="34478"/>
                </a:lnTo>
                <a:lnTo>
                  <a:pt x="66305" y="34296"/>
                </a:lnTo>
                <a:lnTo>
                  <a:pt x="66684" y="34119"/>
                </a:lnTo>
                <a:lnTo>
                  <a:pt x="67091" y="33947"/>
                </a:lnTo>
                <a:lnTo>
                  <a:pt x="67524" y="33775"/>
                </a:lnTo>
                <a:lnTo>
                  <a:pt x="67984" y="33604"/>
                </a:lnTo>
                <a:lnTo>
                  <a:pt x="68472" y="33432"/>
                </a:lnTo>
                <a:lnTo>
                  <a:pt x="68986" y="33271"/>
                </a:lnTo>
                <a:lnTo>
                  <a:pt x="69962" y="32937"/>
                </a:lnTo>
                <a:lnTo>
                  <a:pt x="70991" y="32615"/>
                </a:lnTo>
                <a:lnTo>
                  <a:pt x="72047" y="32292"/>
                </a:lnTo>
                <a:lnTo>
                  <a:pt x="73131" y="31980"/>
                </a:lnTo>
                <a:lnTo>
                  <a:pt x="75324" y="31350"/>
                </a:lnTo>
                <a:lnTo>
                  <a:pt x="77518" y="30731"/>
                </a:lnTo>
                <a:lnTo>
                  <a:pt x="78602" y="30424"/>
                </a:lnTo>
                <a:lnTo>
                  <a:pt x="79658" y="30117"/>
                </a:lnTo>
                <a:lnTo>
                  <a:pt x="80660" y="29799"/>
                </a:lnTo>
                <a:lnTo>
                  <a:pt x="81635" y="29482"/>
                </a:lnTo>
                <a:lnTo>
                  <a:pt x="82583" y="29159"/>
                </a:lnTo>
                <a:lnTo>
                  <a:pt x="83477" y="28831"/>
                </a:lnTo>
                <a:lnTo>
                  <a:pt x="84344" y="28504"/>
                </a:lnTo>
                <a:lnTo>
                  <a:pt x="85184" y="28171"/>
                </a:lnTo>
                <a:lnTo>
                  <a:pt x="85536" y="28004"/>
                </a:lnTo>
                <a:lnTo>
                  <a:pt x="85888" y="27838"/>
                </a:lnTo>
                <a:lnTo>
                  <a:pt x="86213" y="27671"/>
                </a:lnTo>
                <a:lnTo>
                  <a:pt x="86538" y="27499"/>
                </a:lnTo>
                <a:lnTo>
                  <a:pt x="86809" y="27328"/>
                </a:lnTo>
                <a:lnTo>
                  <a:pt x="87079" y="27156"/>
                </a:lnTo>
                <a:lnTo>
                  <a:pt x="87323" y="26984"/>
                </a:lnTo>
                <a:lnTo>
                  <a:pt x="87540" y="26812"/>
                </a:lnTo>
                <a:lnTo>
                  <a:pt x="87757" y="26635"/>
                </a:lnTo>
                <a:lnTo>
                  <a:pt x="87946" y="26464"/>
                </a:lnTo>
                <a:lnTo>
                  <a:pt x="88109" y="26287"/>
                </a:lnTo>
                <a:lnTo>
                  <a:pt x="88244" y="26110"/>
                </a:lnTo>
                <a:lnTo>
                  <a:pt x="88380" y="25928"/>
                </a:lnTo>
                <a:lnTo>
                  <a:pt x="88488" y="25751"/>
                </a:lnTo>
                <a:lnTo>
                  <a:pt x="88569" y="25574"/>
                </a:lnTo>
                <a:lnTo>
                  <a:pt x="88623" y="25392"/>
                </a:lnTo>
                <a:lnTo>
                  <a:pt x="88732" y="25043"/>
                </a:lnTo>
                <a:lnTo>
                  <a:pt x="88786" y="24699"/>
                </a:lnTo>
                <a:lnTo>
                  <a:pt x="88813" y="24356"/>
                </a:lnTo>
                <a:lnTo>
                  <a:pt x="88786" y="24013"/>
                </a:lnTo>
                <a:lnTo>
                  <a:pt x="88759" y="23674"/>
                </a:lnTo>
                <a:lnTo>
                  <a:pt x="88705" y="23336"/>
                </a:lnTo>
                <a:lnTo>
                  <a:pt x="88596" y="22670"/>
                </a:lnTo>
                <a:lnTo>
                  <a:pt x="88461" y="22009"/>
                </a:lnTo>
                <a:lnTo>
                  <a:pt x="88407" y="21686"/>
                </a:lnTo>
                <a:lnTo>
                  <a:pt x="88407" y="21364"/>
                </a:lnTo>
                <a:lnTo>
                  <a:pt x="88407" y="21041"/>
                </a:lnTo>
                <a:lnTo>
                  <a:pt x="88434" y="20724"/>
                </a:lnTo>
                <a:lnTo>
                  <a:pt x="88515" y="20406"/>
                </a:lnTo>
                <a:lnTo>
                  <a:pt x="88623" y="20094"/>
                </a:lnTo>
                <a:lnTo>
                  <a:pt x="88786" y="19797"/>
                </a:lnTo>
                <a:lnTo>
                  <a:pt x="88975" y="19501"/>
                </a:lnTo>
                <a:lnTo>
                  <a:pt x="89192" y="19204"/>
                </a:lnTo>
                <a:lnTo>
                  <a:pt x="89463" y="18913"/>
                </a:lnTo>
                <a:lnTo>
                  <a:pt x="89761" y="18621"/>
                </a:lnTo>
                <a:lnTo>
                  <a:pt x="90113" y="18330"/>
                </a:lnTo>
                <a:lnTo>
                  <a:pt x="90492" y="18038"/>
                </a:lnTo>
                <a:lnTo>
                  <a:pt x="90899" y="17752"/>
                </a:lnTo>
                <a:lnTo>
                  <a:pt x="91359" y="17466"/>
                </a:lnTo>
                <a:lnTo>
                  <a:pt x="91846" y="17185"/>
                </a:lnTo>
                <a:lnTo>
                  <a:pt x="92361" y="16904"/>
                </a:lnTo>
                <a:lnTo>
                  <a:pt x="92930" y="16623"/>
                </a:lnTo>
                <a:lnTo>
                  <a:pt x="93526" y="16352"/>
                </a:lnTo>
                <a:lnTo>
                  <a:pt x="94149" y="16076"/>
                </a:lnTo>
                <a:lnTo>
                  <a:pt x="94826" y="15806"/>
                </a:lnTo>
                <a:lnTo>
                  <a:pt x="95503" y="15540"/>
                </a:lnTo>
                <a:lnTo>
                  <a:pt x="96830" y="15036"/>
                </a:lnTo>
                <a:lnTo>
                  <a:pt x="98157" y="14536"/>
                </a:lnTo>
                <a:lnTo>
                  <a:pt x="99485" y="14052"/>
                </a:lnTo>
                <a:lnTo>
                  <a:pt x="100839" y="13578"/>
                </a:lnTo>
                <a:lnTo>
                  <a:pt x="103439" y="12647"/>
                </a:lnTo>
                <a:lnTo>
                  <a:pt x="104685" y="12194"/>
                </a:lnTo>
                <a:lnTo>
                  <a:pt x="105850" y="11747"/>
                </a:lnTo>
                <a:lnTo>
                  <a:pt x="107041" y="11294"/>
                </a:lnTo>
                <a:lnTo>
                  <a:pt x="108152" y="10851"/>
                </a:lnTo>
                <a:lnTo>
                  <a:pt x="108694" y="10633"/>
                </a:lnTo>
                <a:lnTo>
                  <a:pt x="109208" y="10409"/>
                </a:lnTo>
                <a:lnTo>
                  <a:pt x="109696" y="10191"/>
                </a:lnTo>
                <a:lnTo>
                  <a:pt x="110156" y="9972"/>
                </a:lnTo>
                <a:lnTo>
                  <a:pt x="110590" y="9759"/>
                </a:lnTo>
                <a:lnTo>
                  <a:pt x="110969" y="9540"/>
                </a:lnTo>
                <a:lnTo>
                  <a:pt x="111321" y="9327"/>
                </a:lnTo>
                <a:lnTo>
                  <a:pt x="111646" y="9108"/>
                </a:lnTo>
                <a:lnTo>
                  <a:pt x="111944" y="8890"/>
                </a:lnTo>
                <a:lnTo>
                  <a:pt x="112215" y="8666"/>
                </a:lnTo>
                <a:lnTo>
                  <a:pt x="112431" y="8447"/>
                </a:lnTo>
                <a:lnTo>
                  <a:pt x="112648" y="8223"/>
                </a:lnTo>
                <a:lnTo>
                  <a:pt x="112783" y="8026"/>
                </a:lnTo>
                <a:lnTo>
                  <a:pt x="112892" y="7828"/>
                </a:lnTo>
                <a:lnTo>
                  <a:pt x="113000" y="7630"/>
                </a:lnTo>
                <a:lnTo>
                  <a:pt x="113081" y="7432"/>
                </a:lnTo>
                <a:lnTo>
                  <a:pt x="113136" y="7235"/>
                </a:lnTo>
                <a:lnTo>
                  <a:pt x="113190" y="7037"/>
                </a:lnTo>
                <a:lnTo>
                  <a:pt x="113217" y="6839"/>
                </a:lnTo>
                <a:lnTo>
                  <a:pt x="113217" y="6641"/>
                </a:lnTo>
                <a:lnTo>
                  <a:pt x="113217" y="6444"/>
                </a:lnTo>
                <a:lnTo>
                  <a:pt x="113190" y="6246"/>
                </a:lnTo>
                <a:lnTo>
                  <a:pt x="113136" y="6048"/>
                </a:lnTo>
                <a:lnTo>
                  <a:pt x="113081" y="5850"/>
                </a:lnTo>
                <a:lnTo>
                  <a:pt x="113000" y="5653"/>
                </a:lnTo>
                <a:lnTo>
                  <a:pt x="112892" y="5455"/>
                </a:lnTo>
                <a:lnTo>
                  <a:pt x="112783" y="5257"/>
                </a:lnTo>
                <a:lnTo>
                  <a:pt x="112648" y="5065"/>
                </a:lnTo>
                <a:lnTo>
                  <a:pt x="112486" y="4789"/>
                </a:lnTo>
                <a:lnTo>
                  <a:pt x="112242" y="4518"/>
                </a:lnTo>
                <a:lnTo>
                  <a:pt x="111971" y="4247"/>
                </a:lnTo>
                <a:lnTo>
                  <a:pt x="111646" y="3982"/>
                </a:lnTo>
                <a:lnTo>
                  <a:pt x="111294" y="3717"/>
                </a:lnTo>
                <a:lnTo>
                  <a:pt x="110887" y="3456"/>
                </a:lnTo>
                <a:lnTo>
                  <a:pt x="110427" y="3196"/>
                </a:lnTo>
                <a:lnTo>
                  <a:pt x="109912" y="2941"/>
                </a:lnTo>
                <a:lnTo>
                  <a:pt x="109371" y="2686"/>
                </a:lnTo>
                <a:lnTo>
                  <a:pt x="108775" y="2442"/>
                </a:lnTo>
                <a:lnTo>
                  <a:pt x="108125" y="2197"/>
                </a:lnTo>
                <a:lnTo>
                  <a:pt x="107448" y="1958"/>
                </a:lnTo>
                <a:lnTo>
                  <a:pt x="106716" y="1718"/>
                </a:lnTo>
                <a:lnTo>
                  <a:pt x="105931" y="1489"/>
                </a:lnTo>
                <a:lnTo>
                  <a:pt x="105118" y="1266"/>
                </a:lnTo>
                <a:lnTo>
                  <a:pt x="104279" y="1042"/>
                </a:lnTo>
                <a:lnTo>
                  <a:pt x="103737" y="912"/>
                </a:lnTo>
                <a:lnTo>
                  <a:pt x="103168" y="787"/>
                </a:lnTo>
                <a:lnTo>
                  <a:pt x="102572" y="672"/>
                </a:lnTo>
                <a:lnTo>
                  <a:pt x="101922" y="558"/>
                </a:lnTo>
                <a:lnTo>
                  <a:pt x="101489" y="475"/>
                </a:lnTo>
                <a:lnTo>
                  <a:pt x="101028" y="396"/>
                </a:lnTo>
                <a:lnTo>
                  <a:pt x="100541" y="324"/>
                </a:lnTo>
                <a:lnTo>
                  <a:pt x="100026" y="256"/>
                </a:lnTo>
                <a:lnTo>
                  <a:pt x="99322" y="157"/>
                </a:lnTo>
                <a:lnTo>
                  <a:pt x="98807" y="89"/>
                </a:lnTo>
                <a:lnTo>
                  <a:pt x="98461" y="48"/>
                </a:lnTo>
                <a:lnTo>
                  <a:pt x="98862" y="48"/>
                </a:lnTo>
                <a:lnTo>
                  <a:pt x="98377" y="38"/>
                </a:lnTo>
                <a:lnTo>
                  <a:pt x="98377" y="38"/>
                </a:lnTo>
                <a:lnTo>
                  <a:pt x="98374" y="37"/>
                </a:lnTo>
                <a:lnTo>
                  <a:pt x="98376" y="38"/>
                </a:lnTo>
                <a:lnTo>
                  <a:pt x="97859" y="27"/>
                </a:lnTo>
                <a:lnTo>
                  <a:pt x="96884" y="11"/>
                </a:lnTo>
                <a:lnTo>
                  <a:pt x="958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2"/>
          <p:cNvSpPr/>
          <p:nvPr/>
        </p:nvSpPr>
        <p:spPr>
          <a:xfrm rot="10529839">
            <a:off x="34143" y="2581156"/>
            <a:ext cx="799266" cy="2738555"/>
          </a:xfrm>
          <a:custGeom>
            <a:avLst/>
            <a:gdLst/>
            <a:ahLst/>
            <a:cxnLst/>
            <a:rect l="l" t="t" r="r" b="b"/>
            <a:pathLst>
              <a:path w="89003" h="65291" extrusionOk="0">
                <a:moveTo>
                  <a:pt x="88975" y="0"/>
                </a:moveTo>
                <a:lnTo>
                  <a:pt x="88975" y="10"/>
                </a:lnTo>
                <a:lnTo>
                  <a:pt x="88948" y="42"/>
                </a:lnTo>
                <a:lnTo>
                  <a:pt x="88840" y="94"/>
                </a:lnTo>
                <a:lnTo>
                  <a:pt x="88677" y="167"/>
                </a:lnTo>
                <a:lnTo>
                  <a:pt x="87946" y="656"/>
                </a:lnTo>
                <a:lnTo>
                  <a:pt x="86808" y="1483"/>
                </a:lnTo>
                <a:lnTo>
                  <a:pt x="85292" y="2566"/>
                </a:lnTo>
                <a:lnTo>
                  <a:pt x="81229" y="5600"/>
                </a:lnTo>
                <a:lnTo>
                  <a:pt x="75893" y="9586"/>
                </a:lnTo>
                <a:lnTo>
                  <a:pt x="72778" y="11907"/>
                </a:lnTo>
                <a:lnTo>
                  <a:pt x="69474" y="14431"/>
                </a:lnTo>
                <a:lnTo>
                  <a:pt x="65899" y="17142"/>
                </a:lnTo>
                <a:lnTo>
                  <a:pt x="62080" y="20010"/>
                </a:lnTo>
                <a:lnTo>
                  <a:pt x="60129" y="21498"/>
                </a:lnTo>
                <a:lnTo>
                  <a:pt x="58179" y="23028"/>
                </a:lnTo>
                <a:lnTo>
                  <a:pt x="56229" y="24589"/>
                </a:lnTo>
                <a:lnTo>
                  <a:pt x="54252" y="26182"/>
                </a:lnTo>
                <a:lnTo>
                  <a:pt x="50216" y="29450"/>
                </a:lnTo>
                <a:lnTo>
                  <a:pt x="48158" y="31126"/>
                </a:lnTo>
                <a:lnTo>
                  <a:pt x="46018" y="32817"/>
                </a:lnTo>
                <a:lnTo>
                  <a:pt x="45097" y="33649"/>
                </a:lnTo>
                <a:lnTo>
                  <a:pt x="44230" y="34482"/>
                </a:lnTo>
                <a:lnTo>
                  <a:pt x="43418" y="35315"/>
                </a:lnTo>
                <a:lnTo>
                  <a:pt x="42659" y="36153"/>
                </a:lnTo>
                <a:lnTo>
                  <a:pt x="41955" y="36990"/>
                </a:lnTo>
                <a:lnTo>
                  <a:pt x="41305" y="37834"/>
                </a:lnTo>
                <a:lnTo>
                  <a:pt x="40736" y="38677"/>
                </a:lnTo>
                <a:lnTo>
                  <a:pt x="40195" y="39520"/>
                </a:lnTo>
                <a:lnTo>
                  <a:pt x="39951" y="39915"/>
                </a:lnTo>
                <a:lnTo>
                  <a:pt x="39599" y="40311"/>
                </a:lnTo>
                <a:lnTo>
                  <a:pt x="39220" y="40701"/>
                </a:lnTo>
                <a:lnTo>
                  <a:pt x="38759" y="41091"/>
                </a:lnTo>
                <a:lnTo>
                  <a:pt x="38244" y="41482"/>
                </a:lnTo>
                <a:lnTo>
                  <a:pt x="37649" y="41861"/>
                </a:lnTo>
                <a:lnTo>
                  <a:pt x="37026" y="42241"/>
                </a:lnTo>
                <a:lnTo>
                  <a:pt x="36321" y="42621"/>
                </a:lnTo>
                <a:lnTo>
                  <a:pt x="35536" y="42980"/>
                </a:lnTo>
                <a:lnTo>
                  <a:pt x="34696" y="43339"/>
                </a:lnTo>
                <a:lnTo>
                  <a:pt x="33830" y="43688"/>
                </a:lnTo>
                <a:lnTo>
                  <a:pt x="32963" y="44037"/>
                </a:lnTo>
                <a:lnTo>
                  <a:pt x="31175" y="44729"/>
                </a:lnTo>
                <a:lnTo>
                  <a:pt x="30281" y="45072"/>
                </a:lnTo>
                <a:lnTo>
                  <a:pt x="29415" y="45416"/>
                </a:lnTo>
                <a:lnTo>
                  <a:pt x="28629" y="45744"/>
                </a:lnTo>
                <a:lnTo>
                  <a:pt x="27844" y="46072"/>
                </a:lnTo>
                <a:lnTo>
                  <a:pt x="27112" y="46405"/>
                </a:lnTo>
                <a:lnTo>
                  <a:pt x="26408" y="46738"/>
                </a:lnTo>
                <a:lnTo>
                  <a:pt x="25731" y="47076"/>
                </a:lnTo>
                <a:lnTo>
                  <a:pt x="25081" y="47414"/>
                </a:lnTo>
                <a:lnTo>
                  <a:pt x="24458" y="47758"/>
                </a:lnTo>
                <a:lnTo>
                  <a:pt x="23889" y="48101"/>
                </a:lnTo>
                <a:lnTo>
                  <a:pt x="23348" y="48445"/>
                </a:lnTo>
                <a:lnTo>
                  <a:pt x="22806" y="48793"/>
                </a:lnTo>
                <a:lnTo>
                  <a:pt x="22345" y="49142"/>
                </a:lnTo>
                <a:lnTo>
                  <a:pt x="21885" y="49491"/>
                </a:lnTo>
                <a:lnTo>
                  <a:pt x="21452" y="49845"/>
                </a:lnTo>
                <a:lnTo>
                  <a:pt x="21072" y="50198"/>
                </a:lnTo>
                <a:lnTo>
                  <a:pt x="20720" y="50552"/>
                </a:lnTo>
                <a:lnTo>
                  <a:pt x="20395" y="50911"/>
                </a:lnTo>
                <a:lnTo>
                  <a:pt x="18960" y="52207"/>
                </a:lnTo>
                <a:lnTo>
                  <a:pt x="18228" y="52837"/>
                </a:lnTo>
                <a:lnTo>
                  <a:pt x="17524" y="53456"/>
                </a:lnTo>
                <a:lnTo>
                  <a:pt x="16793" y="54060"/>
                </a:lnTo>
                <a:lnTo>
                  <a:pt x="16062" y="54648"/>
                </a:lnTo>
                <a:lnTo>
                  <a:pt x="15330" y="55226"/>
                </a:lnTo>
                <a:lnTo>
                  <a:pt x="14572" y="55788"/>
                </a:lnTo>
                <a:lnTo>
                  <a:pt x="13786" y="56329"/>
                </a:lnTo>
                <a:lnTo>
                  <a:pt x="13001" y="56860"/>
                </a:lnTo>
                <a:lnTo>
                  <a:pt x="12188" y="57375"/>
                </a:lnTo>
                <a:lnTo>
                  <a:pt x="11403" y="57874"/>
                </a:lnTo>
                <a:lnTo>
                  <a:pt x="10590" y="58358"/>
                </a:lnTo>
                <a:lnTo>
                  <a:pt x="9778" y="58827"/>
                </a:lnTo>
                <a:lnTo>
                  <a:pt x="8965" y="59279"/>
                </a:lnTo>
                <a:lnTo>
                  <a:pt x="8153" y="59711"/>
                </a:lnTo>
                <a:lnTo>
                  <a:pt x="7340" y="60133"/>
                </a:lnTo>
                <a:lnTo>
                  <a:pt x="6500" y="60534"/>
                </a:lnTo>
                <a:lnTo>
                  <a:pt x="4902" y="61288"/>
                </a:lnTo>
                <a:lnTo>
                  <a:pt x="4171" y="61647"/>
                </a:lnTo>
                <a:lnTo>
                  <a:pt x="3521" y="61991"/>
                </a:lnTo>
                <a:lnTo>
                  <a:pt x="3223" y="62157"/>
                </a:lnTo>
                <a:lnTo>
                  <a:pt x="2952" y="62324"/>
                </a:lnTo>
                <a:lnTo>
                  <a:pt x="2709" y="62485"/>
                </a:lnTo>
                <a:lnTo>
                  <a:pt x="2492" y="62647"/>
                </a:lnTo>
                <a:lnTo>
                  <a:pt x="2113" y="62954"/>
                </a:lnTo>
                <a:lnTo>
                  <a:pt x="1815" y="63245"/>
                </a:lnTo>
                <a:lnTo>
                  <a:pt x="1544" y="63516"/>
                </a:lnTo>
                <a:lnTo>
                  <a:pt x="1300" y="63765"/>
                </a:lnTo>
                <a:lnTo>
                  <a:pt x="894" y="64213"/>
                </a:lnTo>
                <a:lnTo>
                  <a:pt x="569" y="64588"/>
                </a:lnTo>
                <a:lnTo>
                  <a:pt x="325" y="64863"/>
                </a:lnTo>
                <a:lnTo>
                  <a:pt x="108" y="65092"/>
                </a:lnTo>
                <a:lnTo>
                  <a:pt x="54" y="65139"/>
                </a:lnTo>
                <a:lnTo>
                  <a:pt x="27" y="65186"/>
                </a:lnTo>
                <a:lnTo>
                  <a:pt x="0" y="65238"/>
                </a:lnTo>
                <a:lnTo>
                  <a:pt x="27" y="65290"/>
                </a:lnTo>
                <a:lnTo>
                  <a:pt x="27" y="65280"/>
                </a:lnTo>
                <a:lnTo>
                  <a:pt x="54" y="65249"/>
                </a:lnTo>
                <a:lnTo>
                  <a:pt x="135" y="65197"/>
                </a:lnTo>
                <a:lnTo>
                  <a:pt x="298" y="65124"/>
                </a:lnTo>
                <a:lnTo>
                  <a:pt x="379" y="65077"/>
                </a:lnTo>
                <a:lnTo>
                  <a:pt x="460" y="65025"/>
                </a:lnTo>
                <a:lnTo>
                  <a:pt x="596" y="64905"/>
                </a:lnTo>
                <a:lnTo>
                  <a:pt x="731" y="64770"/>
                </a:lnTo>
                <a:lnTo>
                  <a:pt x="921" y="64624"/>
                </a:lnTo>
                <a:lnTo>
                  <a:pt x="1354" y="64260"/>
                </a:lnTo>
                <a:lnTo>
                  <a:pt x="1842" y="63812"/>
                </a:lnTo>
                <a:lnTo>
                  <a:pt x="2465" y="63292"/>
                </a:lnTo>
                <a:lnTo>
                  <a:pt x="2817" y="63006"/>
                </a:lnTo>
                <a:lnTo>
                  <a:pt x="3196" y="62704"/>
                </a:lnTo>
                <a:lnTo>
                  <a:pt x="3413" y="62553"/>
                </a:lnTo>
                <a:lnTo>
                  <a:pt x="3657" y="62392"/>
                </a:lnTo>
                <a:lnTo>
                  <a:pt x="3927" y="62230"/>
                </a:lnTo>
                <a:lnTo>
                  <a:pt x="4252" y="62069"/>
                </a:lnTo>
                <a:lnTo>
                  <a:pt x="4930" y="61731"/>
                </a:lnTo>
                <a:lnTo>
                  <a:pt x="5715" y="61382"/>
                </a:lnTo>
                <a:lnTo>
                  <a:pt x="7367" y="60633"/>
                </a:lnTo>
                <a:lnTo>
                  <a:pt x="8234" y="60232"/>
                </a:lnTo>
                <a:lnTo>
                  <a:pt x="8667" y="60024"/>
                </a:lnTo>
                <a:lnTo>
                  <a:pt x="9074" y="59810"/>
                </a:lnTo>
                <a:lnTo>
                  <a:pt x="9913" y="59373"/>
                </a:lnTo>
                <a:lnTo>
                  <a:pt x="10753" y="58920"/>
                </a:lnTo>
                <a:lnTo>
                  <a:pt x="11620" y="58452"/>
                </a:lnTo>
                <a:lnTo>
                  <a:pt x="12459" y="57968"/>
                </a:lnTo>
                <a:lnTo>
                  <a:pt x="13326" y="57468"/>
                </a:lnTo>
                <a:lnTo>
                  <a:pt x="14166" y="56953"/>
                </a:lnTo>
                <a:lnTo>
                  <a:pt x="14978" y="56422"/>
                </a:lnTo>
                <a:lnTo>
                  <a:pt x="15791" y="55876"/>
                </a:lnTo>
                <a:lnTo>
                  <a:pt x="16603" y="55314"/>
                </a:lnTo>
                <a:lnTo>
                  <a:pt x="17362" y="54742"/>
                </a:lnTo>
                <a:lnTo>
                  <a:pt x="18120" y="54148"/>
                </a:lnTo>
                <a:lnTo>
                  <a:pt x="18878" y="53545"/>
                </a:lnTo>
                <a:lnTo>
                  <a:pt x="19610" y="52925"/>
                </a:lnTo>
                <a:lnTo>
                  <a:pt x="20341" y="52296"/>
                </a:lnTo>
                <a:lnTo>
                  <a:pt x="21831" y="50995"/>
                </a:lnTo>
                <a:lnTo>
                  <a:pt x="22156" y="50646"/>
                </a:lnTo>
                <a:lnTo>
                  <a:pt x="22535" y="50297"/>
                </a:lnTo>
                <a:lnTo>
                  <a:pt x="22941" y="49949"/>
                </a:lnTo>
                <a:lnTo>
                  <a:pt x="23348" y="49600"/>
                </a:lnTo>
                <a:lnTo>
                  <a:pt x="23808" y="49256"/>
                </a:lnTo>
                <a:lnTo>
                  <a:pt x="24296" y="48913"/>
                </a:lnTo>
                <a:lnTo>
                  <a:pt x="24837" y="48570"/>
                </a:lnTo>
                <a:lnTo>
                  <a:pt x="25379" y="48231"/>
                </a:lnTo>
                <a:lnTo>
                  <a:pt x="25975" y="47893"/>
                </a:lnTo>
                <a:lnTo>
                  <a:pt x="26571" y="47555"/>
                </a:lnTo>
                <a:lnTo>
                  <a:pt x="27221" y="47222"/>
                </a:lnTo>
                <a:lnTo>
                  <a:pt x="27898" y="46889"/>
                </a:lnTo>
                <a:lnTo>
                  <a:pt x="28602" y="46561"/>
                </a:lnTo>
                <a:lnTo>
                  <a:pt x="29333" y="46233"/>
                </a:lnTo>
                <a:lnTo>
                  <a:pt x="30092" y="45910"/>
                </a:lnTo>
                <a:lnTo>
                  <a:pt x="30904" y="45588"/>
                </a:lnTo>
                <a:lnTo>
                  <a:pt x="32692" y="44906"/>
                </a:lnTo>
                <a:lnTo>
                  <a:pt x="33613" y="44562"/>
                </a:lnTo>
                <a:lnTo>
                  <a:pt x="34507" y="44214"/>
                </a:lnTo>
                <a:lnTo>
                  <a:pt x="35373" y="43860"/>
                </a:lnTo>
                <a:lnTo>
                  <a:pt x="36240" y="43506"/>
                </a:lnTo>
                <a:lnTo>
                  <a:pt x="37026" y="43142"/>
                </a:lnTo>
                <a:lnTo>
                  <a:pt x="37432" y="42960"/>
                </a:lnTo>
                <a:lnTo>
                  <a:pt x="37784" y="42772"/>
                </a:lnTo>
                <a:lnTo>
                  <a:pt x="38163" y="42580"/>
                </a:lnTo>
                <a:lnTo>
                  <a:pt x="38515" y="42387"/>
                </a:lnTo>
                <a:lnTo>
                  <a:pt x="38867" y="42189"/>
                </a:lnTo>
                <a:lnTo>
                  <a:pt x="39192" y="41997"/>
                </a:lnTo>
                <a:lnTo>
                  <a:pt x="39517" y="41799"/>
                </a:lnTo>
                <a:lnTo>
                  <a:pt x="39788" y="41601"/>
                </a:lnTo>
                <a:lnTo>
                  <a:pt x="40086" y="41404"/>
                </a:lnTo>
                <a:lnTo>
                  <a:pt x="40330" y="41206"/>
                </a:lnTo>
                <a:lnTo>
                  <a:pt x="40601" y="41008"/>
                </a:lnTo>
                <a:lnTo>
                  <a:pt x="40818" y="40805"/>
                </a:lnTo>
                <a:lnTo>
                  <a:pt x="41034" y="40607"/>
                </a:lnTo>
                <a:lnTo>
                  <a:pt x="41224" y="40404"/>
                </a:lnTo>
                <a:lnTo>
                  <a:pt x="41413" y="40201"/>
                </a:lnTo>
                <a:lnTo>
                  <a:pt x="41576" y="39998"/>
                </a:lnTo>
                <a:lnTo>
                  <a:pt x="41738" y="39795"/>
                </a:lnTo>
                <a:lnTo>
                  <a:pt x="41847" y="39593"/>
                </a:lnTo>
                <a:lnTo>
                  <a:pt x="42416" y="38749"/>
                </a:lnTo>
                <a:lnTo>
                  <a:pt x="43039" y="37906"/>
                </a:lnTo>
                <a:lnTo>
                  <a:pt x="43716" y="37069"/>
                </a:lnTo>
                <a:lnTo>
                  <a:pt x="44474" y="36231"/>
                </a:lnTo>
                <a:lnTo>
                  <a:pt x="45260" y="35393"/>
                </a:lnTo>
                <a:lnTo>
                  <a:pt x="46126" y="34560"/>
                </a:lnTo>
                <a:lnTo>
                  <a:pt x="47020" y="33728"/>
                </a:lnTo>
                <a:lnTo>
                  <a:pt x="47995" y="32895"/>
                </a:lnTo>
                <a:lnTo>
                  <a:pt x="63921" y="20088"/>
                </a:lnTo>
                <a:lnTo>
                  <a:pt x="71018" y="14514"/>
                </a:lnTo>
                <a:lnTo>
                  <a:pt x="77247" y="9643"/>
                </a:lnTo>
                <a:lnTo>
                  <a:pt x="79956" y="7525"/>
                </a:lnTo>
                <a:lnTo>
                  <a:pt x="82312" y="5636"/>
                </a:lnTo>
                <a:lnTo>
                  <a:pt x="86077" y="2597"/>
                </a:lnTo>
                <a:lnTo>
                  <a:pt x="87404" y="1504"/>
                </a:lnTo>
                <a:lnTo>
                  <a:pt x="88379" y="677"/>
                </a:lnTo>
                <a:lnTo>
                  <a:pt x="88704" y="401"/>
                </a:lnTo>
                <a:lnTo>
                  <a:pt x="88975" y="177"/>
                </a:lnTo>
                <a:lnTo>
                  <a:pt x="89002" y="130"/>
                </a:lnTo>
                <a:lnTo>
                  <a:pt x="89002" y="88"/>
                </a:lnTo>
                <a:lnTo>
                  <a:pt x="89002" y="47"/>
                </a:lnTo>
                <a:lnTo>
                  <a:pt x="889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"/>
          <p:cNvSpPr/>
          <p:nvPr/>
        </p:nvSpPr>
        <p:spPr>
          <a:xfrm rot="10800000" flipH="1">
            <a:off x="271307" y="3913100"/>
            <a:ext cx="641513" cy="123040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7171332" y="43896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7171332" y="45686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 rot="-10529839" flipH="1">
            <a:off x="8535196" y="2444233"/>
            <a:ext cx="1016713" cy="2879570"/>
          </a:xfrm>
          <a:custGeom>
            <a:avLst/>
            <a:gdLst/>
            <a:ahLst/>
            <a:cxnLst/>
            <a:rect l="l" t="t" r="r" b="b"/>
            <a:pathLst>
              <a:path w="113217" h="68653" extrusionOk="0">
                <a:moveTo>
                  <a:pt x="98445" y="48"/>
                </a:moveTo>
                <a:lnTo>
                  <a:pt x="99160" y="152"/>
                </a:lnTo>
                <a:lnTo>
                  <a:pt x="99891" y="277"/>
                </a:lnTo>
                <a:lnTo>
                  <a:pt x="100622" y="402"/>
                </a:lnTo>
                <a:lnTo>
                  <a:pt x="101353" y="532"/>
                </a:lnTo>
                <a:lnTo>
                  <a:pt x="102031" y="667"/>
                </a:lnTo>
                <a:lnTo>
                  <a:pt x="102708" y="802"/>
                </a:lnTo>
                <a:lnTo>
                  <a:pt x="103358" y="943"/>
                </a:lnTo>
                <a:lnTo>
                  <a:pt x="104008" y="1089"/>
                </a:lnTo>
                <a:lnTo>
                  <a:pt x="104820" y="1307"/>
                </a:lnTo>
                <a:lnTo>
                  <a:pt x="105579" y="1536"/>
                </a:lnTo>
                <a:lnTo>
                  <a:pt x="106337" y="1765"/>
                </a:lnTo>
                <a:lnTo>
                  <a:pt x="107014" y="1999"/>
                </a:lnTo>
                <a:lnTo>
                  <a:pt x="107664" y="2234"/>
                </a:lnTo>
                <a:lnTo>
                  <a:pt x="108287" y="2478"/>
                </a:lnTo>
                <a:lnTo>
                  <a:pt x="108856" y="2723"/>
                </a:lnTo>
                <a:lnTo>
                  <a:pt x="109371" y="2973"/>
                </a:lnTo>
                <a:lnTo>
                  <a:pt x="109858" y="3222"/>
                </a:lnTo>
                <a:lnTo>
                  <a:pt x="110292" y="3477"/>
                </a:lnTo>
                <a:lnTo>
                  <a:pt x="110671" y="3737"/>
                </a:lnTo>
                <a:lnTo>
                  <a:pt x="111023" y="3998"/>
                </a:lnTo>
                <a:lnTo>
                  <a:pt x="111321" y="4263"/>
                </a:lnTo>
                <a:lnTo>
                  <a:pt x="111565" y="4529"/>
                </a:lnTo>
                <a:lnTo>
                  <a:pt x="111754" y="4794"/>
                </a:lnTo>
                <a:lnTo>
                  <a:pt x="111917" y="5065"/>
                </a:lnTo>
                <a:lnTo>
                  <a:pt x="112052" y="5257"/>
                </a:lnTo>
                <a:lnTo>
                  <a:pt x="112133" y="5450"/>
                </a:lnTo>
                <a:lnTo>
                  <a:pt x="112242" y="5647"/>
                </a:lnTo>
                <a:lnTo>
                  <a:pt x="112296" y="5840"/>
                </a:lnTo>
                <a:lnTo>
                  <a:pt x="112350" y="6038"/>
                </a:lnTo>
                <a:lnTo>
                  <a:pt x="112377" y="6230"/>
                </a:lnTo>
                <a:lnTo>
                  <a:pt x="112377" y="6423"/>
                </a:lnTo>
                <a:lnTo>
                  <a:pt x="112377" y="6621"/>
                </a:lnTo>
                <a:lnTo>
                  <a:pt x="112350" y="6813"/>
                </a:lnTo>
                <a:lnTo>
                  <a:pt x="112296" y="7011"/>
                </a:lnTo>
                <a:lnTo>
                  <a:pt x="112242" y="7203"/>
                </a:lnTo>
                <a:lnTo>
                  <a:pt x="112160" y="7401"/>
                </a:lnTo>
                <a:lnTo>
                  <a:pt x="112052" y="7594"/>
                </a:lnTo>
                <a:lnTo>
                  <a:pt x="111944" y="7786"/>
                </a:lnTo>
                <a:lnTo>
                  <a:pt x="111808" y="7984"/>
                </a:lnTo>
                <a:lnTo>
                  <a:pt x="111646" y="8177"/>
                </a:lnTo>
                <a:lnTo>
                  <a:pt x="111429" y="8395"/>
                </a:lnTo>
                <a:lnTo>
                  <a:pt x="111212" y="8609"/>
                </a:lnTo>
                <a:lnTo>
                  <a:pt x="110942" y="8827"/>
                </a:lnTo>
                <a:lnTo>
                  <a:pt x="110644" y="9040"/>
                </a:lnTo>
                <a:lnTo>
                  <a:pt x="110319" y="9254"/>
                </a:lnTo>
                <a:lnTo>
                  <a:pt x="109967" y="9467"/>
                </a:lnTo>
                <a:lnTo>
                  <a:pt x="109587" y="9675"/>
                </a:lnTo>
                <a:lnTo>
                  <a:pt x="109154" y="9883"/>
                </a:lnTo>
                <a:lnTo>
                  <a:pt x="108694" y="10102"/>
                </a:lnTo>
                <a:lnTo>
                  <a:pt x="108206" y="10315"/>
                </a:lnTo>
                <a:lnTo>
                  <a:pt x="107691" y="10534"/>
                </a:lnTo>
                <a:lnTo>
                  <a:pt x="107150" y="10753"/>
                </a:lnTo>
                <a:lnTo>
                  <a:pt x="106012" y="11190"/>
                </a:lnTo>
                <a:lnTo>
                  <a:pt x="104820" y="11632"/>
                </a:lnTo>
                <a:lnTo>
                  <a:pt x="103574" y="12080"/>
                </a:lnTo>
                <a:lnTo>
                  <a:pt x="102274" y="12532"/>
                </a:lnTo>
                <a:lnTo>
                  <a:pt x="99593" y="13459"/>
                </a:lnTo>
                <a:lnTo>
                  <a:pt x="98239" y="13932"/>
                </a:lnTo>
                <a:lnTo>
                  <a:pt x="96857" y="14416"/>
                </a:lnTo>
                <a:lnTo>
                  <a:pt x="95503" y="14911"/>
                </a:lnTo>
                <a:lnTo>
                  <a:pt x="94176" y="15421"/>
                </a:lnTo>
                <a:lnTo>
                  <a:pt x="93445" y="15691"/>
                </a:lnTo>
                <a:lnTo>
                  <a:pt x="92767" y="15967"/>
                </a:lnTo>
                <a:lnTo>
                  <a:pt x="92117" y="16243"/>
                </a:lnTo>
                <a:lnTo>
                  <a:pt x="91494" y="16524"/>
                </a:lnTo>
                <a:lnTo>
                  <a:pt x="90899" y="16805"/>
                </a:lnTo>
                <a:lnTo>
                  <a:pt x="90357" y="17091"/>
                </a:lnTo>
                <a:lnTo>
                  <a:pt x="89869" y="17383"/>
                </a:lnTo>
                <a:lnTo>
                  <a:pt x="89382" y="17669"/>
                </a:lnTo>
                <a:lnTo>
                  <a:pt x="88948" y="17960"/>
                </a:lnTo>
                <a:lnTo>
                  <a:pt x="88569" y="18257"/>
                </a:lnTo>
                <a:lnTo>
                  <a:pt x="88190" y="18553"/>
                </a:lnTo>
                <a:lnTo>
                  <a:pt x="87865" y="18850"/>
                </a:lnTo>
                <a:lnTo>
                  <a:pt x="87594" y="19152"/>
                </a:lnTo>
                <a:lnTo>
                  <a:pt x="87350" y="19449"/>
                </a:lnTo>
                <a:lnTo>
                  <a:pt x="87134" y="19750"/>
                </a:lnTo>
                <a:lnTo>
                  <a:pt x="86971" y="20057"/>
                </a:lnTo>
                <a:lnTo>
                  <a:pt x="86863" y="20375"/>
                </a:lnTo>
                <a:lnTo>
                  <a:pt x="86782" y="20698"/>
                </a:lnTo>
                <a:lnTo>
                  <a:pt x="86754" y="21025"/>
                </a:lnTo>
                <a:lnTo>
                  <a:pt x="86754" y="21348"/>
                </a:lnTo>
                <a:lnTo>
                  <a:pt x="86782" y="21676"/>
                </a:lnTo>
                <a:lnTo>
                  <a:pt x="86836" y="22004"/>
                </a:lnTo>
                <a:lnTo>
                  <a:pt x="86944" y="22665"/>
                </a:lnTo>
                <a:lnTo>
                  <a:pt x="87079" y="23331"/>
                </a:lnTo>
                <a:lnTo>
                  <a:pt x="87134" y="23664"/>
                </a:lnTo>
                <a:lnTo>
                  <a:pt x="87161" y="24002"/>
                </a:lnTo>
                <a:lnTo>
                  <a:pt x="87161" y="24335"/>
                </a:lnTo>
                <a:lnTo>
                  <a:pt x="87134" y="24673"/>
                </a:lnTo>
                <a:lnTo>
                  <a:pt x="87079" y="25012"/>
                </a:lnTo>
                <a:lnTo>
                  <a:pt x="86971" y="25355"/>
                </a:lnTo>
                <a:lnTo>
                  <a:pt x="86890" y="25527"/>
                </a:lnTo>
                <a:lnTo>
                  <a:pt x="86809" y="25704"/>
                </a:lnTo>
                <a:lnTo>
                  <a:pt x="86700" y="25876"/>
                </a:lnTo>
                <a:lnTo>
                  <a:pt x="86565" y="26047"/>
                </a:lnTo>
                <a:lnTo>
                  <a:pt x="86429" y="26219"/>
                </a:lnTo>
                <a:lnTo>
                  <a:pt x="86267" y="26391"/>
                </a:lnTo>
                <a:lnTo>
                  <a:pt x="86077" y="26557"/>
                </a:lnTo>
                <a:lnTo>
                  <a:pt x="85861" y="26729"/>
                </a:lnTo>
                <a:lnTo>
                  <a:pt x="85644" y="26896"/>
                </a:lnTo>
                <a:lnTo>
                  <a:pt x="85400" y="27062"/>
                </a:lnTo>
                <a:lnTo>
                  <a:pt x="85129" y="27229"/>
                </a:lnTo>
                <a:lnTo>
                  <a:pt x="84858" y="27395"/>
                </a:lnTo>
                <a:lnTo>
                  <a:pt x="84533" y="27556"/>
                </a:lnTo>
                <a:lnTo>
                  <a:pt x="84236" y="27723"/>
                </a:lnTo>
                <a:lnTo>
                  <a:pt x="83883" y="27884"/>
                </a:lnTo>
                <a:lnTo>
                  <a:pt x="83531" y="28040"/>
                </a:lnTo>
                <a:lnTo>
                  <a:pt x="82692" y="28368"/>
                </a:lnTo>
                <a:lnTo>
                  <a:pt x="81852" y="28696"/>
                </a:lnTo>
                <a:lnTo>
                  <a:pt x="80958" y="29014"/>
                </a:lnTo>
                <a:lnTo>
                  <a:pt x="80010" y="29331"/>
                </a:lnTo>
                <a:lnTo>
                  <a:pt x="79062" y="29643"/>
                </a:lnTo>
                <a:lnTo>
                  <a:pt x="78060" y="29950"/>
                </a:lnTo>
                <a:lnTo>
                  <a:pt x="77004" y="30252"/>
                </a:lnTo>
                <a:lnTo>
                  <a:pt x="75947" y="30554"/>
                </a:lnTo>
                <a:lnTo>
                  <a:pt x="73754" y="31173"/>
                </a:lnTo>
                <a:lnTo>
                  <a:pt x="71533" y="31798"/>
                </a:lnTo>
                <a:lnTo>
                  <a:pt x="70449" y="32120"/>
                </a:lnTo>
                <a:lnTo>
                  <a:pt x="69366" y="32443"/>
                </a:lnTo>
                <a:lnTo>
                  <a:pt x="68309" y="32771"/>
                </a:lnTo>
                <a:lnTo>
                  <a:pt x="67280" y="33109"/>
                </a:lnTo>
                <a:lnTo>
                  <a:pt x="66766" y="33281"/>
                </a:lnTo>
                <a:lnTo>
                  <a:pt x="66251" y="33458"/>
                </a:lnTo>
                <a:lnTo>
                  <a:pt x="65763" y="33635"/>
                </a:lnTo>
                <a:lnTo>
                  <a:pt x="65303" y="33812"/>
                </a:lnTo>
                <a:lnTo>
                  <a:pt x="64870" y="33994"/>
                </a:lnTo>
                <a:lnTo>
                  <a:pt x="64490" y="34176"/>
                </a:lnTo>
                <a:lnTo>
                  <a:pt x="64111" y="34363"/>
                </a:lnTo>
                <a:lnTo>
                  <a:pt x="63732" y="34551"/>
                </a:lnTo>
                <a:lnTo>
                  <a:pt x="63407" y="34738"/>
                </a:lnTo>
                <a:lnTo>
                  <a:pt x="63109" y="34931"/>
                </a:lnTo>
                <a:lnTo>
                  <a:pt x="62838" y="35123"/>
                </a:lnTo>
                <a:lnTo>
                  <a:pt x="62594" y="35316"/>
                </a:lnTo>
                <a:lnTo>
                  <a:pt x="62378" y="35508"/>
                </a:lnTo>
                <a:lnTo>
                  <a:pt x="62188" y="35706"/>
                </a:lnTo>
                <a:lnTo>
                  <a:pt x="62026" y="35904"/>
                </a:lnTo>
                <a:lnTo>
                  <a:pt x="61863" y="36102"/>
                </a:lnTo>
                <a:lnTo>
                  <a:pt x="61782" y="36310"/>
                </a:lnTo>
                <a:lnTo>
                  <a:pt x="61728" y="36518"/>
                </a:lnTo>
                <a:lnTo>
                  <a:pt x="61701" y="36721"/>
                </a:lnTo>
                <a:lnTo>
                  <a:pt x="61728" y="36924"/>
                </a:lnTo>
                <a:lnTo>
                  <a:pt x="61782" y="37127"/>
                </a:lnTo>
                <a:lnTo>
                  <a:pt x="61890" y="37335"/>
                </a:lnTo>
                <a:lnTo>
                  <a:pt x="61998" y="37533"/>
                </a:lnTo>
                <a:lnTo>
                  <a:pt x="62134" y="37736"/>
                </a:lnTo>
                <a:lnTo>
                  <a:pt x="62324" y="37939"/>
                </a:lnTo>
                <a:lnTo>
                  <a:pt x="62486" y="38142"/>
                </a:lnTo>
                <a:lnTo>
                  <a:pt x="62919" y="38542"/>
                </a:lnTo>
                <a:lnTo>
                  <a:pt x="63407" y="38943"/>
                </a:lnTo>
                <a:lnTo>
                  <a:pt x="63894" y="39338"/>
                </a:lnTo>
                <a:lnTo>
                  <a:pt x="64355" y="39739"/>
                </a:lnTo>
                <a:lnTo>
                  <a:pt x="64815" y="40140"/>
                </a:lnTo>
                <a:lnTo>
                  <a:pt x="65032" y="40338"/>
                </a:lnTo>
                <a:lnTo>
                  <a:pt x="65222" y="40535"/>
                </a:lnTo>
                <a:lnTo>
                  <a:pt x="65411" y="40738"/>
                </a:lnTo>
                <a:lnTo>
                  <a:pt x="65547" y="40936"/>
                </a:lnTo>
                <a:lnTo>
                  <a:pt x="65682" y="41139"/>
                </a:lnTo>
                <a:lnTo>
                  <a:pt x="65790" y="41337"/>
                </a:lnTo>
                <a:lnTo>
                  <a:pt x="65845" y="41540"/>
                </a:lnTo>
                <a:lnTo>
                  <a:pt x="65899" y="41743"/>
                </a:lnTo>
                <a:lnTo>
                  <a:pt x="65899" y="41946"/>
                </a:lnTo>
                <a:lnTo>
                  <a:pt x="65845" y="42143"/>
                </a:lnTo>
                <a:lnTo>
                  <a:pt x="65763" y="42352"/>
                </a:lnTo>
                <a:lnTo>
                  <a:pt x="65628" y="42555"/>
                </a:lnTo>
                <a:lnTo>
                  <a:pt x="65411" y="42758"/>
                </a:lnTo>
                <a:lnTo>
                  <a:pt x="65167" y="42961"/>
                </a:lnTo>
                <a:lnTo>
                  <a:pt x="64897" y="43163"/>
                </a:lnTo>
                <a:lnTo>
                  <a:pt x="64572" y="43361"/>
                </a:lnTo>
                <a:lnTo>
                  <a:pt x="64247" y="43559"/>
                </a:lnTo>
                <a:lnTo>
                  <a:pt x="63867" y="43757"/>
                </a:lnTo>
                <a:lnTo>
                  <a:pt x="63488" y="43949"/>
                </a:lnTo>
                <a:lnTo>
                  <a:pt x="63082" y="44142"/>
                </a:lnTo>
                <a:lnTo>
                  <a:pt x="62621" y="44329"/>
                </a:lnTo>
                <a:lnTo>
                  <a:pt x="62134" y="44517"/>
                </a:lnTo>
                <a:lnTo>
                  <a:pt x="61646" y="44699"/>
                </a:lnTo>
                <a:lnTo>
                  <a:pt x="61105" y="44881"/>
                </a:lnTo>
                <a:lnTo>
                  <a:pt x="60563" y="45063"/>
                </a:lnTo>
                <a:lnTo>
                  <a:pt x="59967" y="45235"/>
                </a:lnTo>
                <a:lnTo>
                  <a:pt x="59371" y="45412"/>
                </a:lnTo>
                <a:lnTo>
                  <a:pt x="58748" y="45578"/>
                </a:lnTo>
                <a:lnTo>
                  <a:pt x="57475" y="45932"/>
                </a:lnTo>
                <a:lnTo>
                  <a:pt x="56202" y="46286"/>
                </a:lnTo>
                <a:lnTo>
                  <a:pt x="53575" y="46983"/>
                </a:lnTo>
                <a:lnTo>
                  <a:pt x="52248" y="47342"/>
                </a:lnTo>
                <a:lnTo>
                  <a:pt x="50948" y="47701"/>
                </a:lnTo>
                <a:lnTo>
                  <a:pt x="49648" y="48066"/>
                </a:lnTo>
                <a:lnTo>
                  <a:pt x="49025" y="48253"/>
                </a:lnTo>
                <a:lnTo>
                  <a:pt x="48402" y="48440"/>
                </a:lnTo>
                <a:lnTo>
                  <a:pt x="47291" y="48841"/>
                </a:lnTo>
                <a:lnTo>
                  <a:pt x="46208" y="49242"/>
                </a:lnTo>
                <a:lnTo>
                  <a:pt x="45206" y="49653"/>
                </a:lnTo>
                <a:lnTo>
                  <a:pt x="44231" y="50064"/>
                </a:lnTo>
                <a:lnTo>
                  <a:pt x="43310" y="50480"/>
                </a:lnTo>
                <a:lnTo>
                  <a:pt x="42443" y="50897"/>
                </a:lnTo>
                <a:lnTo>
                  <a:pt x="41603" y="51323"/>
                </a:lnTo>
                <a:lnTo>
                  <a:pt x="40845" y="51750"/>
                </a:lnTo>
                <a:lnTo>
                  <a:pt x="40114" y="52177"/>
                </a:lnTo>
                <a:lnTo>
                  <a:pt x="39464" y="52609"/>
                </a:lnTo>
                <a:lnTo>
                  <a:pt x="38841" y="53046"/>
                </a:lnTo>
                <a:lnTo>
                  <a:pt x="38272" y="53483"/>
                </a:lnTo>
                <a:lnTo>
                  <a:pt x="37757" y="53925"/>
                </a:lnTo>
                <a:lnTo>
                  <a:pt x="37270" y="54368"/>
                </a:lnTo>
                <a:lnTo>
                  <a:pt x="36863" y="54815"/>
                </a:lnTo>
                <a:lnTo>
                  <a:pt x="36511" y="55263"/>
                </a:lnTo>
                <a:lnTo>
                  <a:pt x="35644" y="56163"/>
                </a:lnTo>
                <a:lnTo>
                  <a:pt x="34805" y="57069"/>
                </a:lnTo>
                <a:lnTo>
                  <a:pt x="33938" y="57979"/>
                </a:lnTo>
                <a:lnTo>
                  <a:pt x="33478" y="58432"/>
                </a:lnTo>
                <a:lnTo>
                  <a:pt x="33017" y="58885"/>
                </a:lnTo>
                <a:lnTo>
                  <a:pt x="32530" y="59338"/>
                </a:lnTo>
                <a:lnTo>
                  <a:pt x="31988" y="59790"/>
                </a:lnTo>
                <a:lnTo>
                  <a:pt x="31419" y="60238"/>
                </a:lnTo>
                <a:lnTo>
                  <a:pt x="30796" y="60686"/>
                </a:lnTo>
                <a:lnTo>
                  <a:pt x="30146" y="61133"/>
                </a:lnTo>
                <a:lnTo>
                  <a:pt x="29442" y="61581"/>
                </a:lnTo>
                <a:lnTo>
                  <a:pt x="28656" y="62023"/>
                </a:lnTo>
                <a:lnTo>
                  <a:pt x="28250" y="62242"/>
                </a:lnTo>
                <a:lnTo>
                  <a:pt x="27817" y="62460"/>
                </a:lnTo>
                <a:lnTo>
                  <a:pt x="27383" y="62684"/>
                </a:lnTo>
                <a:lnTo>
                  <a:pt x="26950" y="62902"/>
                </a:lnTo>
                <a:lnTo>
                  <a:pt x="26463" y="63116"/>
                </a:lnTo>
                <a:lnTo>
                  <a:pt x="25975" y="63334"/>
                </a:lnTo>
                <a:lnTo>
                  <a:pt x="25460" y="63548"/>
                </a:lnTo>
                <a:lnTo>
                  <a:pt x="24946" y="63761"/>
                </a:lnTo>
                <a:lnTo>
                  <a:pt x="24404" y="63969"/>
                </a:lnTo>
                <a:lnTo>
                  <a:pt x="23835" y="64177"/>
                </a:lnTo>
                <a:lnTo>
                  <a:pt x="23239" y="64386"/>
                </a:lnTo>
                <a:lnTo>
                  <a:pt x="22644" y="64589"/>
                </a:lnTo>
                <a:lnTo>
                  <a:pt x="22021" y="64792"/>
                </a:lnTo>
                <a:lnTo>
                  <a:pt x="21371" y="64995"/>
                </a:lnTo>
                <a:lnTo>
                  <a:pt x="20720" y="65192"/>
                </a:lnTo>
                <a:lnTo>
                  <a:pt x="20016" y="65385"/>
                </a:lnTo>
                <a:lnTo>
                  <a:pt x="19339" y="65583"/>
                </a:lnTo>
                <a:lnTo>
                  <a:pt x="18608" y="65770"/>
                </a:lnTo>
                <a:lnTo>
                  <a:pt x="17877" y="65962"/>
                </a:lnTo>
                <a:lnTo>
                  <a:pt x="17091" y="66145"/>
                </a:lnTo>
                <a:lnTo>
                  <a:pt x="16306" y="66327"/>
                </a:lnTo>
                <a:lnTo>
                  <a:pt x="15493" y="66498"/>
                </a:lnTo>
                <a:lnTo>
                  <a:pt x="14626" y="66670"/>
                </a:lnTo>
                <a:lnTo>
                  <a:pt x="13760" y="66837"/>
                </a:lnTo>
                <a:lnTo>
                  <a:pt x="12866" y="66993"/>
                </a:lnTo>
                <a:lnTo>
                  <a:pt x="11945" y="67149"/>
                </a:lnTo>
                <a:lnTo>
                  <a:pt x="10997" y="67300"/>
                </a:lnTo>
                <a:lnTo>
                  <a:pt x="10049" y="67446"/>
                </a:lnTo>
                <a:lnTo>
                  <a:pt x="9047" y="67586"/>
                </a:lnTo>
                <a:lnTo>
                  <a:pt x="8045" y="67721"/>
                </a:lnTo>
                <a:lnTo>
                  <a:pt x="7015" y="67852"/>
                </a:lnTo>
                <a:lnTo>
                  <a:pt x="5986" y="67971"/>
                </a:lnTo>
                <a:lnTo>
                  <a:pt x="5141" y="68065"/>
                </a:lnTo>
                <a:lnTo>
                  <a:pt x="4876" y="67633"/>
                </a:lnTo>
                <a:lnTo>
                  <a:pt x="4523" y="67154"/>
                </a:lnTo>
                <a:lnTo>
                  <a:pt x="4171" y="66670"/>
                </a:lnTo>
                <a:lnTo>
                  <a:pt x="3792" y="66191"/>
                </a:lnTo>
                <a:lnTo>
                  <a:pt x="3034" y="65239"/>
                </a:lnTo>
                <a:lnTo>
                  <a:pt x="2682" y="64766"/>
                </a:lnTo>
                <a:lnTo>
                  <a:pt x="2357" y="64297"/>
                </a:lnTo>
                <a:lnTo>
                  <a:pt x="2059" y="63824"/>
                </a:lnTo>
                <a:lnTo>
                  <a:pt x="1815" y="63355"/>
                </a:lnTo>
                <a:lnTo>
                  <a:pt x="1625" y="62882"/>
                </a:lnTo>
                <a:lnTo>
                  <a:pt x="1517" y="62413"/>
                </a:lnTo>
                <a:lnTo>
                  <a:pt x="1436" y="61940"/>
                </a:lnTo>
                <a:lnTo>
                  <a:pt x="1382" y="61466"/>
                </a:lnTo>
                <a:lnTo>
                  <a:pt x="1409" y="60993"/>
                </a:lnTo>
                <a:lnTo>
                  <a:pt x="1490" y="60519"/>
                </a:lnTo>
                <a:lnTo>
                  <a:pt x="1598" y="60056"/>
                </a:lnTo>
                <a:lnTo>
                  <a:pt x="1788" y="59593"/>
                </a:lnTo>
                <a:lnTo>
                  <a:pt x="2005" y="59135"/>
                </a:lnTo>
                <a:lnTo>
                  <a:pt x="2302" y="58672"/>
                </a:lnTo>
                <a:lnTo>
                  <a:pt x="2627" y="58453"/>
                </a:lnTo>
                <a:lnTo>
                  <a:pt x="2980" y="58229"/>
                </a:lnTo>
                <a:lnTo>
                  <a:pt x="3332" y="58011"/>
                </a:lnTo>
                <a:lnTo>
                  <a:pt x="3711" y="57797"/>
                </a:lnTo>
                <a:lnTo>
                  <a:pt x="4117" y="57579"/>
                </a:lnTo>
                <a:lnTo>
                  <a:pt x="4551" y="57365"/>
                </a:lnTo>
                <a:lnTo>
                  <a:pt x="5011" y="57157"/>
                </a:lnTo>
                <a:lnTo>
                  <a:pt x="5471" y="56944"/>
                </a:lnTo>
                <a:lnTo>
                  <a:pt x="6474" y="56517"/>
                </a:lnTo>
                <a:lnTo>
                  <a:pt x="7422" y="56090"/>
                </a:lnTo>
                <a:lnTo>
                  <a:pt x="8315" y="55664"/>
                </a:lnTo>
                <a:lnTo>
                  <a:pt x="9209" y="55226"/>
                </a:lnTo>
                <a:lnTo>
                  <a:pt x="10049" y="54795"/>
                </a:lnTo>
                <a:lnTo>
                  <a:pt x="10861" y="54357"/>
                </a:lnTo>
                <a:lnTo>
                  <a:pt x="11647" y="53915"/>
                </a:lnTo>
                <a:lnTo>
                  <a:pt x="12378" y="53473"/>
                </a:lnTo>
                <a:lnTo>
                  <a:pt x="12974" y="53030"/>
                </a:lnTo>
                <a:lnTo>
                  <a:pt x="13516" y="52588"/>
                </a:lnTo>
                <a:lnTo>
                  <a:pt x="14003" y="52140"/>
                </a:lnTo>
                <a:lnTo>
                  <a:pt x="14437" y="51688"/>
                </a:lnTo>
                <a:lnTo>
                  <a:pt x="14789" y="51235"/>
                </a:lnTo>
                <a:lnTo>
                  <a:pt x="15087" y="50782"/>
                </a:lnTo>
                <a:lnTo>
                  <a:pt x="15331" y="50329"/>
                </a:lnTo>
                <a:lnTo>
                  <a:pt x="15520" y="49872"/>
                </a:lnTo>
                <a:lnTo>
                  <a:pt x="16495" y="48092"/>
                </a:lnTo>
                <a:lnTo>
                  <a:pt x="17443" y="46333"/>
                </a:lnTo>
                <a:lnTo>
                  <a:pt x="17931" y="45464"/>
                </a:lnTo>
                <a:lnTo>
                  <a:pt x="18418" y="44595"/>
                </a:lnTo>
                <a:lnTo>
                  <a:pt x="18662" y="44163"/>
                </a:lnTo>
                <a:lnTo>
                  <a:pt x="18960" y="43736"/>
                </a:lnTo>
                <a:lnTo>
                  <a:pt x="19258" y="43309"/>
                </a:lnTo>
                <a:lnTo>
                  <a:pt x="19610" y="42888"/>
                </a:lnTo>
                <a:lnTo>
                  <a:pt x="19989" y="42466"/>
                </a:lnTo>
                <a:lnTo>
                  <a:pt x="20423" y="42055"/>
                </a:lnTo>
                <a:lnTo>
                  <a:pt x="20883" y="41644"/>
                </a:lnTo>
                <a:lnTo>
                  <a:pt x="21154" y="41436"/>
                </a:lnTo>
                <a:lnTo>
                  <a:pt x="21452" y="41233"/>
                </a:lnTo>
                <a:lnTo>
                  <a:pt x="21723" y="41035"/>
                </a:lnTo>
                <a:lnTo>
                  <a:pt x="22048" y="40832"/>
                </a:lnTo>
                <a:lnTo>
                  <a:pt x="22373" y="40634"/>
                </a:lnTo>
                <a:lnTo>
                  <a:pt x="22725" y="40437"/>
                </a:lnTo>
                <a:lnTo>
                  <a:pt x="23104" y="40239"/>
                </a:lnTo>
                <a:lnTo>
                  <a:pt x="23483" y="40046"/>
                </a:lnTo>
                <a:lnTo>
                  <a:pt x="23917" y="39848"/>
                </a:lnTo>
                <a:lnTo>
                  <a:pt x="24350" y="39661"/>
                </a:lnTo>
                <a:lnTo>
                  <a:pt x="24810" y="39474"/>
                </a:lnTo>
                <a:lnTo>
                  <a:pt x="25271" y="39286"/>
                </a:lnTo>
                <a:lnTo>
                  <a:pt x="26273" y="38917"/>
                </a:lnTo>
                <a:lnTo>
                  <a:pt x="27302" y="38553"/>
                </a:lnTo>
                <a:lnTo>
                  <a:pt x="28359" y="38188"/>
                </a:lnTo>
                <a:lnTo>
                  <a:pt x="29388" y="37824"/>
                </a:lnTo>
                <a:lnTo>
                  <a:pt x="30417" y="37460"/>
                </a:lnTo>
                <a:lnTo>
                  <a:pt x="31419" y="37090"/>
                </a:lnTo>
                <a:lnTo>
                  <a:pt x="31880" y="36903"/>
                </a:lnTo>
                <a:lnTo>
                  <a:pt x="32340" y="36710"/>
                </a:lnTo>
                <a:lnTo>
                  <a:pt x="32746" y="36523"/>
                </a:lnTo>
                <a:lnTo>
                  <a:pt x="33153" y="36331"/>
                </a:lnTo>
                <a:lnTo>
                  <a:pt x="33532" y="36138"/>
                </a:lnTo>
                <a:lnTo>
                  <a:pt x="33857" y="35940"/>
                </a:lnTo>
                <a:lnTo>
                  <a:pt x="34182" y="35748"/>
                </a:lnTo>
                <a:lnTo>
                  <a:pt x="34480" y="35550"/>
                </a:lnTo>
                <a:lnTo>
                  <a:pt x="34751" y="35352"/>
                </a:lnTo>
                <a:lnTo>
                  <a:pt x="35022" y="35149"/>
                </a:lnTo>
                <a:lnTo>
                  <a:pt x="35238" y="34951"/>
                </a:lnTo>
                <a:lnTo>
                  <a:pt x="35428" y="34748"/>
                </a:lnTo>
                <a:lnTo>
                  <a:pt x="35617" y="34546"/>
                </a:lnTo>
                <a:lnTo>
                  <a:pt x="35753" y="34343"/>
                </a:lnTo>
                <a:lnTo>
                  <a:pt x="35888" y="34134"/>
                </a:lnTo>
                <a:lnTo>
                  <a:pt x="35970" y="33931"/>
                </a:lnTo>
                <a:lnTo>
                  <a:pt x="36051" y="33723"/>
                </a:lnTo>
                <a:lnTo>
                  <a:pt x="36105" y="33520"/>
                </a:lnTo>
                <a:lnTo>
                  <a:pt x="36186" y="33120"/>
                </a:lnTo>
                <a:lnTo>
                  <a:pt x="36213" y="32724"/>
                </a:lnTo>
                <a:lnTo>
                  <a:pt x="36240" y="32329"/>
                </a:lnTo>
                <a:lnTo>
                  <a:pt x="36213" y="31933"/>
                </a:lnTo>
                <a:lnTo>
                  <a:pt x="36186" y="31147"/>
                </a:lnTo>
                <a:lnTo>
                  <a:pt x="36186" y="30762"/>
                </a:lnTo>
                <a:lnTo>
                  <a:pt x="36213" y="30372"/>
                </a:lnTo>
                <a:lnTo>
                  <a:pt x="36240" y="29992"/>
                </a:lnTo>
                <a:lnTo>
                  <a:pt x="36322" y="29612"/>
                </a:lnTo>
                <a:lnTo>
                  <a:pt x="36430" y="29232"/>
                </a:lnTo>
                <a:lnTo>
                  <a:pt x="36620" y="28863"/>
                </a:lnTo>
                <a:lnTo>
                  <a:pt x="36728" y="28675"/>
                </a:lnTo>
                <a:lnTo>
                  <a:pt x="36863" y="28493"/>
                </a:lnTo>
                <a:lnTo>
                  <a:pt x="37026" y="28306"/>
                </a:lnTo>
                <a:lnTo>
                  <a:pt x="37188" y="28124"/>
                </a:lnTo>
                <a:lnTo>
                  <a:pt x="37378" y="27947"/>
                </a:lnTo>
                <a:lnTo>
                  <a:pt x="37595" y="27765"/>
                </a:lnTo>
                <a:lnTo>
                  <a:pt x="37838" y="27588"/>
                </a:lnTo>
                <a:lnTo>
                  <a:pt x="38082" y="27406"/>
                </a:lnTo>
                <a:lnTo>
                  <a:pt x="38380" y="27229"/>
                </a:lnTo>
                <a:lnTo>
                  <a:pt x="38678" y="27057"/>
                </a:lnTo>
                <a:lnTo>
                  <a:pt x="39003" y="26880"/>
                </a:lnTo>
                <a:lnTo>
                  <a:pt x="39328" y="26708"/>
                </a:lnTo>
                <a:lnTo>
                  <a:pt x="40059" y="26370"/>
                </a:lnTo>
                <a:lnTo>
                  <a:pt x="40818" y="26037"/>
                </a:lnTo>
                <a:lnTo>
                  <a:pt x="41603" y="25709"/>
                </a:lnTo>
                <a:lnTo>
                  <a:pt x="42443" y="25381"/>
                </a:lnTo>
                <a:lnTo>
                  <a:pt x="43310" y="25059"/>
                </a:lnTo>
                <a:lnTo>
                  <a:pt x="44176" y="24736"/>
                </a:lnTo>
                <a:lnTo>
                  <a:pt x="45910" y="24101"/>
                </a:lnTo>
                <a:lnTo>
                  <a:pt x="46749" y="23778"/>
                </a:lnTo>
                <a:lnTo>
                  <a:pt x="47562" y="23456"/>
                </a:lnTo>
                <a:lnTo>
                  <a:pt x="48347" y="23133"/>
                </a:lnTo>
                <a:lnTo>
                  <a:pt x="49079" y="22810"/>
                </a:lnTo>
                <a:lnTo>
                  <a:pt x="49783" y="22483"/>
                </a:lnTo>
                <a:lnTo>
                  <a:pt x="50081" y="22316"/>
                </a:lnTo>
                <a:lnTo>
                  <a:pt x="50406" y="22149"/>
                </a:lnTo>
                <a:lnTo>
                  <a:pt x="50677" y="21983"/>
                </a:lnTo>
                <a:lnTo>
                  <a:pt x="50948" y="21811"/>
                </a:lnTo>
                <a:lnTo>
                  <a:pt x="51164" y="21645"/>
                </a:lnTo>
                <a:lnTo>
                  <a:pt x="51381" y="21473"/>
                </a:lnTo>
                <a:lnTo>
                  <a:pt x="51571" y="21306"/>
                </a:lnTo>
                <a:lnTo>
                  <a:pt x="51733" y="21135"/>
                </a:lnTo>
                <a:lnTo>
                  <a:pt x="51869" y="20963"/>
                </a:lnTo>
                <a:lnTo>
                  <a:pt x="51977" y="20796"/>
                </a:lnTo>
                <a:lnTo>
                  <a:pt x="52085" y="20625"/>
                </a:lnTo>
                <a:lnTo>
                  <a:pt x="52167" y="20453"/>
                </a:lnTo>
                <a:lnTo>
                  <a:pt x="52248" y="20286"/>
                </a:lnTo>
                <a:lnTo>
                  <a:pt x="52302" y="20115"/>
                </a:lnTo>
                <a:lnTo>
                  <a:pt x="52329" y="19776"/>
                </a:lnTo>
                <a:lnTo>
                  <a:pt x="52329" y="19438"/>
                </a:lnTo>
                <a:lnTo>
                  <a:pt x="52275" y="19100"/>
                </a:lnTo>
                <a:lnTo>
                  <a:pt x="52139" y="18767"/>
                </a:lnTo>
                <a:lnTo>
                  <a:pt x="52004" y="18439"/>
                </a:lnTo>
                <a:lnTo>
                  <a:pt x="51814" y="18111"/>
                </a:lnTo>
                <a:lnTo>
                  <a:pt x="51598" y="17788"/>
                </a:lnTo>
                <a:lnTo>
                  <a:pt x="51354" y="17471"/>
                </a:lnTo>
                <a:lnTo>
                  <a:pt x="50839" y="16852"/>
                </a:lnTo>
                <a:lnTo>
                  <a:pt x="50325" y="16238"/>
                </a:lnTo>
                <a:lnTo>
                  <a:pt x="49837" y="15624"/>
                </a:lnTo>
                <a:lnTo>
                  <a:pt x="49593" y="15322"/>
                </a:lnTo>
                <a:lnTo>
                  <a:pt x="49404" y="15015"/>
                </a:lnTo>
                <a:lnTo>
                  <a:pt x="49241" y="14708"/>
                </a:lnTo>
                <a:lnTo>
                  <a:pt x="49106" y="14406"/>
                </a:lnTo>
                <a:lnTo>
                  <a:pt x="48998" y="14104"/>
                </a:lnTo>
                <a:lnTo>
                  <a:pt x="48943" y="13807"/>
                </a:lnTo>
                <a:lnTo>
                  <a:pt x="48943" y="13511"/>
                </a:lnTo>
                <a:lnTo>
                  <a:pt x="48970" y="13214"/>
                </a:lnTo>
                <a:lnTo>
                  <a:pt x="49079" y="12928"/>
                </a:lnTo>
                <a:lnTo>
                  <a:pt x="49160" y="12787"/>
                </a:lnTo>
                <a:lnTo>
                  <a:pt x="49241" y="12642"/>
                </a:lnTo>
                <a:lnTo>
                  <a:pt x="49350" y="12501"/>
                </a:lnTo>
                <a:lnTo>
                  <a:pt x="49485" y="12366"/>
                </a:lnTo>
                <a:lnTo>
                  <a:pt x="49621" y="12225"/>
                </a:lnTo>
                <a:lnTo>
                  <a:pt x="49783" y="12090"/>
                </a:lnTo>
                <a:lnTo>
                  <a:pt x="49946" y="11955"/>
                </a:lnTo>
                <a:lnTo>
                  <a:pt x="50162" y="11819"/>
                </a:lnTo>
                <a:lnTo>
                  <a:pt x="50379" y="11689"/>
                </a:lnTo>
                <a:lnTo>
                  <a:pt x="50623" y="11559"/>
                </a:lnTo>
                <a:lnTo>
                  <a:pt x="50866" y="11429"/>
                </a:lnTo>
                <a:lnTo>
                  <a:pt x="51137" y="11304"/>
                </a:lnTo>
                <a:lnTo>
                  <a:pt x="51706" y="11054"/>
                </a:lnTo>
                <a:lnTo>
                  <a:pt x="52329" y="10815"/>
                </a:lnTo>
                <a:lnTo>
                  <a:pt x="52979" y="10576"/>
                </a:lnTo>
                <a:lnTo>
                  <a:pt x="53683" y="10341"/>
                </a:lnTo>
                <a:lnTo>
                  <a:pt x="54415" y="10112"/>
                </a:lnTo>
                <a:lnTo>
                  <a:pt x="55146" y="9883"/>
                </a:lnTo>
                <a:lnTo>
                  <a:pt x="55877" y="9660"/>
                </a:lnTo>
                <a:lnTo>
                  <a:pt x="57367" y="9217"/>
                </a:lnTo>
                <a:lnTo>
                  <a:pt x="58098" y="8999"/>
                </a:lnTo>
                <a:lnTo>
                  <a:pt x="58802" y="8780"/>
                </a:lnTo>
                <a:lnTo>
                  <a:pt x="59480" y="8562"/>
                </a:lnTo>
                <a:lnTo>
                  <a:pt x="60130" y="8338"/>
                </a:lnTo>
                <a:lnTo>
                  <a:pt x="60753" y="8125"/>
                </a:lnTo>
                <a:lnTo>
                  <a:pt x="61321" y="7901"/>
                </a:lnTo>
                <a:lnTo>
                  <a:pt x="61836" y="7677"/>
                </a:lnTo>
                <a:lnTo>
                  <a:pt x="62296" y="7443"/>
                </a:lnTo>
                <a:lnTo>
                  <a:pt x="62703" y="7209"/>
                </a:lnTo>
                <a:lnTo>
                  <a:pt x="63055" y="6974"/>
                </a:lnTo>
                <a:lnTo>
                  <a:pt x="63353" y="6730"/>
                </a:lnTo>
                <a:lnTo>
                  <a:pt x="63569" y="6485"/>
                </a:lnTo>
                <a:lnTo>
                  <a:pt x="63705" y="6261"/>
                </a:lnTo>
                <a:lnTo>
                  <a:pt x="63813" y="6032"/>
                </a:lnTo>
                <a:lnTo>
                  <a:pt x="63922" y="5809"/>
                </a:lnTo>
                <a:lnTo>
                  <a:pt x="63976" y="5580"/>
                </a:lnTo>
                <a:lnTo>
                  <a:pt x="64057" y="5351"/>
                </a:lnTo>
                <a:lnTo>
                  <a:pt x="64084" y="5127"/>
                </a:lnTo>
                <a:lnTo>
                  <a:pt x="64111" y="4898"/>
                </a:lnTo>
                <a:lnTo>
                  <a:pt x="64111" y="4669"/>
                </a:lnTo>
                <a:lnTo>
                  <a:pt x="64138" y="4466"/>
                </a:lnTo>
                <a:lnTo>
                  <a:pt x="64192" y="4263"/>
                </a:lnTo>
                <a:lnTo>
                  <a:pt x="64274" y="4060"/>
                </a:lnTo>
                <a:lnTo>
                  <a:pt x="64409" y="3857"/>
                </a:lnTo>
                <a:lnTo>
                  <a:pt x="64572" y="3659"/>
                </a:lnTo>
                <a:lnTo>
                  <a:pt x="64788" y="3456"/>
                </a:lnTo>
                <a:lnTo>
                  <a:pt x="65032" y="3259"/>
                </a:lnTo>
                <a:lnTo>
                  <a:pt x="65330" y="3061"/>
                </a:lnTo>
                <a:lnTo>
                  <a:pt x="65709" y="2894"/>
                </a:lnTo>
                <a:lnTo>
                  <a:pt x="66143" y="2733"/>
                </a:lnTo>
                <a:lnTo>
                  <a:pt x="66603" y="2572"/>
                </a:lnTo>
                <a:lnTo>
                  <a:pt x="67145" y="2421"/>
                </a:lnTo>
                <a:lnTo>
                  <a:pt x="67713" y="2280"/>
                </a:lnTo>
                <a:lnTo>
                  <a:pt x="68364" y="2140"/>
                </a:lnTo>
                <a:lnTo>
                  <a:pt x="69014" y="2010"/>
                </a:lnTo>
                <a:lnTo>
                  <a:pt x="69745" y="1890"/>
                </a:lnTo>
                <a:lnTo>
                  <a:pt x="70368" y="1791"/>
                </a:lnTo>
                <a:lnTo>
                  <a:pt x="71018" y="1698"/>
                </a:lnTo>
                <a:lnTo>
                  <a:pt x="71668" y="1604"/>
                </a:lnTo>
                <a:lnTo>
                  <a:pt x="72345" y="1515"/>
                </a:lnTo>
                <a:lnTo>
                  <a:pt x="73022" y="1427"/>
                </a:lnTo>
                <a:lnTo>
                  <a:pt x="73699" y="1344"/>
                </a:lnTo>
                <a:lnTo>
                  <a:pt x="74404" y="1260"/>
                </a:lnTo>
                <a:lnTo>
                  <a:pt x="75108" y="1182"/>
                </a:lnTo>
                <a:lnTo>
                  <a:pt x="75812" y="1109"/>
                </a:lnTo>
                <a:lnTo>
                  <a:pt x="76543" y="1037"/>
                </a:lnTo>
                <a:lnTo>
                  <a:pt x="77248" y="964"/>
                </a:lnTo>
                <a:lnTo>
                  <a:pt x="78006" y="896"/>
                </a:lnTo>
                <a:lnTo>
                  <a:pt x="78737" y="834"/>
                </a:lnTo>
                <a:lnTo>
                  <a:pt x="79496" y="771"/>
                </a:lnTo>
                <a:lnTo>
                  <a:pt x="80254" y="714"/>
                </a:lnTo>
                <a:lnTo>
                  <a:pt x="81012" y="657"/>
                </a:lnTo>
                <a:lnTo>
                  <a:pt x="82123" y="579"/>
                </a:lnTo>
                <a:lnTo>
                  <a:pt x="83260" y="501"/>
                </a:lnTo>
                <a:lnTo>
                  <a:pt x="84398" y="433"/>
                </a:lnTo>
                <a:lnTo>
                  <a:pt x="85536" y="370"/>
                </a:lnTo>
                <a:lnTo>
                  <a:pt x="86700" y="308"/>
                </a:lnTo>
                <a:lnTo>
                  <a:pt x="87865" y="256"/>
                </a:lnTo>
                <a:lnTo>
                  <a:pt x="89030" y="209"/>
                </a:lnTo>
                <a:lnTo>
                  <a:pt x="90221" y="168"/>
                </a:lnTo>
                <a:lnTo>
                  <a:pt x="91657" y="121"/>
                </a:lnTo>
                <a:lnTo>
                  <a:pt x="93120" y="89"/>
                </a:lnTo>
                <a:lnTo>
                  <a:pt x="94582" y="63"/>
                </a:lnTo>
                <a:lnTo>
                  <a:pt x="96072" y="48"/>
                </a:lnTo>
                <a:close/>
                <a:moveTo>
                  <a:pt x="94880" y="1"/>
                </a:moveTo>
                <a:lnTo>
                  <a:pt x="93905" y="11"/>
                </a:lnTo>
                <a:lnTo>
                  <a:pt x="92903" y="27"/>
                </a:lnTo>
                <a:lnTo>
                  <a:pt x="91901" y="53"/>
                </a:lnTo>
                <a:lnTo>
                  <a:pt x="90926" y="89"/>
                </a:lnTo>
                <a:lnTo>
                  <a:pt x="89734" y="126"/>
                </a:lnTo>
                <a:lnTo>
                  <a:pt x="88542" y="168"/>
                </a:lnTo>
                <a:lnTo>
                  <a:pt x="87377" y="220"/>
                </a:lnTo>
                <a:lnTo>
                  <a:pt x="86213" y="277"/>
                </a:lnTo>
                <a:lnTo>
                  <a:pt x="85021" y="334"/>
                </a:lnTo>
                <a:lnTo>
                  <a:pt x="83883" y="402"/>
                </a:lnTo>
                <a:lnTo>
                  <a:pt x="82719" y="475"/>
                </a:lnTo>
                <a:lnTo>
                  <a:pt x="81581" y="553"/>
                </a:lnTo>
                <a:lnTo>
                  <a:pt x="80823" y="605"/>
                </a:lnTo>
                <a:lnTo>
                  <a:pt x="80037" y="662"/>
                </a:lnTo>
                <a:lnTo>
                  <a:pt x="79279" y="724"/>
                </a:lnTo>
                <a:lnTo>
                  <a:pt x="78521" y="787"/>
                </a:lnTo>
                <a:lnTo>
                  <a:pt x="77762" y="854"/>
                </a:lnTo>
                <a:lnTo>
                  <a:pt x="77031" y="922"/>
                </a:lnTo>
                <a:lnTo>
                  <a:pt x="76300" y="995"/>
                </a:lnTo>
                <a:lnTo>
                  <a:pt x="75568" y="1073"/>
                </a:lnTo>
                <a:lnTo>
                  <a:pt x="74837" y="1151"/>
                </a:lnTo>
                <a:lnTo>
                  <a:pt x="74133" y="1229"/>
                </a:lnTo>
                <a:lnTo>
                  <a:pt x="73428" y="1312"/>
                </a:lnTo>
                <a:lnTo>
                  <a:pt x="72751" y="1401"/>
                </a:lnTo>
                <a:lnTo>
                  <a:pt x="72074" y="1489"/>
                </a:lnTo>
                <a:lnTo>
                  <a:pt x="71397" y="1583"/>
                </a:lnTo>
                <a:lnTo>
                  <a:pt x="70720" y="1677"/>
                </a:lnTo>
                <a:lnTo>
                  <a:pt x="70070" y="1776"/>
                </a:lnTo>
                <a:lnTo>
                  <a:pt x="69312" y="1906"/>
                </a:lnTo>
                <a:lnTo>
                  <a:pt x="68607" y="2041"/>
                </a:lnTo>
                <a:lnTo>
                  <a:pt x="67930" y="2181"/>
                </a:lnTo>
                <a:lnTo>
                  <a:pt x="67334" y="2332"/>
                </a:lnTo>
                <a:lnTo>
                  <a:pt x="66766" y="2494"/>
                </a:lnTo>
                <a:lnTo>
                  <a:pt x="66224" y="2655"/>
                </a:lnTo>
                <a:lnTo>
                  <a:pt x="65763" y="2827"/>
                </a:lnTo>
                <a:lnTo>
                  <a:pt x="65357" y="3004"/>
                </a:lnTo>
                <a:lnTo>
                  <a:pt x="65059" y="3207"/>
                </a:lnTo>
                <a:lnTo>
                  <a:pt x="64788" y="3410"/>
                </a:lnTo>
                <a:lnTo>
                  <a:pt x="64572" y="3613"/>
                </a:lnTo>
                <a:lnTo>
                  <a:pt x="64382" y="3821"/>
                </a:lnTo>
                <a:lnTo>
                  <a:pt x="64247" y="4029"/>
                </a:lnTo>
                <a:lnTo>
                  <a:pt x="64138" y="4237"/>
                </a:lnTo>
                <a:lnTo>
                  <a:pt x="64057" y="4445"/>
                </a:lnTo>
                <a:lnTo>
                  <a:pt x="64057" y="4659"/>
                </a:lnTo>
                <a:lnTo>
                  <a:pt x="63976" y="5106"/>
                </a:lnTo>
                <a:lnTo>
                  <a:pt x="63867" y="5554"/>
                </a:lnTo>
                <a:lnTo>
                  <a:pt x="63678" y="6001"/>
                </a:lnTo>
                <a:lnTo>
                  <a:pt x="63434" y="6449"/>
                </a:lnTo>
                <a:lnTo>
                  <a:pt x="63190" y="6683"/>
                </a:lnTo>
                <a:lnTo>
                  <a:pt x="62919" y="6917"/>
                </a:lnTo>
                <a:lnTo>
                  <a:pt x="62567" y="7146"/>
                </a:lnTo>
                <a:lnTo>
                  <a:pt x="62161" y="7370"/>
                </a:lnTo>
                <a:lnTo>
                  <a:pt x="61701" y="7594"/>
                </a:lnTo>
                <a:lnTo>
                  <a:pt x="61186" y="7812"/>
                </a:lnTo>
                <a:lnTo>
                  <a:pt x="60617" y="8026"/>
                </a:lnTo>
                <a:lnTo>
                  <a:pt x="59967" y="8234"/>
                </a:lnTo>
                <a:lnTo>
                  <a:pt x="59317" y="8447"/>
                </a:lnTo>
                <a:lnTo>
                  <a:pt x="58613" y="8661"/>
                </a:lnTo>
                <a:lnTo>
                  <a:pt x="57854" y="8879"/>
                </a:lnTo>
                <a:lnTo>
                  <a:pt x="57096" y="9092"/>
                </a:lnTo>
                <a:lnTo>
                  <a:pt x="55525" y="9530"/>
                </a:lnTo>
                <a:lnTo>
                  <a:pt x="54767" y="9753"/>
                </a:lnTo>
                <a:lnTo>
                  <a:pt x="53981" y="9977"/>
                </a:lnTo>
                <a:lnTo>
                  <a:pt x="53223" y="10211"/>
                </a:lnTo>
                <a:lnTo>
                  <a:pt x="52519" y="10446"/>
                </a:lnTo>
                <a:lnTo>
                  <a:pt x="51841" y="10690"/>
                </a:lnTo>
                <a:lnTo>
                  <a:pt x="51191" y="10940"/>
                </a:lnTo>
                <a:lnTo>
                  <a:pt x="50894" y="11070"/>
                </a:lnTo>
                <a:lnTo>
                  <a:pt x="50596" y="11200"/>
                </a:lnTo>
                <a:lnTo>
                  <a:pt x="50325" y="11330"/>
                </a:lnTo>
                <a:lnTo>
                  <a:pt x="50081" y="11466"/>
                </a:lnTo>
                <a:lnTo>
                  <a:pt x="49837" y="11601"/>
                </a:lnTo>
                <a:lnTo>
                  <a:pt x="49621" y="11741"/>
                </a:lnTo>
                <a:lnTo>
                  <a:pt x="49431" y="11887"/>
                </a:lnTo>
                <a:lnTo>
                  <a:pt x="49268" y="12028"/>
                </a:lnTo>
                <a:lnTo>
                  <a:pt x="49106" y="12173"/>
                </a:lnTo>
                <a:lnTo>
                  <a:pt x="48970" y="12324"/>
                </a:lnTo>
                <a:lnTo>
                  <a:pt x="48835" y="12470"/>
                </a:lnTo>
                <a:lnTo>
                  <a:pt x="48727" y="12616"/>
                </a:lnTo>
                <a:lnTo>
                  <a:pt x="48564" y="12912"/>
                </a:lnTo>
                <a:lnTo>
                  <a:pt x="48456" y="13209"/>
                </a:lnTo>
                <a:lnTo>
                  <a:pt x="48402" y="13511"/>
                </a:lnTo>
                <a:lnTo>
                  <a:pt x="48402" y="13813"/>
                </a:lnTo>
                <a:lnTo>
                  <a:pt x="48456" y="14114"/>
                </a:lnTo>
                <a:lnTo>
                  <a:pt x="48537" y="14416"/>
                </a:lnTo>
                <a:lnTo>
                  <a:pt x="48645" y="14723"/>
                </a:lnTo>
                <a:lnTo>
                  <a:pt x="48808" y="15025"/>
                </a:lnTo>
                <a:lnTo>
                  <a:pt x="48998" y="15332"/>
                </a:lnTo>
                <a:lnTo>
                  <a:pt x="49214" y="15644"/>
                </a:lnTo>
                <a:lnTo>
                  <a:pt x="49431" y="15951"/>
                </a:lnTo>
                <a:lnTo>
                  <a:pt x="49675" y="16264"/>
                </a:lnTo>
                <a:lnTo>
                  <a:pt x="50189" y="16883"/>
                </a:lnTo>
                <a:lnTo>
                  <a:pt x="50704" y="17513"/>
                </a:lnTo>
                <a:lnTo>
                  <a:pt x="50948" y="17830"/>
                </a:lnTo>
                <a:lnTo>
                  <a:pt x="51164" y="18153"/>
                </a:lnTo>
                <a:lnTo>
                  <a:pt x="51354" y="18475"/>
                </a:lnTo>
                <a:lnTo>
                  <a:pt x="51489" y="18803"/>
                </a:lnTo>
                <a:lnTo>
                  <a:pt x="51598" y="19126"/>
                </a:lnTo>
                <a:lnTo>
                  <a:pt x="51679" y="19454"/>
                </a:lnTo>
                <a:lnTo>
                  <a:pt x="51679" y="19782"/>
                </a:lnTo>
                <a:lnTo>
                  <a:pt x="51652" y="19948"/>
                </a:lnTo>
                <a:lnTo>
                  <a:pt x="51625" y="20115"/>
                </a:lnTo>
                <a:lnTo>
                  <a:pt x="51571" y="20276"/>
                </a:lnTo>
                <a:lnTo>
                  <a:pt x="51489" y="20443"/>
                </a:lnTo>
                <a:lnTo>
                  <a:pt x="51408" y="20609"/>
                </a:lnTo>
                <a:lnTo>
                  <a:pt x="51300" y="20770"/>
                </a:lnTo>
                <a:lnTo>
                  <a:pt x="51164" y="20937"/>
                </a:lnTo>
                <a:lnTo>
                  <a:pt x="51029" y="21098"/>
                </a:lnTo>
                <a:lnTo>
                  <a:pt x="50866" y="21265"/>
                </a:lnTo>
                <a:lnTo>
                  <a:pt x="50650" y="21431"/>
                </a:lnTo>
                <a:lnTo>
                  <a:pt x="50433" y="21593"/>
                </a:lnTo>
                <a:lnTo>
                  <a:pt x="50189" y="21754"/>
                </a:lnTo>
                <a:lnTo>
                  <a:pt x="49946" y="21920"/>
                </a:lnTo>
                <a:lnTo>
                  <a:pt x="49648" y="22082"/>
                </a:lnTo>
                <a:lnTo>
                  <a:pt x="48998" y="22404"/>
                </a:lnTo>
                <a:lnTo>
                  <a:pt x="48293" y="22727"/>
                </a:lnTo>
                <a:lnTo>
                  <a:pt x="47535" y="23045"/>
                </a:lnTo>
                <a:lnTo>
                  <a:pt x="46749" y="23362"/>
                </a:lnTo>
                <a:lnTo>
                  <a:pt x="45937" y="23679"/>
                </a:lnTo>
                <a:lnTo>
                  <a:pt x="45097" y="23997"/>
                </a:lnTo>
                <a:lnTo>
                  <a:pt x="43364" y="24632"/>
                </a:lnTo>
                <a:lnTo>
                  <a:pt x="42497" y="24954"/>
                </a:lnTo>
                <a:lnTo>
                  <a:pt x="41657" y="25277"/>
                </a:lnTo>
                <a:lnTo>
                  <a:pt x="40818" y="25610"/>
                </a:lnTo>
                <a:lnTo>
                  <a:pt x="40005" y="25943"/>
                </a:lnTo>
                <a:lnTo>
                  <a:pt x="39247" y="26281"/>
                </a:lnTo>
                <a:lnTo>
                  <a:pt x="38516" y="26625"/>
                </a:lnTo>
                <a:lnTo>
                  <a:pt x="38163" y="26802"/>
                </a:lnTo>
                <a:lnTo>
                  <a:pt x="37838" y="26979"/>
                </a:lnTo>
                <a:lnTo>
                  <a:pt x="37540" y="27161"/>
                </a:lnTo>
                <a:lnTo>
                  <a:pt x="37243" y="27343"/>
                </a:lnTo>
                <a:lnTo>
                  <a:pt x="36945" y="27525"/>
                </a:lnTo>
                <a:lnTo>
                  <a:pt x="36701" y="27707"/>
                </a:lnTo>
                <a:lnTo>
                  <a:pt x="36484" y="27895"/>
                </a:lnTo>
                <a:lnTo>
                  <a:pt x="36267" y="28082"/>
                </a:lnTo>
                <a:lnTo>
                  <a:pt x="36078" y="28269"/>
                </a:lnTo>
                <a:lnTo>
                  <a:pt x="35942" y="28457"/>
                </a:lnTo>
                <a:lnTo>
                  <a:pt x="35780" y="28644"/>
                </a:lnTo>
                <a:lnTo>
                  <a:pt x="35672" y="28837"/>
                </a:lnTo>
                <a:lnTo>
                  <a:pt x="35563" y="29024"/>
                </a:lnTo>
                <a:lnTo>
                  <a:pt x="35482" y="29217"/>
                </a:lnTo>
                <a:lnTo>
                  <a:pt x="35347" y="29602"/>
                </a:lnTo>
                <a:lnTo>
                  <a:pt x="35265" y="29987"/>
                </a:lnTo>
                <a:lnTo>
                  <a:pt x="35211" y="30377"/>
                </a:lnTo>
                <a:lnTo>
                  <a:pt x="35211" y="30773"/>
                </a:lnTo>
                <a:lnTo>
                  <a:pt x="35211" y="31163"/>
                </a:lnTo>
                <a:lnTo>
                  <a:pt x="35238" y="31949"/>
                </a:lnTo>
                <a:lnTo>
                  <a:pt x="35238" y="32344"/>
                </a:lnTo>
                <a:lnTo>
                  <a:pt x="35238" y="32740"/>
                </a:lnTo>
                <a:lnTo>
                  <a:pt x="35184" y="33135"/>
                </a:lnTo>
                <a:lnTo>
                  <a:pt x="35103" y="33526"/>
                </a:lnTo>
                <a:lnTo>
                  <a:pt x="35049" y="33723"/>
                </a:lnTo>
                <a:lnTo>
                  <a:pt x="34967" y="33921"/>
                </a:lnTo>
                <a:lnTo>
                  <a:pt x="34886" y="34119"/>
                </a:lnTo>
                <a:lnTo>
                  <a:pt x="34751" y="34317"/>
                </a:lnTo>
                <a:lnTo>
                  <a:pt x="34615" y="34514"/>
                </a:lnTo>
                <a:lnTo>
                  <a:pt x="34453" y="34707"/>
                </a:lnTo>
                <a:lnTo>
                  <a:pt x="34236" y="34905"/>
                </a:lnTo>
                <a:lnTo>
                  <a:pt x="34019" y="35097"/>
                </a:lnTo>
                <a:lnTo>
                  <a:pt x="33776" y="35290"/>
                </a:lnTo>
                <a:lnTo>
                  <a:pt x="33505" y="35482"/>
                </a:lnTo>
                <a:lnTo>
                  <a:pt x="33234" y="35670"/>
                </a:lnTo>
                <a:lnTo>
                  <a:pt x="32909" y="35862"/>
                </a:lnTo>
                <a:lnTo>
                  <a:pt x="32557" y="36050"/>
                </a:lnTo>
                <a:lnTo>
                  <a:pt x="32205" y="36232"/>
                </a:lnTo>
                <a:lnTo>
                  <a:pt x="31825" y="36419"/>
                </a:lnTo>
                <a:lnTo>
                  <a:pt x="31392" y="36601"/>
                </a:lnTo>
                <a:lnTo>
                  <a:pt x="30959" y="36783"/>
                </a:lnTo>
                <a:lnTo>
                  <a:pt x="30498" y="36965"/>
                </a:lnTo>
                <a:lnTo>
                  <a:pt x="29550" y="37330"/>
                </a:lnTo>
                <a:lnTo>
                  <a:pt x="28548" y="37694"/>
                </a:lnTo>
                <a:lnTo>
                  <a:pt x="27492" y="38053"/>
                </a:lnTo>
                <a:lnTo>
                  <a:pt x="26435" y="38423"/>
                </a:lnTo>
                <a:lnTo>
                  <a:pt x="25406" y="38787"/>
                </a:lnTo>
                <a:lnTo>
                  <a:pt x="24377" y="39162"/>
                </a:lnTo>
                <a:lnTo>
                  <a:pt x="23889" y="39354"/>
                </a:lnTo>
                <a:lnTo>
                  <a:pt x="23402" y="39547"/>
                </a:lnTo>
                <a:lnTo>
                  <a:pt x="22941" y="39744"/>
                </a:lnTo>
                <a:lnTo>
                  <a:pt x="22508" y="39942"/>
                </a:lnTo>
                <a:lnTo>
                  <a:pt x="22102" y="40140"/>
                </a:lnTo>
                <a:lnTo>
                  <a:pt x="21696" y="40343"/>
                </a:lnTo>
                <a:lnTo>
                  <a:pt x="21343" y="40546"/>
                </a:lnTo>
                <a:lnTo>
                  <a:pt x="20991" y="40749"/>
                </a:lnTo>
                <a:lnTo>
                  <a:pt x="20666" y="40952"/>
                </a:lnTo>
                <a:lnTo>
                  <a:pt x="20341" y="41160"/>
                </a:lnTo>
                <a:lnTo>
                  <a:pt x="20043" y="41363"/>
                </a:lnTo>
                <a:lnTo>
                  <a:pt x="19772" y="41576"/>
                </a:lnTo>
                <a:lnTo>
                  <a:pt x="19258" y="41993"/>
                </a:lnTo>
                <a:lnTo>
                  <a:pt x="18825" y="42419"/>
                </a:lnTo>
                <a:lnTo>
                  <a:pt x="18418" y="42846"/>
                </a:lnTo>
                <a:lnTo>
                  <a:pt x="18066" y="43273"/>
                </a:lnTo>
                <a:lnTo>
                  <a:pt x="17741" y="43705"/>
                </a:lnTo>
                <a:lnTo>
                  <a:pt x="17443" y="44137"/>
                </a:lnTo>
                <a:lnTo>
                  <a:pt x="17199" y="44574"/>
                </a:lnTo>
                <a:lnTo>
                  <a:pt x="16685" y="45443"/>
                </a:lnTo>
                <a:lnTo>
                  <a:pt x="16197" y="46317"/>
                </a:lnTo>
                <a:lnTo>
                  <a:pt x="14247" y="49856"/>
                </a:lnTo>
                <a:lnTo>
                  <a:pt x="14057" y="50303"/>
                </a:lnTo>
                <a:lnTo>
                  <a:pt x="13814" y="50751"/>
                </a:lnTo>
                <a:lnTo>
                  <a:pt x="13516" y="51199"/>
                </a:lnTo>
                <a:lnTo>
                  <a:pt x="13164" y="51641"/>
                </a:lnTo>
                <a:lnTo>
                  <a:pt x="12757" y="52083"/>
                </a:lnTo>
                <a:lnTo>
                  <a:pt x="12270" y="52520"/>
                </a:lnTo>
                <a:lnTo>
                  <a:pt x="11728" y="52958"/>
                </a:lnTo>
                <a:lnTo>
                  <a:pt x="11132" y="53395"/>
                </a:lnTo>
                <a:lnTo>
                  <a:pt x="10401" y="53832"/>
                </a:lnTo>
                <a:lnTo>
                  <a:pt x="9616" y="54269"/>
                </a:lnTo>
                <a:lnTo>
                  <a:pt x="8803" y="54701"/>
                </a:lnTo>
                <a:lnTo>
                  <a:pt x="7963" y="55133"/>
                </a:lnTo>
                <a:lnTo>
                  <a:pt x="7097" y="55560"/>
                </a:lnTo>
                <a:lnTo>
                  <a:pt x="6176" y="55986"/>
                </a:lnTo>
                <a:lnTo>
                  <a:pt x="5228" y="56413"/>
                </a:lnTo>
                <a:lnTo>
                  <a:pt x="4253" y="56829"/>
                </a:lnTo>
                <a:lnTo>
                  <a:pt x="3765" y="57048"/>
                </a:lnTo>
                <a:lnTo>
                  <a:pt x="3278" y="57266"/>
                </a:lnTo>
                <a:lnTo>
                  <a:pt x="2844" y="57490"/>
                </a:lnTo>
                <a:lnTo>
                  <a:pt x="2411" y="57714"/>
                </a:lnTo>
                <a:lnTo>
                  <a:pt x="2032" y="57938"/>
                </a:lnTo>
                <a:lnTo>
                  <a:pt x="1652" y="58162"/>
                </a:lnTo>
                <a:lnTo>
                  <a:pt x="1300" y="58391"/>
                </a:lnTo>
                <a:lnTo>
                  <a:pt x="975" y="58620"/>
                </a:lnTo>
                <a:lnTo>
                  <a:pt x="813" y="58859"/>
                </a:lnTo>
                <a:lnTo>
                  <a:pt x="650" y="59093"/>
                </a:lnTo>
                <a:lnTo>
                  <a:pt x="515" y="59332"/>
                </a:lnTo>
                <a:lnTo>
                  <a:pt x="406" y="59572"/>
                </a:lnTo>
                <a:lnTo>
                  <a:pt x="298" y="59811"/>
                </a:lnTo>
                <a:lnTo>
                  <a:pt x="217" y="60051"/>
                </a:lnTo>
                <a:lnTo>
                  <a:pt x="163" y="60290"/>
                </a:lnTo>
                <a:lnTo>
                  <a:pt x="109" y="60529"/>
                </a:lnTo>
                <a:lnTo>
                  <a:pt x="27" y="61008"/>
                </a:lnTo>
                <a:lnTo>
                  <a:pt x="0" y="61487"/>
                </a:lnTo>
                <a:lnTo>
                  <a:pt x="27" y="61966"/>
                </a:lnTo>
                <a:lnTo>
                  <a:pt x="109" y="62445"/>
                </a:lnTo>
                <a:lnTo>
                  <a:pt x="244" y="62923"/>
                </a:lnTo>
                <a:lnTo>
                  <a:pt x="434" y="63402"/>
                </a:lnTo>
                <a:lnTo>
                  <a:pt x="677" y="63881"/>
                </a:lnTo>
                <a:lnTo>
                  <a:pt x="975" y="64354"/>
                </a:lnTo>
                <a:lnTo>
                  <a:pt x="1300" y="64833"/>
                </a:lnTo>
                <a:lnTo>
                  <a:pt x="1652" y="65312"/>
                </a:lnTo>
                <a:lnTo>
                  <a:pt x="2411" y="66264"/>
                </a:lnTo>
                <a:lnTo>
                  <a:pt x="2790" y="66743"/>
                </a:lnTo>
                <a:lnTo>
                  <a:pt x="3142" y="67222"/>
                </a:lnTo>
                <a:lnTo>
                  <a:pt x="3494" y="67695"/>
                </a:lnTo>
                <a:lnTo>
                  <a:pt x="3792" y="68174"/>
                </a:lnTo>
                <a:lnTo>
                  <a:pt x="3792" y="68403"/>
                </a:lnTo>
                <a:lnTo>
                  <a:pt x="3792" y="68653"/>
                </a:lnTo>
                <a:lnTo>
                  <a:pt x="4957" y="68538"/>
                </a:lnTo>
                <a:lnTo>
                  <a:pt x="6094" y="68424"/>
                </a:lnTo>
                <a:lnTo>
                  <a:pt x="7205" y="68299"/>
                </a:lnTo>
                <a:lnTo>
                  <a:pt x="8315" y="68174"/>
                </a:lnTo>
                <a:lnTo>
                  <a:pt x="9372" y="68039"/>
                </a:lnTo>
                <a:lnTo>
                  <a:pt x="10428" y="67898"/>
                </a:lnTo>
                <a:lnTo>
                  <a:pt x="11457" y="67753"/>
                </a:lnTo>
                <a:lnTo>
                  <a:pt x="12459" y="67602"/>
                </a:lnTo>
                <a:lnTo>
                  <a:pt x="13462" y="67446"/>
                </a:lnTo>
                <a:lnTo>
                  <a:pt x="14410" y="67284"/>
                </a:lnTo>
                <a:lnTo>
                  <a:pt x="15358" y="67113"/>
                </a:lnTo>
                <a:lnTo>
                  <a:pt x="16251" y="66941"/>
                </a:lnTo>
                <a:lnTo>
                  <a:pt x="17145" y="66764"/>
                </a:lnTo>
                <a:lnTo>
                  <a:pt x="18012" y="66582"/>
                </a:lnTo>
                <a:lnTo>
                  <a:pt x="18825" y="66394"/>
                </a:lnTo>
                <a:lnTo>
                  <a:pt x="19637" y="66202"/>
                </a:lnTo>
                <a:lnTo>
                  <a:pt x="20395" y="66004"/>
                </a:lnTo>
                <a:lnTo>
                  <a:pt x="21154" y="65812"/>
                </a:lnTo>
                <a:lnTo>
                  <a:pt x="21858" y="65614"/>
                </a:lnTo>
                <a:lnTo>
                  <a:pt x="22562" y="65411"/>
                </a:lnTo>
                <a:lnTo>
                  <a:pt x="23239" y="65208"/>
                </a:lnTo>
                <a:lnTo>
                  <a:pt x="23889" y="65005"/>
                </a:lnTo>
                <a:lnTo>
                  <a:pt x="24540" y="64797"/>
                </a:lnTo>
                <a:lnTo>
                  <a:pt x="25135" y="64589"/>
                </a:lnTo>
                <a:lnTo>
                  <a:pt x="25731" y="64380"/>
                </a:lnTo>
                <a:lnTo>
                  <a:pt x="26327" y="64167"/>
                </a:lnTo>
                <a:lnTo>
                  <a:pt x="26896" y="63954"/>
                </a:lnTo>
                <a:lnTo>
                  <a:pt x="27438" y="63735"/>
                </a:lnTo>
                <a:lnTo>
                  <a:pt x="27952" y="63517"/>
                </a:lnTo>
                <a:lnTo>
                  <a:pt x="28440" y="63298"/>
                </a:lnTo>
                <a:lnTo>
                  <a:pt x="28927" y="63074"/>
                </a:lnTo>
                <a:lnTo>
                  <a:pt x="29388" y="62850"/>
                </a:lnTo>
                <a:lnTo>
                  <a:pt x="29821" y="62627"/>
                </a:lnTo>
                <a:lnTo>
                  <a:pt x="30255" y="62403"/>
                </a:lnTo>
                <a:lnTo>
                  <a:pt x="30688" y="62179"/>
                </a:lnTo>
                <a:lnTo>
                  <a:pt x="31067" y="61955"/>
                </a:lnTo>
                <a:lnTo>
                  <a:pt x="31473" y="61726"/>
                </a:lnTo>
                <a:lnTo>
                  <a:pt x="32205" y="61274"/>
                </a:lnTo>
                <a:lnTo>
                  <a:pt x="32855" y="60821"/>
                </a:lnTo>
                <a:lnTo>
                  <a:pt x="33478" y="60363"/>
                </a:lnTo>
                <a:lnTo>
                  <a:pt x="34074" y="59910"/>
                </a:lnTo>
                <a:lnTo>
                  <a:pt x="34588" y="59452"/>
                </a:lnTo>
                <a:lnTo>
                  <a:pt x="35103" y="58989"/>
                </a:lnTo>
                <a:lnTo>
                  <a:pt x="35563" y="58531"/>
                </a:lnTo>
                <a:lnTo>
                  <a:pt x="36024" y="58073"/>
                </a:lnTo>
                <a:lnTo>
                  <a:pt x="36890" y="57157"/>
                </a:lnTo>
                <a:lnTo>
                  <a:pt x="37730" y="56246"/>
                </a:lnTo>
                <a:lnTo>
                  <a:pt x="38570" y="55341"/>
                </a:lnTo>
                <a:lnTo>
                  <a:pt x="38922" y="54904"/>
                </a:lnTo>
                <a:lnTo>
                  <a:pt x="39328" y="54461"/>
                </a:lnTo>
                <a:lnTo>
                  <a:pt x="39789" y="54030"/>
                </a:lnTo>
                <a:lnTo>
                  <a:pt x="40303" y="53592"/>
                </a:lnTo>
                <a:lnTo>
                  <a:pt x="40845" y="53160"/>
                </a:lnTo>
                <a:lnTo>
                  <a:pt x="41468" y="52734"/>
                </a:lnTo>
                <a:lnTo>
                  <a:pt x="42118" y="52307"/>
                </a:lnTo>
                <a:lnTo>
                  <a:pt x="42822" y="51885"/>
                </a:lnTo>
                <a:lnTo>
                  <a:pt x="43580" y="51469"/>
                </a:lnTo>
                <a:lnTo>
                  <a:pt x="44393" y="51053"/>
                </a:lnTo>
                <a:lnTo>
                  <a:pt x="45233" y="50637"/>
                </a:lnTo>
                <a:lnTo>
                  <a:pt x="46154" y="50231"/>
                </a:lnTo>
                <a:lnTo>
                  <a:pt x="47102" y="49825"/>
                </a:lnTo>
                <a:lnTo>
                  <a:pt x="48077" y="49424"/>
                </a:lnTo>
                <a:lnTo>
                  <a:pt x="49133" y="49023"/>
                </a:lnTo>
                <a:lnTo>
                  <a:pt x="50216" y="48633"/>
                </a:lnTo>
                <a:lnTo>
                  <a:pt x="50812" y="48451"/>
                </a:lnTo>
                <a:lnTo>
                  <a:pt x="51435" y="48269"/>
                </a:lnTo>
                <a:lnTo>
                  <a:pt x="52681" y="47904"/>
                </a:lnTo>
                <a:lnTo>
                  <a:pt x="53954" y="47550"/>
                </a:lnTo>
                <a:lnTo>
                  <a:pt x="55281" y="47197"/>
                </a:lnTo>
                <a:lnTo>
                  <a:pt x="57936" y="46489"/>
                </a:lnTo>
                <a:lnTo>
                  <a:pt x="59263" y="46135"/>
                </a:lnTo>
                <a:lnTo>
                  <a:pt x="60563" y="45776"/>
                </a:lnTo>
                <a:lnTo>
                  <a:pt x="61213" y="45599"/>
                </a:lnTo>
                <a:lnTo>
                  <a:pt x="61836" y="45417"/>
                </a:lnTo>
                <a:lnTo>
                  <a:pt x="62432" y="45235"/>
                </a:lnTo>
                <a:lnTo>
                  <a:pt x="63001" y="45047"/>
                </a:lnTo>
                <a:lnTo>
                  <a:pt x="63542" y="44855"/>
                </a:lnTo>
                <a:lnTo>
                  <a:pt x="64057" y="44662"/>
                </a:lnTo>
                <a:lnTo>
                  <a:pt x="64545" y="44470"/>
                </a:lnTo>
                <a:lnTo>
                  <a:pt x="65005" y="44272"/>
                </a:lnTo>
                <a:lnTo>
                  <a:pt x="65438" y="44069"/>
                </a:lnTo>
                <a:lnTo>
                  <a:pt x="65845" y="43866"/>
                </a:lnTo>
                <a:lnTo>
                  <a:pt x="66224" y="43663"/>
                </a:lnTo>
                <a:lnTo>
                  <a:pt x="66549" y="43455"/>
                </a:lnTo>
                <a:lnTo>
                  <a:pt x="66874" y="43247"/>
                </a:lnTo>
                <a:lnTo>
                  <a:pt x="67145" y="43039"/>
                </a:lnTo>
                <a:lnTo>
                  <a:pt x="67416" y="42825"/>
                </a:lnTo>
                <a:lnTo>
                  <a:pt x="67632" y="42612"/>
                </a:lnTo>
                <a:lnTo>
                  <a:pt x="67768" y="42393"/>
                </a:lnTo>
                <a:lnTo>
                  <a:pt x="67849" y="42175"/>
                </a:lnTo>
                <a:lnTo>
                  <a:pt x="67876" y="41961"/>
                </a:lnTo>
                <a:lnTo>
                  <a:pt x="67876" y="41748"/>
                </a:lnTo>
                <a:lnTo>
                  <a:pt x="67849" y="41535"/>
                </a:lnTo>
                <a:lnTo>
                  <a:pt x="67768" y="41321"/>
                </a:lnTo>
                <a:lnTo>
                  <a:pt x="67659" y="41113"/>
                </a:lnTo>
                <a:lnTo>
                  <a:pt x="67524" y="40905"/>
                </a:lnTo>
                <a:lnTo>
                  <a:pt x="67388" y="40697"/>
                </a:lnTo>
                <a:lnTo>
                  <a:pt x="67199" y="40494"/>
                </a:lnTo>
                <a:lnTo>
                  <a:pt x="67009" y="40286"/>
                </a:lnTo>
                <a:lnTo>
                  <a:pt x="66793" y="40083"/>
                </a:lnTo>
                <a:lnTo>
                  <a:pt x="66332" y="39682"/>
                </a:lnTo>
                <a:lnTo>
                  <a:pt x="65845" y="39281"/>
                </a:lnTo>
                <a:lnTo>
                  <a:pt x="65330" y="38881"/>
                </a:lnTo>
                <a:lnTo>
                  <a:pt x="64870" y="38485"/>
                </a:lnTo>
                <a:lnTo>
                  <a:pt x="64436" y="38095"/>
                </a:lnTo>
                <a:lnTo>
                  <a:pt x="64247" y="37897"/>
                </a:lnTo>
                <a:lnTo>
                  <a:pt x="64084" y="37704"/>
                </a:lnTo>
                <a:lnTo>
                  <a:pt x="63922" y="37507"/>
                </a:lnTo>
                <a:lnTo>
                  <a:pt x="63813" y="37314"/>
                </a:lnTo>
                <a:lnTo>
                  <a:pt x="63732" y="37122"/>
                </a:lnTo>
                <a:lnTo>
                  <a:pt x="63651" y="36924"/>
                </a:lnTo>
                <a:lnTo>
                  <a:pt x="63624" y="36731"/>
                </a:lnTo>
                <a:lnTo>
                  <a:pt x="63651" y="36539"/>
                </a:lnTo>
                <a:lnTo>
                  <a:pt x="63705" y="36341"/>
                </a:lnTo>
                <a:lnTo>
                  <a:pt x="63813" y="36148"/>
                </a:lnTo>
                <a:lnTo>
                  <a:pt x="63949" y="35956"/>
                </a:lnTo>
                <a:lnTo>
                  <a:pt x="64111" y="35768"/>
                </a:lnTo>
                <a:lnTo>
                  <a:pt x="64274" y="35581"/>
                </a:lnTo>
                <a:lnTo>
                  <a:pt x="64490" y="35394"/>
                </a:lnTo>
                <a:lnTo>
                  <a:pt x="64734" y="35206"/>
                </a:lnTo>
                <a:lnTo>
                  <a:pt x="65005" y="35019"/>
                </a:lnTo>
                <a:lnTo>
                  <a:pt x="65276" y="34837"/>
                </a:lnTo>
                <a:lnTo>
                  <a:pt x="65601" y="34655"/>
                </a:lnTo>
                <a:lnTo>
                  <a:pt x="65926" y="34478"/>
                </a:lnTo>
                <a:lnTo>
                  <a:pt x="66305" y="34296"/>
                </a:lnTo>
                <a:lnTo>
                  <a:pt x="66684" y="34119"/>
                </a:lnTo>
                <a:lnTo>
                  <a:pt x="67091" y="33947"/>
                </a:lnTo>
                <a:lnTo>
                  <a:pt x="67524" y="33775"/>
                </a:lnTo>
                <a:lnTo>
                  <a:pt x="67984" y="33604"/>
                </a:lnTo>
                <a:lnTo>
                  <a:pt x="68472" y="33432"/>
                </a:lnTo>
                <a:lnTo>
                  <a:pt x="68986" y="33271"/>
                </a:lnTo>
                <a:lnTo>
                  <a:pt x="69962" y="32937"/>
                </a:lnTo>
                <a:lnTo>
                  <a:pt x="70991" y="32615"/>
                </a:lnTo>
                <a:lnTo>
                  <a:pt x="72047" y="32292"/>
                </a:lnTo>
                <a:lnTo>
                  <a:pt x="73131" y="31980"/>
                </a:lnTo>
                <a:lnTo>
                  <a:pt x="75324" y="31350"/>
                </a:lnTo>
                <a:lnTo>
                  <a:pt x="77518" y="30731"/>
                </a:lnTo>
                <a:lnTo>
                  <a:pt x="78602" y="30424"/>
                </a:lnTo>
                <a:lnTo>
                  <a:pt x="79658" y="30117"/>
                </a:lnTo>
                <a:lnTo>
                  <a:pt x="80660" y="29799"/>
                </a:lnTo>
                <a:lnTo>
                  <a:pt x="81635" y="29482"/>
                </a:lnTo>
                <a:lnTo>
                  <a:pt x="82583" y="29159"/>
                </a:lnTo>
                <a:lnTo>
                  <a:pt x="83477" y="28831"/>
                </a:lnTo>
                <a:lnTo>
                  <a:pt x="84344" y="28504"/>
                </a:lnTo>
                <a:lnTo>
                  <a:pt x="85184" y="28171"/>
                </a:lnTo>
                <a:lnTo>
                  <a:pt x="85536" y="28004"/>
                </a:lnTo>
                <a:lnTo>
                  <a:pt x="85888" y="27838"/>
                </a:lnTo>
                <a:lnTo>
                  <a:pt x="86213" y="27671"/>
                </a:lnTo>
                <a:lnTo>
                  <a:pt x="86538" y="27499"/>
                </a:lnTo>
                <a:lnTo>
                  <a:pt x="86809" y="27328"/>
                </a:lnTo>
                <a:lnTo>
                  <a:pt x="87079" y="27156"/>
                </a:lnTo>
                <a:lnTo>
                  <a:pt x="87323" y="26984"/>
                </a:lnTo>
                <a:lnTo>
                  <a:pt x="87540" y="26812"/>
                </a:lnTo>
                <a:lnTo>
                  <a:pt x="87757" y="26635"/>
                </a:lnTo>
                <a:lnTo>
                  <a:pt x="87946" y="26464"/>
                </a:lnTo>
                <a:lnTo>
                  <a:pt x="88109" y="26287"/>
                </a:lnTo>
                <a:lnTo>
                  <a:pt x="88244" y="26110"/>
                </a:lnTo>
                <a:lnTo>
                  <a:pt x="88380" y="25928"/>
                </a:lnTo>
                <a:lnTo>
                  <a:pt x="88488" y="25751"/>
                </a:lnTo>
                <a:lnTo>
                  <a:pt x="88569" y="25574"/>
                </a:lnTo>
                <a:lnTo>
                  <a:pt x="88623" y="25392"/>
                </a:lnTo>
                <a:lnTo>
                  <a:pt x="88732" y="25043"/>
                </a:lnTo>
                <a:lnTo>
                  <a:pt x="88786" y="24699"/>
                </a:lnTo>
                <a:lnTo>
                  <a:pt x="88813" y="24356"/>
                </a:lnTo>
                <a:lnTo>
                  <a:pt x="88786" y="24013"/>
                </a:lnTo>
                <a:lnTo>
                  <a:pt x="88759" y="23674"/>
                </a:lnTo>
                <a:lnTo>
                  <a:pt x="88705" y="23336"/>
                </a:lnTo>
                <a:lnTo>
                  <a:pt x="88596" y="22670"/>
                </a:lnTo>
                <a:lnTo>
                  <a:pt x="88461" y="22009"/>
                </a:lnTo>
                <a:lnTo>
                  <a:pt x="88407" y="21686"/>
                </a:lnTo>
                <a:lnTo>
                  <a:pt x="88407" y="21364"/>
                </a:lnTo>
                <a:lnTo>
                  <a:pt x="88407" y="21041"/>
                </a:lnTo>
                <a:lnTo>
                  <a:pt x="88434" y="20724"/>
                </a:lnTo>
                <a:lnTo>
                  <a:pt x="88515" y="20406"/>
                </a:lnTo>
                <a:lnTo>
                  <a:pt x="88623" y="20094"/>
                </a:lnTo>
                <a:lnTo>
                  <a:pt x="88786" y="19797"/>
                </a:lnTo>
                <a:lnTo>
                  <a:pt x="88975" y="19501"/>
                </a:lnTo>
                <a:lnTo>
                  <a:pt x="89192" y="19204"/>
                </a:lnTo>
                <a:lnTo>
                  <a:pt x="89463" y="18913"/>
                </a:lnTo>
                <a:lnTo>
                  <a:pt x="89761" y="18621"/>
                </a:lnTo>
                <a:lnTo>
                  <a:pt x="90113" y="18330"/>
                </a:lnTo>
                <a:lnTo>
                  <a:pt x="90492" y="18038"/>
                </a:lnTo>
                <a:lnTo>
                  <a:pt x="90899" y="17752"/>
                </a:lnTo>
                <a:lnTo>
                  <a:pt x="91359" y="17466"/>
                </a:lnTo>
                <a:lnTo>
                  <a:pt x="91846" y="17185"/>
                </a:lnTo>
                <a:lnTo>
                  <a:pt x="92361" y="16904"/>
                </a:lnTo>
                <a:lnTo>
                  <a:pt x="92930" y="16623"/>
                </a:lnTo>
                <a:lnTo>
                  <a:pt x="93526" y="16352"/>
                </a:lnTo>
                <a:lnTo>
                  <a:pt x="94149" y="16076"/>
                </a:lnTo>
                <a:lnTo>
                  <a:pt x="94826" y="15806"/>
                </a:lnTo>
                <a:lnTo>
                  <a:pt x="95503" y="15540"/>
                </a:lnTo>
                <a:lnTo>
                  <a:pt x="96830" y="15036"/>
                </a:lnTo>
                <a:lnTo>
                  <a:pt x="98157" y="14536"/>
                </a:lnTo>
                <a:lnTo>
                  <a:pt x="99485" y="14052"/>
                </a:lnTo>
                <a:lnTo>
                  <a:pt x="100839" y="13578"/>
                </a:lnTo>
                <a:lnTo>
                  <a:pt x="103439" y="12647"/>
                </a:lnTo>
                <a:lnTo>
                  <a:pt x="104685" y="12194"/>
                </a:lnTo>
                <a:lnTo>
                  <a:pt x="105850" y="11747"/>
                </a:lnTo>
                <a:lnTo>
                  <a:pt x="107041" y="11294"/>
                </a:lnTo>
                <a:lnTo>
                  <a:pt x="108152" y="10851"/>
                </a:lnTo>
                <a:lnTo>
                  <a:pt x="108694" y="10633"/>
                </a:lnTo>
                <a:lnTo>
                  <a:pt x="109208" y="10409"/>
                </a:lnTo>
                <a:lnTo>
                  <a:pt x="109696" y="10191"/>
                </a:lnTo>
                <a:lnTo>
                  <a:pt x="110156" y="9972"/>
                </a:lnTo>
                <a:lnTo>
                  <a:pt x="110590" y="9759"/>
                </a:lnTo>
                <a:lnTo>
                  <a:pt x="110969" y="9540"/>
                </a:lnTo>
                <a:lnTo>
                  <a:pt x="111321" y="9327"/>
                </a:lnTo>
                <a:lnTo>
                  <a:pt x="111646" y="9108"/>
                </a:lnTo>
                <a:lnTo>
                  <a:pt x="111944" y="8890"/>
                </a:lnTo>
                <a:lnTo>
                  <a:pt x="112215" y="8666"/>
                </a:lnTo>
                <a:lnTo>
                  <a:pt x="112431" y="8447"/>
                </a:lnTo>
                <a:lnTo>
                  <a:pt x="112648" y="8223"/>
                </a:lnTo>
                <a:lnTo>
                  <a:pt x="112783" y="8026"/>
                </a:lnTo>
                <a:lnTo>
                  <a:pt x="112892" y="7828"/>
                </a:lnTo>
                <a:lnTo>
                  <a:pt x="113000" y="7630"/>
                </a:lnTo>
                <a:lnTo>
                  <a:pt x="113081" y="7432"/>
                </a:lnTo>
                <a:lnTo>
                  <a:pt x="113136" y="7235"/>
                </a:lnTo>
                <a:lnTo>
                  <a:pt x="113190" y="7037"/>
                </a:lnTo>
                <a:lnTo>
                  <a:pt x="113217" y="6839"/>
                </a:lnTo>
                <a:lnTo>
                  <a:pt x="113217" y="6641"/>
                </a:lnTo>
                <a:lnTo>
                  <a:pt x="113217" y="6444"/>
                </a:lnTo>
                <a:lnTo>
                  <a:pt x="113190" y="6246"/>
                </a:lnTo>
                <a:lnTo>
                  <a:pt x="113136" y="6048"/>
                </a:lnTo>
                <a:lnTo>
                  <a:pt x="113081" y="5850"/>
                </a:lnTo>
                <a:lnTo>
                  <a:pt x="113000" y="5653"/>
                </a:lnTo>
                <a:lnTo>
                  <a:pt x="112892" y="5455"/>
                </a:lnTo>
                <a:lnTo>
                  <a:pt x="112783" y="5257"/>
                </a:lnTo>
                <a:lnTo>
                  <a:pt x="112648" y="5065"/>
                </a:lnTo>
                <a:lnTo>
                  <a:pt x="112486" y="4789"/>
                </a:lnTo>
                <a:lnTo>
                  <a:pt x="112242" y="4518"/>
                </a:lnTo>
                <a:lnTo>
                  <a:pt x="111971" y="4247"/>
                </a:lnTo>
                <a:lnTo>
                  <a:pt x="111646" y="3982"/>
                </a:lnTo>
                <a:lnTo>
                  <a:pt x="111294" y="3717"/>
                </a:lnTo>
                <a:lnTo>
                  <a:pt x="110887" y="3456"/>
                </a:lnTo>
                <a:lnTo>
                  <a:pt x="110427" y="3196"/>
                </a:lnTo>
                <a:lnTo>
                  <a:pt x="109912" y="2941"/>
                </a:lnTo>
                <a:lnTo>
                  <a:pt x="109371" y="2686"/>
                </a:lnTo>
                <a:lnTo>
                  <a:pt x="108775" y="2442"/>
                </a:lnTo>
                <a:lnTo>
                  <a:pt x="108125" y="2197"/>
                </a:lnTo>
                <a:lnTo>
                  <a:pt x="107448" y="1958"/>
                </a:lnTo>
                <a:lnTo>
                  <a:pt x="106716" y="1718"/>
                </a:lnTo>
                <a:lnTo>
                  <a:pt x="105931" y="1489"/>
                </a:lnTo>
                <a:lnTo>
                  <a:pt x="105118" y="1266"/>
                </a:lnTo>
                <a:lnTo>
                  <a:pt x="104279" y="1042"/>
                </a:lnTo>
                <a:lnTo>
                  <a:pt x="103737" y="912"/>
                </a:lnTo>
                <a:lnTo>
                  <a:pt x="103168" y="787"/>
                </a:lnTo>
                <a:lnTo>
                  <a:pt x="102572" y="672"/>
                </a:lnTo>
                <a:lnTo>
                  <a:pt x="101922" y="558"/>
                </a:lnTo>
                <a:lnTo>
                  <a:pt x="101489" y="475"/>
                </a:lnTo>
                <a:lnTo>
                  <a:pt x="101028" y="396"/>
                </a:lnTo>
                <a:lnTo>
                  <a:pt x="100541" y="324"/>
                </a:lnTo>
                <a:lnTo>
                  <a:pt x="100026" y="256"/>
                </a:lnTo>
                <a:lnTo>
                  <a:pt x="99322" y="157"/>
                </a:lnTo>
                <a:lnTo>
                  <a:pt x="98807" y="89"/>
                </a:lnTo>
                <a:lnTo>
                  <a:pt x="98461" y="48"/>
                </a:lnTo>
                <a:lnTo>
                  <a:pt x="98862" y="48"/>
                </a:lnTo>
                <a:lnTo>
                  <a:pt x="98377" y="38"/>
                </a:lnTo>
                <a:lnTo>
                  <a:pt x="98377" y="38"/>
                </a:lnTo>
                <a:lnTo>
                  <a:pt x="98374" y="37"/>
                </a:lnTo>
                <a:lnTo>
                  <a:pt x="98376" y="38"/>
                </a:lnTo>
                <a:lnTo>
                  <a:pt x="97859" y="27"/>
                </a:lnTo>
                <a:lnTo>
                  <a:pt x="96884" y="11"/>
                </a:lnTo>
                <a:lnTo>
                  <a:pt x="958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/>
          <p:nvPr/>
        </p:nvSpPr>
        <p:spPr>
          <a:xfrm rot="-10529839" flipH="1">
            <a:off x="8617722" y="2581156"/>
            <a:ext cx="799266" cy="2738555"/>
          </a:xfrm>
          <a:custGeom>
            <a:avLst/>
            <a:gdLst/>
            <a:ahLst/>
            <a:cxnLst/>
            <a:rect l="l" t="t" r="r" b="b"/>
            <a:pathLst>
              <a:path w="89003" h="65291" extrusionOk="0">
                <a:moveTo>
                  <a:pt x="88975" y="0"/>
                </a:moveTo>
                <a:lnTo>
                  <a:pt x="88975" y="10"/>
                </a:lnTo>
                <a:lnTo>
                  <a:pt x="88948" y="42"/>
                </a:lnTo>
                <a:lnTo>
                  <a:pt x="88840" y="94"/>
                </a:lnTo>
                <a:lnTo>
                  <a:pt x="88677" y="167"/>
                </a:lnTo>
                <a:lnTo>
                  <a:pt x="87946" y="656"/>
                </a:lnTo>
                <a:lnTo>
                  <a:pt x="86808" y="1483"/>
                </a:lnTo>
                <a:lnTo>
                  <a:pt x="85292" y="2566"/>
                </a:lnTo>
                <a:lnTo>
                  <a:pt x="81229" y="5600"/>
                </a:lnTo>
                <a:lnTo>
                  <a:pt x="75893" y="9586"/>
                </a:lnTo>
                <a:lnTo>
                  <a:pt x="72778" y="11907"/>
                </a:lnTo>
                <a:lnTo>
                  <a:pt x="69474" y="14431"/>
                </a:lnTo>
                <a:lnTo>
                  <a:pt x="65899" y="17142"/>
                </a:lnTo>
                <a:lnTo>
                  <a:pt x="62080" y="20010"/>
                </a:lnTo>
                <a:lnTo>
                  <a:pt x="60129" y="21498"/>
                </a:lnTo>
                <a:lnTo>
                  <a:pt x="58179" y="23028"/>
                </a:lnTo>
                <a:lnTo>
                  <a:pt x="56229" y="24589"/>
                </a:lnTo>
                <a:lnTo>
                  <a:pt x="54252" y="26182"/>
                </a:lnTo>
                <a:lnTo>
                  <a:pt x="50216" y="29450"/>
                </a:lnTo>
                <a:lnTo>
                  <a:pt x="48158" y="31126"/>
                </a:lnTo>
                <a:lnTo>
                  <a:pt x="46018" y="32817"/>
                </a:lnTo>
                <a:lnTo>
                  <a:pt x="45097" y="33649"/>
                </a:lnTo>
                <a:lnTo>
                  <a:pt x="44230" y="34482"/>
                </a:lnTo>
                <a:lnTo>
                  <a:pt x="43418" y="35315"/>
                </a:lnTo>
                <a:lnTo>
                  <a:pt x="42659" y="36153"/>
                </a:lnTo>
                <a:lnTo>
                  <a:pt x="41955" y="36990"/>
                </a:lnTo>
                <a:lnTo>
                  <a:pt x="41305" y="37834"/>
                </a:lnTo>
                <a:lnTo>
                  <a:pt x="40736" y="38677"/>
                </a:lnTo>
                <a:lnTo>
                  <a:pt x="40195" y="39520"/>
                </a:lnTo>
                <a:lnTo>
                  <a:pt x="39951" y="39915"/>
                </a:lnTo>
                <a:lnTo>
                  <a:pt x="39599" y="40311"/>
                </a:lnTo>
                <a:lnTo>
                  <a:pt x="39220" y="40701"/>
                </a:lnTo>
                <a:lnTo>
                  <a:pt x="38759" y="41091"/>
                </a:lnTo>
                <a:lnTo>
                  <a:pt x="38244" y="41482"/>
                </a:lnTo>
                <a:lnTo>
                  <a:pt x="37649" y="41861"/>
                </a:lnTo>
                <a:lnTo>
                  <a:pt x="37026" y="42241"/>
                </a:lnTo>
                <a:lnTo>
                  <a:pt x="36321" y="42621"/>
                </a:lnTo>
                <a:lnTo>
                  <a:pt x="35536" y="42980"/>
                </a:lnTo>
                <a:lnTo>
                  <a:pt x="34696" y="43339"/>
                </a:lnTo>
                <a:lnTo>
                  <a:pt x="33830" y="43688"/>
                </a:lnTo>
                <a:lnTo>
                  <a:pt x="32963" y="44037"/>
                </a:lnTo>
                <a:lnTo>
                  <a:pt x="31175" y="44729"/>
                </a:lnTo>
                <a:lnTo>
                  <a:pt x="30281" y="45072"/>
                </a:lnTo>
                <a:lnTo>
                  <a:pt x="29415" y="45416"/>
                </a:lnTo>
                <a:lnTo>
                  <a:pt x="28629" y="45744"/>
                </a:lnTo>
                <a:lnTo>
                  <a:pt x="27844" y="46072"/>
                </a:lnTo>
                <a:lnTo>
                  <a:pt x="27112" y="46405"/>
                </a:lnTo>
                <a:lnTo>
                  <a:pt x="26408" y="46738"/>
                </a:lnTo>
                <a:lnTo>
                  <a:pt x="25731" y="47076"/>
                </a:lnTo>
                <a:lnTo>
                  <a:pt x="25081" y="47414"/>
                </a:lnTo>
                <a:lnTo>
                  <a:pt x="24458" y="47758"/>
                </a:lnTo>
                <a:lnTo>
                  <a:pt x="23889" y="48101"/>
                </a:lnTo>
                <a:lnTo>
                  <a:pt x="23348" y="48445"/>
                </a:lnTo>
                <a:lnTo>
                  <a:pt x="22806" y="48793"/>
                </a:lnTo>
                <a:lnTo>
                  <a:pt x="22345" y="49142"/>
                </a:lnTo>
                <a:lnTo>
                  <a:pt x="21885" y="49491"/>
                </a:lnTo>
                <a:lnTo>
                  <a:pt x="21452" y="49845"/>
                </a:lnTo>
                <a:lnTo>
                  <a:pt x="21072" y="50198"/>
                </a:lnTo>
                <a:lnTo>
                  <a:pt x="20720" y="50552"/>
                </a:lnTo>
                <a:lnTo>
                  <a:pt x="20395" y="50911"/>
                </a:lnTo>
                <a:lnTo>
                  <a:pt x="18960" y="52207"/>
                </a:lnTo>
                <a:lnTo>
                  <a:pt x="18228" y="52837"/>
                </a:lnTo>
                <a:lnTo>
                  <a:pt x="17524" y="53456"/>
                </a:lnTo>
                <a:lnTo>
                  <a:pt x="16793" y="54060"/>
                </a:lnTo>
                <a:lnTo>
                  <a:pt x="16062" y="54648"/>
                </a:lnTo>
                <a:lnTo>
                  <a:pt x="15330" y="55226"/>
                </a:lnTo>
                <a:lnTo>
                  <a:pt x="14572" y="55788"/>
                </a:lnTo>
                <a:lnTo>
                  <a:pt x="13786" y="56329"/>
                </a:lnTo>
                <a:lnTo>
                  <a:pt x="13001" y="56860"/>
                </a:lnTo>
                <a:lnTo>
                  <a:pt x="12188" y="57375"/>
                </a:lnTo>
                <a:lnTo>
                  <a:pt x="11403" y="57874"/>
                </a:lnTo>
                <a:lnTo>
                  <a:pt x="10590" y="58358"/>
                </a:lnTo>
                <a:lnTo>
                  <a:pt x="9778" y="58827"/>
                </a:lnTo>
                <a:lnTo>
                  <a:pt x="8965" y="59279"/>
                </a:lnTo>
                <a:lnTo>
                  <a:pt x="8153" y="59711"/>
                </a:lnTo>
                <a:lnTo>
                  <a:pt x="7340" y="60133"/>
                </a:lnTo>
                <a:lnTo>
                  <a:pt x="6500" y="60534"/>
                </a:lnTo>
                <a:lnTo>
                  <a:pt x="4902" y="61288"/>
                </a:lnTo>
                <a:lnTo>
                  <a:pt x="4171" y="61647"/>
                </a:lnTo>
                <a:lnTo>
                  <a:pt x="3521" y="61991"/>
                </a:lnTo>
                <a:lnTo>
                  <a:pt x="3223" y="62157"/>
                </a:lnTo>
                <a:lnTo>
                  <a:pt x="2952" y="62324"/>
                </a:lnTo>
                <a:lnTo>
                  <a:pt x="2709" y="62485"/>
                </a:lnTo>
                <a:lnTo>
                  <a:pt x="2492" y="62647"/>
                </a:lnTo>
                <a:lnTo>
                  <a:pt x="2113" y="62954"/>
                </a:lnTo>
                <a:lnTo>
                  <a:pt x="1815" y="63245"/>
                </a:lnTo>
                <a:lnTo>
                  <a:pt x="1544" y="63516"/>
                </a:lnTo>
                <a:lnTo>
                  <a:pt x="1300" y="63765"/>
                </a:lnTo>
                <a:lnTo>
                  <a:pt x="894" y="64213"/>
                </a:lnTo>
                <a:lnTo>
                  <a:pt x="569" y="64588"/>
                </a:lnTo>
                <a:lnTo>
                  <a:pt x="325" y="64863"/>
                </a:lnTo>
                <a:lnTo>
                  <a:pt x="108" y="65092"/>
                </a:lnTo>
                <a:lnTo>
                  <a:pt x="54" y="65139"/>
                </a:lnTo>
                <a:lnTo>
                  <a:pt x="27" y="65186"/>
                </a:lnTo>
                <a:lnTo>
                  <a:pt x="0" y="65238"/>
                </a:lnTo>
                <a:lnTo>
                  <a:pt x="27" y="65290"/>
                </a:lnTo>
                <a:lnTo>
                  <a:pt x="27" y="65280"/>
                </a:lnTo>
                <a:lnTo>
                  <a:pt x="54" y="65249"/>
                </a:lnTo>
                <a:lnTo>
                  <a:pt x="135" y="65197"/>
                </a:lnTo>
                <a:lnTo>
                  <a:pt x="298" y="65124"/>
                </a:lnTo>
                <a:lnTo>
                  <a:pt x="379" y="65077"/>
                </a:lnTo>
                <a:lnTo>
                  <a:pt x="460" y="65025"/>
                </a:lnTo>
                <a:lnTo>
                  <a:pt x="596" y="64905"/>
                </a:lnTo>
                <a:lnTo>
                  <a:pt x="731" y="64770"/>
                </a:lnTo>
                <a:lnTo>
                  <a:pt x="921" y="64624"/>
                </a:lnTo>
                <a:lnTo>
                  <a:pt x="1354" y="64260"/>
                </a:lnTo>
                <a:lnTo>
                  <a:pt x="1842" y="63812"/>
                </a:lnTo>
                <a:lnTo>
                  <a:pt x="2465" y="63292"/>
                </a:lnTo>
                <a:lnTo>
                  <a:pt x="2817" y="63006"/>
                </a:lnTo>
                <a:lnTo>
                  <a:pt x="3196" y="62704"/>
                </a:lnTo>
                <a:lnTo>
                  <a:pt x="3413" y="62553"/>
                </a:lnTo>
                <a:lnTo>
                  <a:pt x="3657" y="62392"/>
                </a:lnTo>
                <a:lnTo>
                  <a:pt x="3927" y="62230"/>
                </a:lnTo>
                <a:lnTo>
                  <a:pt x="4252" y="62069"/>
                </a:lnTo>
                <a:lnTo>
                  <a:pt x="4930" y="61731"/>
                </a:lnTo>
                <a:lnTo>
                  <a:pt x="5715" y="61382"/>
                </a:lnTo>
                <a:lnTo>
                  <a:pt x="7367" y="60633"/>
                </a:lnTo>
                <a:lnTo>
                  <a:pt x="8234" y="60232"/>
                </a:lnTo>
                <a:lnTo>
                  <a:pt x="8667" y="60024"/>
                </a:lnTo>
                <a:lnTo>
                  <a:pt x="9074" y="59810"/>
                </a:lnTo>
                <a:lnTo>
                  <a:pt x="9913" y="59373"/>
                </a:lnTo>
                <a:lnTo>
                  <a:pt x="10753" y="58920"/>
                </a:lnTo>
                <a:lnTo>
                  <a:pt x="11620" y="58452"/>
                </a:lnTo>
                <a:lnTo>
                  <a:pt x="12459" y="57968"/>
                </a:lnTo>
                <a:lnTo>
                  <a:pt x="13326" y="57468"/>
                </a:lnTo>
                <a:lnTo>
                  <a:pt x="14166" y="56953"/>
                </a:lnTo>
                <a:lnTo>
                  <a:pt x="14978" y="56422"/>
                </a:lnTo>
                <a:lnTo>
                  <a:pt x="15791" y="55876"/>
                </a:lnTo>
                <a:lnTo>
                  <a:pt x="16603" y="55314"/>
                </a:lnTo>
                <a:lnTo>
                  <a:pt x="17362" y="54742"/>
                </a:lnTo>
                <a:lnTo>
                  <a:pt x="18120" y="54148"/>
                </a:lnTo>
                <a:lnTo>
                  <a:pt x="18878" y="53545"/>
                </a:lnTo>
                <a:lnTo>
                  <a:pt x="19610" y="52925"/>
                </a:lnTo>
                <a:lnTo>
                  <a:pt x="20341" y="52296"/>
                </a:lnTo>
                <a:lnTo>
                  <a:pt x="21831" y="50995"/>
                </a:lnTo>
                <a:lnTo>
                  <a:pt x="22156" y="50646"/>
                </a:lnTo>
                <a:lnTo>
                  <a:pt x="22535" y="50297"/>
                </a:lnTo>
                <a:lnTo>
                  <a:pt x="22941" y="49949"/>
                </a:lnTo>
                <a:lnTo>
                  <a:pt x="23348" y="49600"/>
                </a:lnTo>
                <a:lnTo>
                  <a:pt x="23808" y="49256"/>
                </a:lnTo>
                <a:lnTo>
                  <a:pt x="24296" y="48913"/>
                </a:lnTo>
                <a:lnTo>
                  <a:pt x="24837" y="48570"/>
                </a:lnTo>
                <a:lnTo>
                  <a:pt x="25379" y="48231"/>
                </a:lnTo>
                <a:lnTo>
                  <a:pt x="25975" y="47893"/>
                </a:lnTo>
                <a:lnTo>
                  <a:pt x="26571" y="47555"/>
                </a:lnTo>
                <a:lnTo>
                  <a:pt x="27221" y="47222"/>
                </a:lnTo>
                <a:lnTo>
                  <a:pt x="27898" y="46889"/>
                </a:lnTo>
                <a:lnTo>
                  <a:pt x="28602" y="46561"/>
                </a:lnTo>
                <a:lnTo>
                  <a:pt x="29333" y="46233"/>
                </a:lnTo>
                <a:lnTo>
                  <a:pt x="30092" y="45910"/>
                </a:lnTo>
                <a:lnTo>
                  <a:pt x="30904" y="45588"/>
                </a:lnTo>
                <a:lnTo>
                  <a:pt x="32692" y="44906"/>
                </a:lnTo>
                <a:lnTo>
                  <a:pt x="33613" y="44562"/>
                </a:lnTo>
                <a:lnTo>
                  <a:pt x="34507" y="44214"/>
                </a:lnTo>
                <a:lnTo>
                  <a:pt x="35373" y="43860"/>
                </a:lnTo>
                <a:lnTo>
                  <a:pt x="36240" y="43506"/>
                </a:lnTo>
                <a:lnTo>
                  <a:pt x="37026" y="43142"/>
                </a:lnTo>
                <a:lnTo>
                  <a:pt x="37432" y="42960"/>
                </a:lnTo>
                <a:lnTo>
                  <a:pt x="37784" y="42772"/>
                </a:lnTo>
                <a:lnTo>
                  <a:pt x="38163" y="42580"/>
                </a:lnTo>
                <a:lnTo>
                  <a:pt x="38515" y="42387"/>
                </a:lnTo>
                <a:lnTo>
                  <a:pt x="38867" y="42189"/>
                </a:lnTo>
                <a:lnTo>
                  <a:pt x="39192" y="41997"/>
                </a:lnTo>
                <a:lnTo>
                  <a:pt x="39517" y="41799"/>
                </a:lnTo>
                <a:lnTo>
                  <a:pt x="39788" y="41601"/>
                </a:lnTo>
                <a:lnTo>
                  <a:pt x="40086" y="41404"/>
                </a:lnTo>
                <a:lnTo>
                  <a:pt x="40330" y="41206"/>
                </a:lnTo>
                <a:lnTo>
                  <a:pt x="40601" y="41008"/>
                </a:lnTo>
                <a:lnTo>
                  <a:pt x="40818" y="40805"/>
                </a:lnTo>
                <a:lnTo>
                  <a:pt x="41034" y="40607"/>
                </a:lnTo>
                <a:lnTo>
                  <a:pt x="41224" y="40404"/>
                </a:lnTo>
                <a:lnTo>
                  <a:pt x="41413" y="40201"/>
                </a:lnTo>
                <a:lnTo>
                  <a:pt x="41576" y="39998"/>
                </a:lnTo>
                <a:lnTo>
                  <a:pt x="41738" y="39795"/>
                </a:lnTo>
                <a:lnTo>
                  <a:pt x="41847" y="39593"/>
                </a:lnTo>
                <a:lnTo>
                  <a:pt x="42416" y="38749"/>
                </a:lnTo>
                <a:lnTo>
                  <a:pt x="43039" y="37906"/>
                </a:lnTo>
                <a:lnTo>
                  <a:pt x="43716" y="37069"/>
                </a:lnTo>
                <a:lnTo>
                  <a:pt x="44474" y="36231"/>
                </a:lnTo>
                <a:lnTo>
                  <a:pt x="45260" y="35393"/>
                </a:lnTo>
                <a:lnTo>
                  <a:pt x="46126" y="34560"/>
                </a:lnTo>
                <a:lnTo>
                  <a:pt x="47020" y="33728"/>
                </a:lnTo>
                <a:lnTo>
                  <a:pt x="47995" y="32895"/>
                </a:lnTo>
                <a:lnTo>
                  <a:pt x="63921" y="20088"/>
                </a:lnTo>
                <a:lnTo>
                  <a:pt x="71018" y="14514"/>
                </a:lnTo>
                <a:lnTo>
                  <a:pt x="77247" y="9643"/>
                </a:lnTo>
                <a:lnTo>
                  <a:pt x="79956" y="7525"/>
                </a:lnTo>
                <a:lnTo>
                  <a:pt x="82312" y="5636"/>
                </a:lnTo>
                <a:lnTo>
                  <a:pt x="86077" y="2597"/>
                </a:lnTo>
                <a:lnTo>
                  <a:pt x="87404" y="1504"/>
                </a:lnTo>
                <a:lnTo>
                  <a:pt x="88379" y="677"/>
                </a:lnTo>
                <a:lnTo>
                  <a:pt x="88704" y="401"/>
                </a:lnTo>
                <a:lnTo>
                  <a:pt x="88975" y="177"/>
                </a:lnTo>
                <a:lnTo>
                  <a:pt x="89002" y="130"/>
                </a:lnTo>
                <a:lnTo>
                  <a:pt x="89002" y="88"/>
                </a:lnTo>
                <a:lnTo>
                  <a:pt x="89002" y="47"/>
                </a:lnTo>
                <a:lnTo>
                  <a:pt x="889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2"/>
          <p:cNvSpPr/>
          <p:nvPr/>
        </p:nvSpPr>
        <p:spPr>
          <a:xfrm>
            <a:off x="7939804" y="261396"/>
            <a:ext cx="762804" cy="762804"/>
          </a:xfrm>
          <a:custGeom>
            <a:avLst/>
            <a:gdLst/>
            <a:ahLst/>
            <a:cxnLst/>
            <a:rect l="l" t="t" r="r" b="b"/>
            <a:pathLst>
              <a:path w="28052" h="28052" extrusionOk="0">
                <a:moveTo>
                  <a:pt x="2736" y="11211"/>
                </a:moveTo>
                <a:lnTo>
                  <a:pt x="2736" y="11211"/>
                </a:lnTo>
                <a:lnTo>
                  <a:pt x="2950" y="10460"/>
                </a:lnTo>
                <a:lnTo>
                  <a:pt x="3219" y="9762"/>
                </a:lnTo>
                <a:lnTo>
                  <a:pt x="3487" y="9065"/>
                </a:lnTo>
                <a:lnTo>
                  <a:pt x="3862" y="8368"/>
                </a:lnTo>
                <a:lnTo>
                  <a:pt x="2307" y="5954"/>
                </a:lnTo>
                <a:lnTo>
                  <a:pt x="5578" y="2575"/>
                </a:lnTo>
                <a:lnTo>
                  <a:pt x="7992" y="4077"/>
                </a:lnTo>
                <a:lnTo>
                  <a:pt x="7992" y="4077"/>
                </a:lnTo>
                <a:lnTo>
                  <a:pt x="8689" y="3702"/>
                </a:lnTo>
                <a:lnTo>
                  <a:pt x="9386" y="3380"/>
                </a:lnTo>
                <a:lnTo>
                  <a:pt x="10084" y="3058"/>
                </a:lnTo>
                <a:lnTo>
                  <a:pt x="10835" y="2844"/>
                </a:lnTo>
                <a:lnTo>
                  <a:pt x="11425" y="55"/>
                </a:lnTo>
                <a:lnTo>
                  <a:pt x="16144" y="1"/>
                </a:lnTo>
                <a:lnTo>
                  <a:pt x="16788" y="2736"/>
                </a:lnTo>
                <a:lnTo>
                  <a:pt x="16788" y="2736"/>
                </a:lnTo>
                <a:lnTo>
                  <a:pt x="17539" y="2951"/>
                </a:lnTo>
                <a:lnTo>
                  <a:pt x="18290" y="3219"/>
                </a:lnTo>
                <a:lnTo>
                  <a:pt x="18987" y="3541"/>
                </a:lnTo>
                <a:lnTo>
                  <a:pt x="19684" y="3863"/>
                </a:lnTo>
                <a:lnTo>
                  <a:pt x="22044" y="2307"/>
                </a:lnTo>
                <a:lnTo>
                  <a:pt x="25423" y="5579"/>
                </a:lnTo>
                <a:lnTo>
                  <a:pt x="23975" y="8046"/>
                </a:lnTo>
                <a:lnTo>
                  <a:pt x="23975" y="8046"/>
                </a:lnTo>
                <a:lnTo>
                  <a:pt x="24350" y="8690"/>
                </a:lnTo>
                <a:lnTo>
                  <a:pt x="24672" y="9387"/>
                </a:lnTo>
                <a:lnTo>
                  <a:pt x="24940" y="10138"/>
                </a:lnTo>
                <a:lnTo>
                  <a:pt x="25209" y="10835"/>
                </a:lnTo>
                <a:lnTo>
                  <a:pt x="27944" y="11425"/>
                </a:lnTo>
                <a:lnTo>
                  <a:pt x="28051" y="16145"/>
                </a:lnTo>
                <a:lnTo>
                  <a:pt x="25262" y="16842"/>
                </a:lnTo>
                <a:lnTo>
                  <a:pt x="25262" y="16842"/>
                </a:lnTo>
                <a:lnTo>
                  <a:pt x="25048" y="17539"/>
                </a:lnTo>
                <a:lnTo>
                  <a:pt x="24833" y="18290"/>
                </a:lnTo>
                <a:lnTo>
                  <a:pt x="24511" y="18988"/>
                </a:lnTo>
                <a:lnTo>
                  <a:pt x="24136" y="19685"/>
                </a:lnTo>
                <a:lnTo>
                  <a:pt x="25691" y="22045"/>
                </a:lnTo>
                <a:lnTo>
                  <a:pt x="22420" y="25424"/>
                </a:lnTo>
                <a:lnTo>
                  <a:pt x="20006" y="23976"/>
                </a:lnTo>
                <a:lnTo>
                  <a:pt x="20006" y="23976"/>
                </a:lnTo>
                <a:lnTo>
                  <a:pt x="19309" y="24351"/>
                </a:lnTo>
                <a:lnTo>
                  <a:pt x="18612" y="24673"/>
                </a:lnTo>
                <a:lnTo>
                  <a:pt x="17914" y="24941"/>
                </a:lnTo>
                <a:lnTo>
                  <a:pt x="17163" y="25209"/>
                </a:lnTo>
                <a:lnTo>
                  <a:pt x="16573" y="27998"/>
                </a:lnTo>
                <a:lnTo>
                  <a:pt x="11854" y="28052"/>
                </a:lnTo>
                <a:lnTo>
                  <a:pt x="11210" y="25263"/>
                </a:lnTo>
                <a:lnTo>
                  <a:pt x="11210" y="25263"/>
                </a:lnTo>
                <a:lnTo>
                  <a:pt x="10459" y="25102"/>
                </a:lnTo>
                <a:lnTo>
                  <a:pt x="9762" y="24834"/>
                </a:lnTo>
                <a:lnTo>
                  <a:pt x="9011" y="24512"/>
                </a:lnTo>
                <a:lnTo>
                  <a:pt x="8367" y="24137"/>
                </a:lnTo>
                <a:lnTo>
                  <a:pt x="5954" y="25692"/>
                </a:lnTo>
                <a:lnTo>
                  <a:pt x="2575" y="22420"/>
                </a:lnTo>
                <a:lnTo>
                  <a:pt x="4077" y="20007"/>
                </a:lnTo>
                <a:lnTo>
                  <a:pt x="4077" y="20007"/>
                </a:lnTo>
                <a:lnTo>
                  <a:pt x="3701" y="19309"/>
                </a:lnTo>
                <a:lnTo>
                  <a:pt x="3379" y="18612"/>
                </a:lnTo>
                <a:lnTo>
                  <a:pt x="3058" y="17915"/>
                </a:lnTo>
                <a:lnTo>
                  <a:pt x="2843" y="17164"/>
                </a:lnTo>
                <a:lnTo>
                  <a:pt x="54" y="16574"/>
                </a:lnTo>
                <a:lnTo>
                  <a:pt x="0" y="11908"/>
                </a:lnTo>
                <a:lnTo>
                  <a:pt x="2736" y="11211"/>
                </a:lnTo>
                <a:lnTo>
                  <a:pt x="2736" y="11211"/>
                </a:lnTo>
                <a:close/>
                <a:moveTo>
                  <a:pt x="8904" y="13892"/>
                </a:moveTo>
                <a:lnTo>
                  <a:pt x="8904" y="13892"/>
                </a:lnTo>
                <a:lnTo>
                  <a:pt x="8957" y="14429"/>
                </a:lnTo>
                <a:lnTo>
                  <a:pt x="9011" y="14911"/>
                </a:lnTo>
                <a:lnTo>
                  <a:pt x="9172" y="15394"/>
                </a:lnTo>
                <a:lnTo>
                  <a:pt x="9333" y="15823"/>
                </a:lnTo>
                <a:lnTo>
                  <a:pt x="9547" y="16306"/>
                </a:lnTo>
                <a:lnTo>
                  <a:pt x="9816" y="16681"/>
                </a:lnTo>
                <a:lnTo>
                  <a:pt x="10137" y="17110"/>
                </a:lnTo>
                <a:lnTo>
                  <a:pt x="10459" y="17432"/>
                </a:lnTo>
                <a:lnTo>
                  <a:pt x="10835" y="17754"/>
                </a:lnTo>
                <a:lnTo>
                  <a:pt x="11210" y="18022"/>
                </a:lnTo>
                <a:lnTo>
                  <a:pt x="11639" y="18290"/>
                </a:lnTo>
                <a:lnTo>
                  <a:pt x="12068" y="18505"/>
                </a:lnTo>
                <a:lnTo>
                  <a:pt x="12551" y="18666"/>
                </a:lnTo>
                <a:lnTo>
                  <a:pt x="13034" y="18773"/>
                </a:lnTo>
                <a:lnTo>
                  <a:pt x="13516" y="18827"/>
                </a:lnTo>
                <a:lnTo>
                  <a:pt x="14053" y="18880"/>
                </a:lnTo>
                <a:lnTo>
                  <a:pt x="14053" y="18880"/>
                </a:lnTo>
                <a:lnTo>
                  <a:pt x="14589" y="18827"/>
                </a:lnTo>
                <a:lnTo>
                  <a:pt x="15072" y="18719"/>
                </a:lnTo>
                <a:lnTo>
                  <a:pt x="15554" y="18612"/>
                </a:lnTo>
                <a:lnTo>
                  <a:pt x="16037" y="18451"/>
                </a:lnTo>
                <a:lnTo>
                  <a:pt x="16466" y="18237"/>
                </a:lnTo>
                <a:lnTo>
                  <a:pt x="16842" y="17969"/>
                </a:lnTo>
                <a:lnTo>
                  <a:pt x="17271" y="17647"/>
                </a:lnTo>
                <a:lnTo>
                  <a:pt x="17593" y="17325"/>
                </a:lnTo>
                <a:lnTo>
                  <a:pt x="17914" y="16949"/>
                </a:lnTo>
                <a:lnTo>
                  <a:pt x="18236" y="16574"/>
                </a:lnTo>
                <a:lnTo>
                  <a:pt x="18451" y="16145"/>
                </a:lnTo>
                <a:lnTo>
                  <a:pt x="18665" y="15716"/>
                </a:lnTo>
                <a:lnTo>
                  <a:pt x="18826" y="15233"/>
                </a:lnTo>
                <a:lnTo>
                  <a:pt x="18933" y="14750"/>
                </a:lnTo>
                <a:lnTo>
                  <a:pt x="18987" y="14214"/>
                </a:lnTo>
                <a:lnTo>
                  <a:pt x="19041" y="13731"/>
                </a:lnTo>
                <a:lnTo>
                  <a:pt x="19041" y="13731"/>
                </a:lnTo>
                <a:lnTo>
                  <a:pt x="18987" y="13195"/>
                </a:lnTo>
                <a:lnTo>
                  <a:pt x="18933" y="12712"/>
                </a:lnTo>
                <a:lnTo>
                  <a:pt x="18772" y="12230"/>
                </a:lnTo>
                <a:lnTo>
                  <a:pt x="18612" y="11747"/>
                </a:lnTo>
                <a:lnTo>
                  <a:pt x="18397" y="11318"/>
                </a:lnTo>
                <a:lnTo>
                  <a:pt x="18129" y="10889"/>
                </a:lnTo>
                <a:lnTo>
                  <a:pt x="17807" y="10513"/>
                </a:lnTo>
                <a:lnTo>
                  <a:pt x="17485" y="10192"/>
                </a:lnTo>
                <a:lnTo>
                  <a:pt x="17110" y="9870"/>
                </a:lnTo>
                <a:lnTo>
                  <a:pt x="16734" y="9548"/>
                </a:lnTo>
                <a:lnTo>
                  <a:pt x="16305" y="9333"/>
                </a:lnTo>
                <a:lnTo>
                  <a:pt x="15876" y="9119"/>
                </a:lnTo>
                <a:lnTo>
                  <a:pt x="15394" y="8958"/>
                </a:lnTo>
                <a:lnTo>
                  <a:pt x="14911" y="8851"/>
                </a:lnTo>
                <a:lnTo>
                  <a:pt x="14428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355" y="8797"/>
                </a:lnTo>
                <a:lnTo>
                  <a:pt x="12873" y="8851"/>
                </a:lnTo>
                <a:lnTo>
                  <a:pt x="12390" y="9012"/>
                </a:lnTo>
                <a:lnTo>
                  <a:pt x="11961" y="9172"/>
                </a:lnTo>
                <a:lnTo>
                  <a:pt x="11478" y="9387"/>
                </a:lnTo>
                <a:lnTo>
                  <a:pt x="11103" y="9655"/>
                </a:lnTo>
                <a:lnTo>
                  <a:pt x="10727" y="9977"/>
                </a:lnTo>
                <a:lnTo>
                  <a:pt x="10352" y="10299"/>
                </a:lnTo>
                <a:lnTo>
                  <a:pt x="10030" y="10674"/>
                </a:lnTo>
                <a:lnTo>
                  <a:pt x="9762" y="11050"/>
                </a:lnTo>
                <a:lnTo>
                  <a:pt x="9494" y="11479"/>
                </a:lnTo>
                <a:lnTo>
                  <a:pt x="9279" y="11908"/>
                </a:lnTo>
                <a:lnTo>
                  <a:pt x="9118" y="12391"/>
                </a:lnTo>
                <a:lnTo>
                  <a:pt x="9011" y="12873"/>
                </a:lnTo>
                <a:lnTo>
                  <a:pt x="8957" y="13356"/>
                </a:lnTo>
                <a:lnTo>
                  <a:pt x="8957" y="13892"/>
                </a:lnTo>
                <a:lnTo>
                  <a:pt x="8904" y="13892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F7B233F-E979-7859-8499-E3827CBF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60" y="395535"/>
            <a:ext cx="4033740" cy="3025305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8F3EFA3-9342-6CA8-DBCE-F04DBD2F5757}"/>
              </a:ext>
            </a:extLst>
          </p:cNvPr>
          <p:cNvSpPr txBox="1"/>
          <p:nvPr/>
        </p:nvSpPr>
        <p:spPr>
          <a:xfrm>
            <a:off x="1902037" y="3420840"/>
            <a:ext cx="400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Машинно обучение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DFF"/>
        </a:solidFill>
        <a:effectLst/>
      </p:bgPr>
    </p:bg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806AAC9-D89A-C668-8167-EE5F821B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00" y="1593658"/>
            <a:ext cx="7063430" cy="1276915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40E94E76-33B7-2323-B8AD-02E87E94FF85}"/>
              </a:ext>
            </a:extLst>
          </p:cNvPr>
          <p:cNvSpPr txBox="1"/>
          <p:nvPr/>
        </p:nvSpPr>
        <p:spPr>
          <a:xfrm>
            <a:off x="1464906" y="1276417"/>
            <a:ext cx="5178490" cy="31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 работи разпознаването на реч?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43"/>
          <p:cNvGrpSpPr/>
          <p:nvPr/>
        </p:nvGrpSpPr>
        <p:grpSpPr>
          <a:xfrm>
            <a:off x="5868628" y="103895"/>
            <a:ext cx="2936822" cy="3457112"/>
            <a:chOff x="415206" y="490652"/>
            <a:chExt cx="3535783" cy="4162187"/>
          </a:xfrm>
        </p:grpSpPr>
        <p:sp>
          <p:nvSpPr>
            <p:cNvPr id="830" name="Google Shape;830;p43"/>
            <p:cNvSpPr/>
            <p:nvPr/>
          </p:nvSpPr>
          <p:spPr>
            <a:xfrm>
              <a:off x="1005381" y="2015099"/>
              <a:ext cx="557183" cy="557183"/>
            </a:xfrm>
            <a:custGeom>
              <a:avLst/>
              <a:gdLst/>
              <a:ahLst/>
              <a:cxnLst/>
              <a:rect l="l" t="t" r="r" b="b"/>
              <a:pathLst>
                <a:path w="28052" h="28052" extrusionOk="0">
                  <a:moveTo>
                    <a:pt x="2736" y="11211"/>
                  </a:moveTo>
                  <a:lnTo>
                    <a:pt x="2736" y="11211"/>
                  </a:lnTo>
                  <a:lnTo>
                    <a:pt x="2950" y="10460"/>
                  </a:lnTo>
                  <a:lnTo>
                    <a:pt x="3219" y="9762"/>
                  </a:lnTo>
                  <a:lnTo>
                    <a:pt x="3487" y="9065"/>
                  </a:lnTo>
                  <a:lnTo>
                    <a:pt x="3862" y="8368"/>
                  </a:lnTo>
                  <a:lnTo>
                    <a:pt x="2307" y="5954"/>
                  </a:lnTo>
                  <a:lnTo>
                    <a:pt x="5578" y="2575"/>
                  </a:lnTo>
                  <a:lnTo>
                    <a:pt x="7992" y="4077"/>
                  </a:lnTo>
                  <a:lnTo>
                    <a:pt x="7992" y="4077"/>
                  </a:lnTo>
                  <a:lnTo>
                    <a:pt x="8689" y="3702"/>
                  </a:lnTo>
                  <a:lnTo>
                    <a:pt x="9386" y="3380"/>
                  </a:lnTo>
                  <a:lnTo>
                    <a:pt x="10084" y="3058"/>
                  </a:lnTo>
                  <a:lnTo>
                    <a:pt x="10835" y="2844"/>
                  </a:lnTo>
                  <a:lnTo>
                    <a:pt x="11425" y="55"/>
                  </a:lnTo>
                  <a:lnTo>
                    <a:pt x="16144" y="1"/>
                  </a:lnTo>
                  <a:lnTo>
                    <a:pt x="16788" y="2736"/>
                  </a:lnTo>
                  <a:lnTo>
                    <a:pt x="16788" y="2736"/>
                  </a:lnTo>
                  <a:lnTo>
                    <a:pt x="17539" y="2951"/>
                  </a:lnTo>
                  <a:lnTo>
                    <a:pt x="18290" y="3219"/>
                  </a:lnTo>
                  <a:lnTo>
                    <a:pt x="18987" y="3541"/>
                  </a:lnTo>
                  <a:lnTo>
                    <a:pt x="19684" y="3863"/>
                  </a:lnTo>
                  <a:lnTo>
                    <a:pt x="22044" y="2307"/>
                  </a:lnTo>
                  <a:lnTo>
                    <a:pt x="25423" y="5579"/>
                  </a:lnTo>
                  <a:lnTo>
                    <a:pt x="23975" y="8046"/>
                  </a:lnTo>
                  <a:lnTo>
                    <a:pt x="23975" y="8046"/>
                  </a:lnTo>
                  <a:lnTo>
                    <a:pt x="24350" y="8690"/>
                  </a:lnTo>
                  <a:lnTo>
                    <a:pt x="24672" y="9387"/>
                  </a:lnTo>
                  <a:lnTo>
                    <a:pt x="24940" y="10138"/>
                  </a:lnTo>
                  <a:lnTo>
                    <a:pt x="25209" y="10835"/>
                  </a:lnTo>
                  <a:lnTo>
                    <a:pt x="27944" y="11425"/>
                  </a:lnTo>
                  <a:lnTo>
                    <a:pt x="28051" y="16145"/>
                  </a:lnTo>
                  <a:lnTo>
                    <a:pt x="25262" y="16842"/>
                  </a:lnTo>
                  <a:lnTo>
                    <a:pt x="25262" y="16842"/>
                  </a:lnTo>
                  <a:lnTo>
                    <a:pt x="25048" y="17539"/>
                  </a:lnTo>
                  <a:lnTo>
                    <a:pt x="24833" y="18290"/>
                  </a:lnTo>
                  <a:lnTo>
                    <a:pt x="24511" y="18988"/>
                  </a:lnTo>
                  <a:lnTo>
                    <a:pt x="24136" y="19685"/>
                  </a:lnTo>
                  <a:lnTo>
                    <a:pt x="25691" y="22045"/>
                  </a:lnTo>
                  <a:lnTo>
                    <a:pt x="22420" y="25424"/>
                  </a:lnTo>
                  <a:lnTo>
                    <a:pt x="20006" y="23976"/>
                  </a:lnTo>
                  <a:lnTo>
                    <a:pt x="20006" y="23976"/>
                  </a:lnTo>
                  <a:lnTo>
                    <a:pt x="19309" y="24351"/>
                  </a:lnTo>
                  <a:lnTo>
                    <a:pt x="18612" y="24673"/>
                  </a:lnTo>
                  <a:lnTo>
                    <a:pt x="17914" y="24941"/>
                  </a:lnTo>
                  <a:lnTo>
                    <a:pt x="17163" y="25209"/>
                  </a:lnTo>
                  <a:lnTo>
                    <a:pt x="16573" y="27998"/>
                  </a:lnTo>
                  <a:lnTo>
                    <a:pt x="11854" y="28052"/>
                  </a:lnTo>
                  <a:lnTo>
                    <a:pt x="11210" y="25263"/>
                  </a:lnTo>
                  <a:lnTo>
                    <a:pt x="11210" y="25263"/>
                  </a:lnTo>
                  <a:lnTo>
                    <a:pt x="10459" y="25102"/>
                  </a:lnTo>
                  <a:lnTo>
                    <a:pt x="9762" y="24834"/>
                  </a:lnTo>
                  <a:lnTo>
                    <a:pt x="9011" y="24512"/>
                  </a:lnTo>
                  <a:lnTo>
                    <a:pt x="8367" y="24137"/>
                  </a:lnTo>
                  <a:lnTo>
                    <a:pt x="5954" y="25692"/>
                  </a:lnTo>
                  <a:lnTo>
                    <a:pt x="2575" y="22420"/>
                  </a:lnTo>
                  <a:lnTo>
                    <a:pt x="4077" y="20007"/>
                  </a:lnTo>
                  <a:lnTo>
                    <a:pt x="4077" y="20007"/>
                  </a:lnTo>
                  <a:lnTo>
                    <a:pt x="3701" y="19309"/>
                  </a:lnTo>
                  <a:lnTo>
                    <a:pt x="3379" y="18612"/>
                  </a:lnTo>
                  <a:lnTo>
                    <a:pt x="3058" y="17915"/>
                  </a:lnTo>
                  <a:lnTo>
                    <a:pt x="2843" y="17164"/>
                  </a:lnTo>
                  <a:lnTo>
                    <a:pt x="54" y="16574"/>
                  </a:lnTo>
                  <a:lnTo>
                    <a:pt x="0" y="11908"/>
                  </a:lnTo>
                  <a:lnTo>
                    <a:pt x="2736" y="11211"/>
                  </a:lnTo>
                  <a:lnTo>
                    <a:pt x="2736" y="11211"/>
                  </a:lnTo>
                  <a:close/>
                  <a:moveTo>
                    <a:pt x="8904" y="13892"/>
                  </a:moveTo>
                  <a:lnTo>
                    <a:pt x="8904" y="13892"/>
                  </a:lnTo>
                  <a:lnTo>
                    <a:pt x="8957" y="14429"/>
                  </a:lnTo>
                  <a:lnTo>
                    <a:pt x="9011" y="14911"/>
                  </a:lnTo>
                  <a:lnTo>
                    <a:pt x="9172" y="15394"/>
                  </a:lnTo>
                  <a:lnTo>
                    <a:pt x="9333" y="15823"/>
                  </a:lnTo>
                  <a:lnTo>
                    <a:pt x="9547" y="16306"/>
                  </a:lnTo>
                  <a:lnTo>
                    <a:pt x="9816" y="16681"/>
                  </a:lnTo>
                  <a:lnTo>
                    <a:pt x="10137" y="17110"/>
                  </a:lnTo>
                  <a:lnTo>
                    <a:pt x="10459" y="17432"/>
                  </a:lnTo>
                  <a:lnTo>
                    <a:pt x="10835" y="17754"/>
                  </a:lnTo>
                  <a:lnTo>
                    <a:pt x="11210" y="18022"/>
                  </a:lnTo>
                  <a:lnTo>
                    <a:pt x="11639" y="18290"/>
                  </a:lnTo>
                  <a:lnTo>
                    <a:pt x="12068" y="18505"/>
                  </a:lnTo>
                  <a:lnTo>
                    <a:pt x="12551" y="18666"/>
                  </a:lnTo>
                  <a:lnTo>
                    <a:pt x="13034" y="18773"/>
                  </a:lnTo>
                  <a:lnTo>
                    <a:pt x="13516" y="18827"/>
                  </a:lnTo>
                  <a:lnTo>
                    <a:pt x="14053" y="18880"/>
                  </a:lnTo>
                  <a:lnTo>
                    <a:pt x="14053" y="18880"/>
                  </a:lnTo>
                  <a:lnTo>
                    <a:pt x="14589" y="18827"/>
                  </a:lnTo>
                  <a:lnTo>
                    <a:pt x="15072" y="18719"/>
                  </a:lnTo>
                  <a:lnTo>
                    <a:pt x="15554" y="18612"/>
                  </a:lnTo>
                  <a:lnTo>
                    <a:pt x="16037" y="18451"/>
                  </a:lnTo>
                  <a:lnTo>
                    <a:pt x="16466" y="18237"/>
                  </a:lnTo>
                  <a:lnTo>
                    <a:pt x="16842" y="17969"/>
                  </a:lnTo>
                  <a:lnTo>
                    <a:pt x="17271" y="17647"/>
                  </a:lnTo>
                  <a:lnTo>
                    <a:pt x="17593" y="17325"/>
                  </a:lnTo>
                  <a:lnTo>
                    <a:pt x="17914" y="16949"/>
                  </a:lnTo>
                  <a:lnTo>
                    <a:pt x="18236" y="16574"/>
                  </a:lnTo>
                  <a:lnTo>
                    <a:pt x="18451" y="16145"/>
                  </a:lnTo>
                  <a:lnTo>
                    <a:pt x="18665" y="15716"/>
                  </a:lnTo>
                  <a:lnTo>
                    <a:pt x="18826" y="15233"/>
                  </a:lnTo>
                  <a:lnTo>
                    <a:pt x="18933" y="14750"/>
                  </a:lnTo>
                  <a:lnTo>
                    <a:pt x="18987" y="14214"/>
                  </a:lnTo>
                  <a:lnTo>
                    <a:pt x="19041" y="13731"/>
                  </a:lnTo>
                  <a:lnTo>
                    <a:pt x="19041" y="13731"/>
                  </a:lnTo>
                  <a:lnTo>
                    <a:pt x="18987" y="13195"/>
                  </a:lnTo>
                  <a:lnTo>
                    <a:pt x="18933" y="12712"/>
                  </a:lnTo>
                  <a:lnTo>
                    <a:pt x="18772" y="12230"/>
                  </a:lnTo>
                  <a:lnTo>
                    <a:pt x="18612" y="11747"/>
                  </a:lnTo>
                  <a:lnTo>
                    <a:pt x="18397" y="11318"/>
                  </a:lnTo>
                  <a:lnTo>
                    <a:pt x="18129" y="10889"/>
                  </a:lnTo>
                  <a:lnTo>
                    <a:pt x="17807" y="10513"/>
                  </a:lnTo>
                  <a:lnTo>
                    <a:pt x="17485" y="10192"/>
                  </a:lnTo>
                  <a:lnTo>
                    <a:pt x="17110" y="9870"/>
                  </a:lnTo>
                  <a:lnTo>
                    <a:pt x="16734" y="9548"/>
                  </a:lnTo>
                  <a:lnTo>
                    <a:pt x="16305" y="9333"/>
                  </a:lnTo>
                  <a:lnTo>
                    <a:pt x="15876" y="9119"/>
                  </a:lnTo>
                  <a:lnTo>
                    <a:pt x="15394" y="8958"/>
                  </a:lnTo>
                  <a:lnTo>
                    <a:pt x="14911" y="8851"/>
                  </a:lnTo>
                  <a:lnTo>
                    <a:pt x="14428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892" y="8743"/>
                  </a:lnTo>
                  <a:lnTo>
                    <a:pt x="13355" y="8797"/>
                  </a:lnTo>
                  <a:lnTo>
                    <a:pt x="12873" y="8851"/>
                  </a:lnTo>
                  <a:lnTo>
                    <a:pt x="12390" y="9012"/>
                  </a:lnTo>
                  <a:lnTo>
                    <a:pt x="11961" y="9172"/>
                  </a:lnTo>
                  <a:lnTo>
                    <a:pt x="11478" y="9387"/>
                  </a:lnTo>
                  <a:lnTo>
                    <a:pt x="11103" y="9655"/>
                  </a:lnTo>
                  <a:lnTo>
                    <a:pt x="10727" y="9977"/>
                  </a:lnTo>
                  <a:lnTo>
                    <a:pt x="10352" y="10299"/>
                  </a:lnTo>
                  <a:lnTo>
                    <a:pt x="10030" y="10674"/>
                  </a:lnTo>
                  <a:lnTo>
                    <a:pt x="9762" y="11050"/>
                  </a:lnTo>
                  <a:lnTo>
                    <a:pt x="9494" y="11479"/>
                  </a:lnTo>
                  <a:lnTo>
                    <a:pt x="9279" y="11908"/>
                  </a:lnTo>
                  <a:lnTo>
                    <a:pt x="9118" y="12391"/>
                  </a:lnTo>
                  <a:lnTo>
                    <a:pt x="9011" y="12873"/>
                  </a:lnTo>
                  <a:lnTo>
                    <a:pt x="8957" y="13356"/>
                  </a:lnTo>
                  <a:lnTo>
                    <a:pt x="8957" y="13892"/>
                  </a:lnTo>
                  <a:lnTo>
                    <a:pt x="8904" y="138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3200982" y="1932014"/>
              <a:ext cx="159834" cy="159814"/>
            </a:xfrm>
            <a:custGeom>
              <a:avLst/>
              <a:gdLst/>
              <a:ahLst/>
              <a:cxnLst/>
              <a:rect l="l" t="t" r="r" b="b"/>
              <a:pathLst>
                <a:path w="8047" h="8046" extrusionOk="0">
                  <a:moveTo>
                    <a:pt x="805" y="3219"/>
                  </a:moveTo>
                  <a:lnTo>
                    <a:pt x="805" y="3219"/>
                  </a:lnTo>
                  <a:lnTo>
                    <a:pt x="913" y="2789"/>
                  </a:lnTo>
                  <a:lnTo>
                    <a:pt x="1127" y="2360"/>
                  </a:lnTo>
                  <a:lnTo>
                    <a:pt x="645" y="1663"/>
                  </a:lnTo>
                  <a:lnTo>
                    <a:pt x="1610" y="698"/>
                  </a:lnTo>
                  <a:lnTo>
                    <a:pt x="2307" y="1127"/>
                  </a:lnTo>
                  <a:lnTo>
                    <a:pt x="2307" y="1127"/>
                  </a:lnTo>
                  <a:lnTo>
                    <a:pt x="2683" y="912"/>
                  </a:lnTo>
                  <a:lnTo>
                    <a:pt x="3112" y="805"/>
                  </a:lnTo>
                  <a:lnTo>
                    <a:pt x="3273" y="0"/>
                  </a:lnTo>
                  <a:lnTo>
                    <a:pt x="4667" y="0"/>
                  </a:lnTo>
                  <a:lnTo>
                    <a:pt x="4828" y="751"/>
                  </a:lnTo>
                  <a:lnTo>
                    <a:pt x="4828" y="751"/>
                  </a:lnTo>
                  <a:lnTo>
                    <a:pt x="5257" y="912"/>
                  </a:lnTo>
                  <a:lnTo>
                    <a:pt x="5686" y="1127"/>
                  </a:lnTo>
                  <a:lnTo>
                    <a:pt x="6383" y="644"/>
                  </a:lnTo>
                  <a:lnTo>
                    <a:pt x="7349" y="1610"/>
                  </a:lnTo>
                  <a:lnTo>
                    <a:pt x="6920" y="2307"/>
                  </a:lnTo>
                  <a:lnTo>
                    <a:pt x="6920" y="2307"/>
                  </a:lnTo>
                  <a:lnTo>
                    <a:pt x="7134" y="2682"/>
                  </a:lnTo>
                  <a:lnTo>
                    <a:pt x="7242" y="3111"/>
                  </a:lnTo>
                  <a:lnTo>
                    <a:pt x="8046" y="3272"/>
                  </a:lnTo>
                  <a:lnTo>
                    <a:pt x="8046" y="4667"/>
                  </a:lnTo>
                  <a:lnTo>
                    <a:pt x="7295" y="4828"/>
                  </a:lnTo>
                  <a:lnTo>
                    <a:pt x="7295" y="4828"/>
                  </a:lnTo>
                  <a:lnTo>
                    <a:pt x="7134" y="5257"/>
                  </a:lnTo>
                  <a:lnTo>
                    <a:pt x="6920" y="5686"/>
                  </a:lnTo>
                  <a:lnTo>
                    <a:pt x="7402" y="6383"/>
                  </a:lnTo>
                  <a:lnTo>
                    <a:pt x="6437" y="7295"/>
                  </a:lnTo>
                  <a:lnTo>
                    <a:pt x="5740" y="6866"/>
                  </a:lnTo>
                  <a:lnTo>
                    <a:pt x="5740" y="6866"/>
                  </a:lnTo>
                  <a:lnTo>
                    <a:pt x="5364" y="7080"/>
                  </a:lnTo>
                  <a:lnTo>
                    <a:pt x="4935" y="7241"/>
                  </a:lnTo>
                  <a:lnTo>
                    <a:pt x="4774" y="8046"/>
                  </a:lnTo>
                  <a:lnTo>
                    <a:pt x="3380" y="8046"/>
                  </a:lnTo>
                  <a:lnTo>
                    <a:pt x="3219" y="7295"/>
                  </a:lnTo>
                  <a:lnTo>
                    <a:pt x="3219" y="7295"/>
                  </a:lnTo>
                  <a:lnTo>
                    <a:pt x="2790" y="7134"/>
                  </a:lnTo>
                  <a:lnTo>
                    <a:pt x="2361" y="6973"/>
                  </a:lnTo>
                  <a:lnTo>
                    <a:pt x="1664" y="7402"/>
                  </a:lnTo>
                  <a:lnTo>
                    <a:pt x="698" y="6437"/>
                  </a:lnTo>
                  <a:lnTo>
                    <a:pt x="1127" y="5739"/>
                  </a:lnTo>
                  <a:lnTo>
                    <a:pt x="1127" y="5739"/>
                  </a:lnTo>
                  <a:lnTo>
                    <a:pt x="913" y="5364"/>
                  </a:lnTo>
                  <a:lnTo>
                    <a:pt x="805" y="4935"/>
                  </a:lnTo>
                  <a:lnTo>
                    <a:pt x="1" y="4774"/>
                  </a:lnTo>
                  <a:lnTo>
                    <a:pt x="1" y="3379"/>
                  </a:lnTo>
                  <a:lnTo>
                    <a:pt x="805" y="3219"/>
                  </a:lnTo>
                  <a:lnTo>
                    <a:pt x="805" y="3219"/>
                  </a:lnTo>
                  <a:close/>
                  <a:moveTo>
                    <a:pt x="2575" y="3969"/>
                  </a:moveTo>
                  <a:lnTo>
                    <a:pt x="2575" y="3969"/>
                  </a:lnTo>
                  <a:lnTo>
                    <a:pt x="2629" y="4291"/>
                  </a:lnTo>
                  <a:lnTo>
                    <a:pt x="2683" y="4559"/>
                  </a:lnTo>
                  <a:lnTo>
                    <a:pt x="2844" y="4774"/>
                  </a:lnTo>
                  <a:lnTo>
                    <a:pt x="3004" y="4988"/>
                  </a:lnTo>
                  <a:lnTo>
                    <a:pt x="3219" y="5203"/>
                  </a:lnTo>
                  <a:lnTo>
                    <a:pt x="3487" y="5310"/>
                  </a:lnTo>
                  <a:lnTo>
                    <a:pt x="3755" y="5364"/>
                  </a:lnTo>
                  <a:lnTo>
                    <a:pt x="4077" y="5418"/>
                  </a:lnTo>
                  <a:lnTo>
                    <a:pt x="4077" y="5418"/>
                  </a:lnTo>
                  <a:lnTo>
                    <a:pt x="4345" y="5364"/>
                  </a:lnTo>
                  <a:lnTo>
                    <a:pt x="4614" y="5310"/>
                  </a:lnTo>
                  <a:lnTo>
                    <a:pt x="4882" y="5149"/>
                  </a:lnTo>
                  <a:lnTo>
                    <a:pt x="5096" y="4988"/>
                  </a:lnTo>
                  <a:lnTo>
                    <a:pt x="5257" y="4774"/>
                  </a:lnTo>
                  <a:lnTo>
                    <a:pt x="5364" y="4506"/>
                  </a:lnTo>
                  <a:lnTo>
                    <a:pt x="5472" y="4238"/>
                  </a:lnTo>
                  <a:lnTo>
                    <a:pt x="5472" y="3916"/>
                  </a:lnTo>
                  <a:lnTo>
                    <a:pt x="5472" y="3916"/>
                  </a:lnTo>
                  <a:lnTo>
                    <a:pt x="5472" y="3648"/>
                  </a:lnTo>
                  <a:lnTo>
                    <a:pt x="5364" y="3379"/>
                  </a:lnTo>
                  <a:lnTo>
                    <a:pt x="5203" y="3111"/>
                  </a:lnTo>
                  <a:lnTo>
                    <a:pt x="5043" y="2897"/>
                  </a:lnTo>
                  <a:lnTo>
                    <a:pt x="4828" y="2736"/>
                  </a:lnTo>
                  <a:lnTo>
                    <a:pt x="4560" y="2575"/>
                  </a:lnTo>
                  <a:lnTo>
                    <a:pt x="4292" y="2521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4024" y="2468"/>
                  </a:lnTo>
                  <a:lnTo>
                    <a:pt x="3702" y="2521"/>
                  </a:lnTo>
                  <a:lnTo>
                    <a:pt x="3434" y="2629"/>
                  </a:lnTo>
                  <a:lnTo>
                    <a:pt x="3165" y="2736"/>
                  </a:lnTo>
                  <a:lnTo>
                    <a:pt x="2951" y="2950"/>
                  </a:lnTo>
                  <a:lnTo>
                    <a:pt x="2790" y="3165"/>
                  </a:lnTo>
                  <a:lnTo>
                    <a:pt x="2683" y="3433"/>
                  </a:lnTo>
                  <a:lnTo>
                    <a:pt x="2575" y="3701"/>
                  </a:lnTo>
                  <a:lnTo>
                    <a:pt x="2575" y="3969"/>
                  </a:lnTo>
                  <a:lnTo>
                    <a:pt x="2575" y="3969"/>
                  </a:lnTo>
                  <a:lnTo>
                    <a:pt x="2575" y="3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15206" y="2186631"/>
              <a:ext cx="222659" cy="222659"/>
            </a:xfrm>
            <a:custGeom>
              <a:avLst/>
              <a:gdLst/>
              <a:ahLst/>
              <a:cxnLst/>
              <a:rect l="l" t="t" r="r" b="b"/>
              <a:pathLst>
                <a:path w="11210" h="11210" extrusionOk="0">
                  <a:moveTo>
                    <a:pt x="1073" y="4505"/>
                  </a:moveTo>
                  <a:lnTo>
                    <a:pt x="1073" y="4505"/>
                  </a:lnTo>
                  <a:lnTo>
                    <a:pt x="1287" y="3915"/>
                  </a:lnTo>
                  <a:lnTo>
                    <a:pt x="1555" y="3325"/>
                  </a:lnTo>
                  <a:lnTo>
                    <a:pt x="965" y="2414"/>
                  </a:lnTo>
                  <a:lnTo>
                    <a:pt x="2253" y="1019"/>
                  </a:lnTo>
                  <a:lnTo>
                    <a:pt x="3218" y="1609"/>
                  </a:lnTo>
                  <a:lnTo>
                    <a:pt x="3218" y="1609"/>
                  </a:lnTo>
                  <a:lnTo>
                    <a:pt x="3754" y="1341"/>
                  </a:lnTo>
                  <a:lnTo>
                    <a:pt x="4344" y="1180"/>
                  </a:lnTo>
                  <a:lnTo>
                    <a:pt x="4559" y="54"/>
                  </a:lnTo>
                  <a:lnTo>
                    <a:pt x="6436" y="0"/>
                  </a:lnTo>
                  <a:lnTo>
                    <a:pt x="6758" y="1126"/>
                  </a:lnTo>
                  <a:lnTo>
                    <a:pt x="6758" y="1126"/>
                  </a:lnTo>
                  <a:lnTo>
                    <a:pt x="7294" y="1341"/>
                  </a:lnTo>
                  <a:lnTo>
                    <a:pt x="7884" y="1609"/>
                  </a:lnTo>
                  <a:lnTo>
                    <a:pt x="8850" y="966"/>
                  </a:lnTo>
                  <a:lnTo>
                    <a:pt x="10191" y="2253"/>
                  </a:lnTo>
                  <a:lnTo>
                    <a:pt x="9601" y="3218"/>
                  </a:lnTo>
                  <a:lnTo>
                    <a:pt x="9601" y="3218"/>
                  </a:lnTo>
                  <a:lnTo>
                    <a:pt x="9869" y="3755"/>
                  </a:lnTo>
                  <a:lnTo>
                    <a:pt x="10083" y="4345"/>
                  </a:lnTo>
                  <a:lnTo>
                    <a:pt x="11156" y="4613"/>
                  </a:lnTo>
                  <a:lnTo>
                    <a:pt x="11210" y="6490"/>
                  </a:lnTo>
                  <a:lnTo>
                    <a:pt x="10083" y="6758"/>
                  </a:lnTo>
                  <a:lnTo>
                    <a:pt x="10083" y="6758"/>
                  </a:lnTo>
                  <a:lnTo>
                    <a:pt x="9922" y="7348"/>
                  </a:lnTo>
                  <a:lnTo>
                    <a:pt x="9654" y="7884"/>
                  </a:lnTo>
                  <a:lnTo>
                    <a:pt x="10244" y="8850"/>
                  </a:lnTo>
                  <a:lnTo>
                    <a:pt x="8957" y="10191"/>
                  </a:lnTo>
                  <a:lnTo>
                    <a:pt x="7992" y="9601"/>
                  </a:lnTo>
                  <a:lnTo>
                    <a:pt x="7992" y="9601"/>
                  </a:lnTo>
                  <a:lnTo>
                    <a:pt x="7455" y="9869"/>
                  </a:lnTo>
                  <a:lnTo>
                    <a:pt x="6865" y="10083"/>
                  </a:lnTo>
                  <a:lnTo>
                    <a:pt x="6651" y="11210"/>
                  </a:lnTo>
                  <a:lnTo>
                    <a:pt x="4720" y="11210"/>
                  </a:lnTo>
                  <a:lnTo>
                    <a:pt x="4452" y="10137"/>
                  </a:lnTo>
                  <a:lnTo>
                    <a:pt x="4452" y="10137"/>
                  </a:lnTo>
                  <a:lnTo>
                    <a:pt x="3862" y="9923"/>
                  </a:lnTo>
                  <a:lnTo>
                    <a:pt x="3325" y="9654"/>
                  </a:lnTo>
                  <a:lnTo>
                    <a:pt x="2360" y="10298"/>
                  </a:lnTo>
                  <a:lnTo>
                    <a:pt x="1019" y="8957"/>
                  </a:lnTo>
                  <a:lnTo>
                    <a:pt x="1609" y="7992"/>
                  </a:lnTo>
                  <a:lnTo>
                    <a:pt x="1609" y="7992"/>
                  </a:lnTo>
                  <a:lnTo>
                    <a:pt x="1341" y="7455"/>
                  </a:lnTo>
                  <a:lnTo>
                    <a:pt x="1126" y="6865"/>
                  </a:lnTo>
                  <a:lnTo>
                    <a:pt x="54" y="6651"/>
                  </a:lnTo>
                  <a:lnTo>
                    <a:pt x="0" y="4774"/>
                  </a:lnTo>
                  <a:lnTo>
                    <a:pt x="1126" y="4505"/>
                  </a:lnTo>
                  <a:lnTo>
                    <a:pt x="1073" y="4505"/>
                  </a:lnTo>
                  <a:close/>
                  <a:moveTo>
                    <a:pt x="3594" y="5578"/>
                  </a:moveTo>
                  <a:lnTo>
                    <a:pt x="3594" y="5578"/>
                  </a:lnTo>
                  <a:lnTo>
                    <a:pt x="3647" y="5954"/>
                  </a:lnTo>
                  <a:lnTo>
                    <a:pt x="3754" y="6329"/>
                  </a:lnTo>
                  <a:lnTo>
                    <a:pt x="3969" y="6704"/>
                  </a:lnTo>
                  <a:lnTo>
                    <a:pt x="4183" y="6973"/>
                  </a:lnTo>
                  <a:lnTo>
                    <a:pt x="4505" y="7241"/>
                  </a:lnTo>
                  <a:lnTo>
                    <a:pt x="4827" y="7402"/>
                  </a:lnTo>
                  <a:lnTo>
                    <a:pt x="5203" y="7509"/>
                  </a:lnTo>
                  <a:lnTo>
                    <a:pt x="5632" y="7563"/>
                  </a:lnTo>
                  <a:lnTo>
                    <a:pt x="5632" y="7563"/>
                  </a:lnTo>
                  <a:lnTo>
                    <a:pt x="6061" y="7509"/>
                  </a:lnTo>
                  <a:lnTo>
                    <a:pt x="6436" y="7348"/>
                  </a:lnTo>
                  <a:lnTo>
                    <a:pt x="6758" y="7187"/>
                  </a:lnTo>
                  <a:lnTo>
                    <a:pt x="7026" y="6919"/>
                  </a:lnTo>
                  <a:lnTo>
                    <a:pt x="7294" y="6597"/>
                  </a:lnTo>
                  <a:lnTo>
                    <a:pt x="7455" y="6275"/>
                  </a:lnTo>
                  <a:lnTo>
                    <a:pt x="7562" y="5900"/>
                  </a:lnTo>
                  <a:lnTo>
                    <a:pt x="7616" y="5471"/>
                  </a:lnTo>
                  <a:lnTo>
                    <a:pt x="7616" y="5471"/>
                  </a:lnTo>
                  <a:lnTo>
                    <a:pt x="7562" y="5095"/>
                  </a:lnTo>
                  <a:lnTo>
                    <a:pt x="7455" y="4720"/>
                  </a:lnTo>
                  <a:lnTo>
                    <a:pt x="7241" y="4345"/>
                  </a:lnTo>
                  <a:lnTo>
                    <a:pt x="7026" y="4076"/>
                  </a:lnTo>
                  <a:lnTo>
                    <a:pt x="6704" y="3808"/>
                  </a:lnTo>
                  <a:lnTo>
                    <a:pt x="6382" y="3647"/>
                  </a:lnTo>
                  <a:lnTo>
                    <a:pt x="6007" y="3540"/>
                  </a:lnTo>
                  <a:lnTo>
                    <a:pt x="5578" y="3486"/>
                  </a:lnTo>
                  <a:lnTo>
                    <a:pt x="5578" y="3486"/>
                  </a:lnTo>
                  <a:lnTo>
                    <a:pt x="5149" y="3540"/>
                  </a:lnTo>
                  <a:lnTo>
                    <a:pt x="4773" y="3647"/>
                  </a:lnTo>
                  <a:lnTo>
                    <a:pt x="4452" y="3862"/>
                  </a:lnTo>
                  <a:lnTo>
                    <a:pt x="4183" y="4130"/>
                  </a:lnTo>
                  <a:lnTo>
                    <a:pt x="3915" y="4398"/>
                  </a:lnTo>
                  <a:lnTo>
                    <a:pt x="3754" y="4774"/>
                  </a:lnTo>
                  <a:lnTo>
                    <a:pt x="3594" y="5149"/>
                  </a:lnTo>
                  <a:lnTo>
                    <a:pt x="3594" y="5524"/>
                  </a:lnTo>
                  <a:lnTo>
                    <a:pt x="3594" y="55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27052" y="2915307"/>
              <a:ext cx="462359" cy="462359"/>
            </a:xfrm>
            <a:custGeom>
              <a:avLst/>
              <a:gdLst/>
              <a:ahLst/>
              <a:cxnLst/>
              <a:rect l="l" t="t" r="r" b="b"/>
              <a:pathLst>
                <a:path w="23278" h="23278" extrusionOk="0">
                  <a:moveTo>
                    <a:pt x="2307" y="9333"/>
                  </a:moveTo>
                  <a:lnTo>
                    <a:pt x="2307" y="9333"/>
                  </a:lnTo>
                  <a:lnTo>
                    <a:pt x="2468" y="8689"/>
                  </a:lnTo>
                  <a:lnTo>
                    <a:pt x="2682" y="8099"/>
                  </a:lnTo>
                  <a:lnTo>
                    <a:pt x="2951" y="7509"/>
                  </a:lnTo>
                  <a:lnTo>
                    <a:pt x="3272" y="6973"/>
                  </a:lnTo>
                  <a:lnTo>
                    <a:pt x="1985" y="4988"/>
                  </a:lnTo>
                  <a:lnTo>
                    <a:pt x="4667" y="2146"/>
                  </a:lnTo>
                  <a:lnTo>
                    <a:pt x="6705" y="3379"/>
                  </a:lnTo>
                  <a:lnTo>
                    <a:pt x="6705" y="3379"/>
                  </a:lnTo>
                  <a:lnTo>
                    <a:pt x="7241" y="3057"/>
                  </a:lnTo>
                  <a:lnTo>
                    <a:pt x="7831" y="2789"/>
                  </a:lnTo>
                  <a:lnTo>
                    <a:pt x="8421" y="2575"/>
                  </a:lnTo>
                  <a:lnTo>
                    <a:pt x="9011" y="2360"/>
                  </a:lnTo>
                  <a:lnTo>
                    <a:pt x="9494" y="54"/>
                  </a:lnTo>
                  <a:lnTo>
                    <a:pt x="13409" y="0"/>
                  </a:lnTo>
                  <a:lnTo>
                    <a:pt x="13946" y="2306"/>
                  </a:lnTo>
                  <a:lnTo>
                    <a:pt x="13946" y="2306"/>
                  </a:lnTo>
                  <a:lnTo>
                    <a:pt x="14589" y="2467"/>
                  </a:lnTo>
                  <a:lnTo>
                    <a:pt x="15179" y="2682"/>
                  </a:lnTo>
                  <a:lnTo>
                    <a:pt x="15769" y="2950"/>
                  </a:lnTo>
                  <a:lnTo>
                    <a:pt x="16359" y="3272"/>
                  </a:lnTo>
                  <a:lnTo>
                    <a:pt x="18290" y="1985"/>
                  </a:lnTo>
                  <a:lnTo>
                    <a:pt x="21133" y="4666"/>
                  </a:lnTo>
                  <a:lnTo>
                    <a:pt x="19899" y="6704"/>
                  </a:lnTo>
                  <a:lnTo>
                    <a:pt x="19899" y="6704"/>
                  </a:lnTo>
                  <a:lnTo>
                    <a:pt x="20221" y="7241"/>
                  </a:lnTo>
                  <a:lnTo>
                    <a:pt x="20489" y="7831"/>
                  </a:lnTo>
                  <a:lnTo>
                    <a:pt x="20703" y="8421"/>
                  </a:lnTo>
                  <a:lnTo>
                    <a:pt x="20918" y="9011"/>
                  </a:lnTo>
                  <a:lnTo>
                    <a:pt x="23224" y="9493"/>
                  </a:lnTo>
                  <a:lnTo>
                    <a:pt x="23278" y="13409"/>
                  </a:lnTo>
                  <a:lnTo>
                    <a:pt x="20972" y="13945"/>
                  </a:lnTo>
                  <a:lnTo>
                    <a:pt x="20972" y="13945"/>
                  </a:lnTo>
                  <a:lnTo>
                    <a:pt x="20811" y="14589"/>
                  </a:lnTo>
                  <a:lnTo>
                    <a:pt x="20596" y="15179"/>
                  </a:lnTo>
                  <a:lnTo>
                    <a:pt x="20328" y="15769"/>
                  </a:lnTo>
                  <a:lnTo>
                    <a:pt x="20060" y="16359"/>
                  </a:lnTo>
                  <a:lnTo>
                    <a:pt x="21347" y="18290"/>
                  </a:lnTo>
                  <a:lnTo>
                    <a:pt x="18612" y="21132"/>
                  </a:lnTo>
                  <a:lnTo>
                    <a:pt x="16627" y="19899"/>
                  </a:lnTo>
                  <a:lnTo>
                    <a:pt x="16627" y="19899"/>
                  </a:lnTo>
                  <a:lnTo>
                    <a:pt x="16037" y="20220"/>
                  </a:lnTo>
                  <a:lnTo>
                    <a:pt x="15501" y="20489"/>
                  </a:lnTo>
                  <a:lnTo>
                    <a:pt x="14911" y="20703"/>
                  </a:lnTo>
                  <a:lnTo>
                    <a:pt x="14267" y="20918"/>
                  </a:lnTo>
                  <a:lnTo>
                    <a:pt x="13785" y="23224"/>
                  </a:lnTo>
                  <a:lnTo>
                    <a:pt x="9869" y="23278"/>
                  </a:lnTo>
                  <a:lnTo>
                    <a:pt x="9279" y="20971"/>
                  </a:lnTo>
                  <a:lnTo>
                    <a:pt x="9279" y="20971"/>
                  </a:lnTo>
                  <a:lnTo>
                    <a:pt x="8689" y="20810"/>
                  </a:lnTo>
                  <a:lnTo>
                    <a:pt x="8099" y="20596"/>
                  </a:lnTo>
                  <a:lnTo>
                    <a:pt x="7509" y="20328"/>
                  </a:lnTo>
                  <a:lnTo>
                    <a:pt x="6919" y="20059"/>
                  </a:lnTo>
                  <a:lnTo>
                    <a:pt x="4935" y="21347"/>
                  </a:lnTo>
                  <a:lnTo>
                    <a:pt x="2146" y="18611"/>
                  </a:lnTo>
                  <a:lnTo>
                    <a:pt x="3380" y="16573"/>
                  </a:lnTo>
                  <a:lnTo>
                    <a:pt x="3380" y="16573"/>
                  </a:lnTo>
                  <a:lnTo>
                    <a:pt x="3058" y="16037"/>
                  </a:lnTo>
                  <a:lnTo>
                    <a:pt x="2790" y="15447"/>
                  </a:lnTo>
                  <a:lnTo>
                    <a:pt x="2521" y="14857"/>
                  </a:lnTo>
                  <a:lnTo>
                    <a:pt x="2361" y="14267"/>
                  </a:lnTo>
                  <a:lnTo>
                    <a:pt x="54" y="13784"/>
                  </a:lnTo>
                  <a:lnTo>
                    <a:pt x="1" y="9869"/>
                  </a:lnTo>
                  <a:lnTo>
                    <a:pt x="2253" y="9333"/>
                  </a:lnTo>
                  <a:lnTo>
                    <a:pt x="2307" y="9333"/>
                  </a:lnTo>
                  <a:close/>
                  <a:moveTo>
                    <a:pt x="7456" y="11532"/>
                  </a:moveTo>
                  <a:lnTo>
                    <a:pt x="7456" y="11532"/>
                  </a:lnTo>
                  <a:lnTo>
                    <a:pt x="7456" y="11961"/>
                  </a:lnTo>
                  <a:lnTo>
                    <a:pt x="7563" y="12390"/>
                  </a:lnTo>
                  <a:lnTo>
                    <a:pt x="7670" y="12765"/>
                  </a:lnTo>
                  <a:lnTo>
                    <a:pt x="7778" y="13141"/>
                  </a:lnTo>
                  <a:lnTo>
                    <a:pt x="7992" y="13516"/>
                  </a:lnTo>
                  <a:lnTo>
                    <a:pt x="8207" y="13891"/>
                  </a:lnTo>
                  <a:lnTo>
                    <a:pt x="8421" y="14213"/>
                  </a:lnTo>
                  <a:lnTo>
                    <a:pt x="8689" y="14481"/>
                  </a:lnTo>
                  <a:lnTo>
                    <a:pt x="9011" y="14750"/>
                  </a:lnTo>
                  <a:lnTo>
                    <a:pt x="9333" y="14964"/>
                  </a:lnTo>
                  <a:lnTo>
                    <a:pt x="9708" y="15179"/>
                  </a:lnTo>
                  <a:lnTo>
                    <a:pt x="10084" y="15340"/>
                  </a:lnTo>
                  <a:lnTo>
                    <a:pt x="10459" y="15501"/>
                  </a:lnTo>
                  <a:lnTo>
                    <a:pt x="10835" y="15608"/>
                  </a:lnTo>
                  <a:lnTo>
                    <a:pt x="11264" y="15661"/>
                  </a:lnTo>
                  <a:lnTo>
                    <a:pt x="11693" y="15661"/>
                  </a:lnTo>
                  <a:lnTo>
                    <a:pt x="11693" y="15661"/>
                  </a:lnTo>
                  <a:lnTo>
                    <a:pt x="12122" y="15661"/>
                  </a:lnTo>
                  <a:lnTo>
                    <a:pt x="12551" y="15554"/>
                  </a:lnTo>
                  <a:lnTo>
                    <a:pt x="12927" y="15447"/>
                  </a:lnTo>
                  <a:lnTo>
                    <a:pt x="13302" y="15286"/>
                  </a:lnTo>
                  <a:lnTo>
                    <a:pt x="13677" y="15125"/>
                  </a:lnTo>
                  <a:lnTo>
                    <a:pt x="14053" y="14911"/>
                  </a:lnTo>
                  <a:lnTo>
                    <a:pt x="14321" y="14642"/>
                  </a:lnTo>
                  <a:lnTo>
                    <a:pt x="14643" y="14374"/>
                  </a:lnTo>
                  <a:lnTo>
                    <a:pt x="14911" y="14106"/>
                  </a:lnTo>
                  <a:lnTo>
                    <a:pt x="15126" y="13784"/>
                  </a:lnTo>
                  <a:lnTo>
                    <a:pt x="15340" y="13409"/>
                  </a:lnTo>
                  <a:lnTo>
                    <a:pt x="15501" y="13033"/>
                  </a:lnTo>
                  <a:lnTo>
                    <a:pt x="15662" y="12658"/>
                  </a:lnTo>
                  <a:lnTo>
                    <a:pt x="15769" y="12282"/>
                  </a:lnTo>
                  <a:lnTo>
                    <a:pt x="15823" y="11853"/>
                  </a:lnTo>
                  <a:lnTo>
                    <a:pt x="15823" y="11424"/>
                  </a:lnTo>
                  <a:lnTo>
                    <a:pt x="15823" y="11424"/>
                  </a:lnTo>
                  <a:lnTo>
                    <a:pt x="15769" y="10995"/>
                  </a:lnTo>
                  <a:lnTo>
                    <a:pt x="15715" y="10566"/>
                  </a:lnTo>
                  <a:lnTo>
                    <a:pt x="15608" y="10191"/>
                  </a:lnTo>
                  <a:lnTo>
                    <a:pt x="15447" y="9762"/>
                  </a:lnTo>
                  <a:lnTo>
                    <a:pt x="15286" y="9440"/>
                  </a:lnTo>
                  <a:lnTo>
                    <a:pt x="15072" y="9064"/>
                  </a:lnTo>
                  <a:lnTo>
                    <a:pt x="14804" y="8743"/>
                  </a:lnTo>
                  <a:lnTo>
                    <a:pt x="14536" y="8474"/>
                  </a:lnTo>
                  <a:lnTo>
                    <a:pt x="14267" y="8206"/>
                  </a:lnTo>
                  <a:lnTo>
                    <a:pt x="13946" y="7992"/>
                  </a:lnTo>
                  <a:lnTo>
                    <a:pt x="13570" y="7777"/>
                  </a:lnTo>
                  <a:lnTo>
                    <a:pt x="13195" y="7616"/>
                  </a:lnTo>
                  <a:lnTo>
                    <a:pt x="12819" y="7455"/>
                  </a:lnTo>
                  <a:lnTo>
                    <a:pt x="12444" y="7348"/>
                  </a:lnTo>
                  <a:lnTo>
                    <a:pt x="12015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586" y="7294"/>
                  </a:lnTo>
                  <a:lnTo>
                    <a:pt x="11157" y="7294"/>
                  </a:lnTo>
                  <a:lnTo>
                    <a:pt x="10727" y="7402"/>
                  </a:lnTo>
                  <a:lnTo>
                    <a:pt x="10298" y="7509"/>
                  </a:lnTo>
                  <a:lnTo>
                    <a:pt x="9923" y="7616"/>
                  </a:lnTo>
                  <a:lnTo>
                    <a:pt x="9601" y="7831"/>
                  </a:lnTo>
                  <a:lnTo>
                    <a:pt x="9226" y="8045"/>
                  </a:lnTo>
                  <a:lnTo>
                    <a:pt x="8904" y="8260"/>
                  </a:lnTo>
                  <a:lnTo>
                    <a:pt x="8636" y="8582"/>
                  </a:lnTo>
                  <a:lnTo>
                    <a:pt x="8368" y="8850"/>
                  </a:lnTo>
                  <a:lnTo>
                    <a:pt x="8099" y="9172"/>
                  </a:lnTo>
                  <a:lnTo>
                    <a:pt x="7939" y="9547"/>
                  </a:lnTo>
                  <a:lnTo>
                    <a:pt x="7724" y="9923"/>
                  </a:lnTo>
                  <a:lnTo>
                    <a:pt x="7617" y="10298"/>
                  </a:lnTo>
                  <a:lnTo>
                    <a:pt x="7509" y="10673"/>
                  </a:lnTo>
                  <a:lnTo>
                    <a:pt x="7456" y="11102"/>
                  </a:lnTo>
                  <a:lnTo>
                    <a:pt x="7456" y="11532"/>
                  </a:lnTo>
                  <a:lnTo>
                    <a:pt x="7456" y="1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2179354" y="1416403"/>
              <a:ext cx="201366" cy="201366"/>
            </a:xfrm>
            <a:custGeom>
              <a:avLst/>
              <a:gdLst/>
              <a:ahLst/>
              <a:cxnLst/>
              <a:rect l="l" t="t" r="r" b="b"/>
              <a:pathLst>
                <a:path w="10138" h="10138" extrusionOk="0">
                  <a:moveTo>
                    <a:pt x="966" y="4077"/>
                  </a:moveTo>
                  <a:lnTo>
                    <a:pt x="966" y="4077"/>
                  </a:lnTo>
                  <a:lnTo>
                    <a:pt x="1181" y="3540"/>
                  </a:lnTo>
                  <a:lnTo>
                    <a:pt x="1395" y="3004"/>
                  </a:lnTo>
                  <a:lnTo>
                    <a:pt x="859" y="2146"/>
                  </a:lnTo>
                  <a:lnTo>
                    <a:pt x="2039" y="966"/>
                  </a:lnTo>
                  <a:lnTo>
                    <a:pt x="2897" y="1502"/>
                  </a:lnTo>
                  <a:lnTo>
                    <a:pt x="2897" y="1502"/>
                  </a:lnTo>
                  <a:lnTo>
                    <a:pt x="3380" y="1234"/>
                  </a:lnTo>
                  <a:lnTo>
                    <a:pt x="3916" y="1019"/>
                  </a:lnTo>
                  <a:lnTo>
                    <a:pt x="4130" y="54"/>
                  </a:lnTo>
                  <a:lnTo>
                    <a:pt x="5793" y="0"/>
                  </a:lnTo>
                  <a:lnTo>
                    <a:pt x="6061" y="1019"/>
                  </a:lnTo>
                  <a:lnTo>
                    <a:pt x="6061" y="1019"/>
                  </a:lnTo>
                  <a:lnTo>
                    <a:pt x="6598" y="1180"/>
                  </a:lnTo>
                  <a:lnTo>
                    <a:pt x="7080" y="1395"/>
                  </a:lnTo>
                  <a:lnTo>
                    <a:pt x="7938" y="859"/>
                  </a:lnTo>
                  <a:lnTo>
                    <a:pt x="9172" y="2038"/>
                  </a:lnTo>
                  <a:lnTo>
                    <a:pt x="8636" y="2897"/>
                  </a:lnTo>
                  <a:lnTo>
                    <a:pt x="8636" y="2897"/>
                  </a:lnTo>
                  <a:lnTo>
                    <a:pt x="8904" y="3379"/>
                  </a:lnTo>
                  <a:lnTo>
                    <a:pt x="9118" y="3916"/>
                  </a:lnTo>
                  <a:lnTo>
                    <a:pt x="10084" y="4130"/>
                  </a:lnTo>
                  <a:lnTo>
                    <a:pt x="10137" y="5847"/>
                  </a:lnTo>
                  <a:lnTo>
                    <a:pt x="9118" y="6061"/>
                  </a:lnTo>
                  <a:lnTo>
                    <a:pt x="9118" y="6061"/>
                  </a:lnTo>
                  <a:lnTo>
                    <a:pt x="8958" y="6597"/>
                  </a:lnTo>
                  <a:lnTo>
                    <a:pt x="8743" y="7134"/>
                  </a:lnTo>
                  <a:lnTo>
                    <a:pt x="9279" y="7992"/>
                  </a:lnTo>
                  <a:lnTo>
                    <a:pt x="8099" y="9172"/>
                  </a:lnTo>
                  <a:lnTo>
                    <a:pt x="7241" y="8636"/>
                  </a:lnTo>
                  <a:lnTo>
                    <a:pt x="7241" y="8636"/>
                  </a:lnTo>
                  <a:lnTo>
                    <a:pt x="6759" y="8904"/>
                  </a:lnTo>
                  <a:lnTo>
                    <a:pt x="6222" y="9118"/>
                  </a:lnTo>
                  <a:lnTo>
                    <a:pt x="6008" y="10084"/>
                  </a:lnTo>
                  <a:lnTo>
                    <a:pt x="4291" y="10137"/>
                  </a:lnTo>
                  <a:lnTo>
                    <a:pt x="4077" y="9118"/>
                  </a:lnTo>
                  <a:lnTo>
                    <a:pt x="4077" y="9118"/>
                  </a:lnTo>
                  <a:lnTo>
                    <a:pt x="3540" y="8957"/>
                  </a:lnTo>
                  <a:lnTo>
                    <a:pt x="3058" y="8743"/>
                  </a:lnTo>
                  <a:lnTo>
                    <a:pt x="2146" y="9279"/>
                  </a:lnTo>
                  <a:lnTo>
                    <a:pt x="966" y="8099"/>
                  </a:lnTo>
                  <a:lnTo>
                    <a:pt x="1502" y="7241"/>
                  </a:lnTo>
                  <a:lnTo>
                    <a:pt x="1502" y="7241"/>
                  </a:lnTo>
                  <a:lnTo>
                    <a:pt x="1234" y="6758"/>
                  </a:lnTo>
                  <a:lnTo>
                    <a:pt x="1020" y="6222"/>
                  </a:lnTo>
                  <a:lnTo>
                    <a:pt x="54" y="6007"/>
                  </a:lnTo>
                  <a:lnTo>
                    <a:pt x="1" y="4291"/>
                  </a:lnTo>
                  <a:lnTo>
                    <a:pt x="1020" y="4077"/>
                  </a:lnTo>
                  <a:lnTo>
                    <a:pt x="966" y="4077"/>
                  </a:lnTo>
                  <a:close/>
                  <a:moveTo>
                    <a:pt x="3219" y="4988"/>
                  </a:moveTo>
                  <a:lnTo>
                    <a:pt x="3219" y="4988"/>
                  </a:lnTo>
                  <a:lnTo>
                    <a:pt x="3272" y="5364"/>
                  </a:lnTo>
                  <a:lnTo>
                    <a:pt x="3380" y="5739"/>
                  </a:lnTo>
                  <a:lnTo>
                    <a:pt x="3540" y="6007"/>
                  </a:lnTo>
                  <a:lnTo>
                    <a:pt x="3809" y="6276"/>
                  </a:lnTo>
                  <a:lnTo>
                    <a:pt x="4077" y="6490"/>
                  </a:lnTo>
                  <a:lnTo>
                    <a:pt x="4345" y="6651"/>
                  </a:lnTo>
                  <a:lnTo>
                    <a:pt x="4720" y="6758"/>
                  </a:lnTo>
                  <a:lnTo>
                    <a:pt x="5096" y="6812"/>
                  </a:lnTo>
                  <a:lnTo>
                    <a:pt x="5096" y="6812"/>
                  </a:lnTo>
                  <a:lnTo>
                    <a:pt x="5471" y="6758"/>
                  </a:lnTo>
                  <a:lnTo>
                    <a:pt x="5793" y="6651"/>
                  </a:lnTo>
                  <a:lnTo>
                    <a:pt x="6115" y="6490"/>
                  </a:lnTo>
                  <a:lnTo>
                    <a:pt x="6383" y="6276"/>
                  </a:lnTo>
                  <a:lnTo>
                    <a:pt x="6598" y="5954"/>
                  </a:lnTo>
                  <a:lnTo>
                    <a:pt x="6759" y="5686"/>
                  </a:lnTo>
                  <a:lnTo>
                    <a:pt x="6866" y="5310"/>
                  </a:lnTo>
                  <a:lnTo>
                    <a:pt x="6866" y="4935"/>
                  </a:lnTo>
                  <a:lnTo>
                    <a:pt x="6866" y="4935"/>
                  </a:lnTo>
                  <a:lnTo>
                    <a:pt x="6812" y="4613"/>
                  </a:lnTo>
                  <a:lnTo>
                    <a:pt x="6705" y="4238"/>
                  </a:lnTo>
                  <a:lnTo>
                    <a:pt x="6544" y="3916"/>
                  </a:lnTo>
                  <a:lnTo>
                    <a:pt x="6329" y="3648"/>
                  </a:lnTo>
                  <a:lnTo>
                    <a:pt x="6061" y="3433"/>
                  </a:lnTo>
                  <a:lnTo>
                    <a:pt x="5739" y="3272"/>
                  </a:lnTo>
                  <a:lnTo>
                    <a:pt x="5418" y="3165"/>
                  </a:lnTo>
                  <a:lnTo>
                    <a:pt x="5042" y="3165"/>
                  </a:lnTo>
                  <a:lnTo>
                    <a:pt x="5042" y="3165"/>
                  </a:lnTo>
                  <a:lnTo>
                    <a:pt x="4667" y="3218"/>
                  </a:lnTo>
                  <a:lnTo>
                    <a:pt x="4291" y="3326"/>
                  </a:lnTo>
                  <a:lnTo>
                    <a:pt x="4023" y="3487"/>
                  </a:lnTo>
                  <a:lnTo>
                    <a:pt x="3755" y="3701"/>
                  </a:lnTo>
                  <a:lnTo>
                    <a:pt x="3540" y="3969"/>
                  </a:lnTo>
                  <a:lnTo>
                    <a:pt x="3380" y="4291"/>
                  </a:lnTo>
                  <a:lnTo>
                    <a:pt x="3272" y="4667"/>
                  </a:lnTo>
                  <a:lnTo>
                    <a:pt x="3219" y="5042"/>
                  </a:lnTo>
                  <a:lnTo>
                    <a:pt x="3219" y="5042"/>
                  </a:lnTo>
                  <a:lnTo>
                    <a:pt x="3219" y="49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15480" y="1760501"/>
              <a:ext cx="396316" cy="144897"/>
            </a:xfrm>
            <a:custGeom>
              <a:avLst/>
              <a:gdLst/>
              <a:ahLst/>
              <a:cxnLst/>
              <a:rect l="l" t="t" r="r" b="b"/>
              <a:pathLst>
                <a:path w="19953" h="7295" extrusionOk="0">
                  <a:moveTo>
                    <a:pt x="0" y="0"/>
                  </a:moveTo>
                  <a:lnTo>
                    <a:pt x="429" y="54"/>
                  </a:lnTo>
                  <a:lnTo>
                    <a:pt x="805" y="108"/>
                  </a:lnTo>
                  <a:lnTo>
                    <a:pt x="1824" y="161"/>
                  </a:lnTo>
                  <a:lnTo>
                    <a:pt x="3165" y="322"/>
                  </a:lnTo>
                  <a:lnTo>
                    <a:pt x="4827" y="537"/>
                  </a:lnTo>
                  <a:lnTo>
                    <a:pt x="6544" y="912"/>
                  </a:lnTo>
                  <a:lnTo>
                    <a:pt x="8582" y="1448"/>
                  </a:lnTo>
                  <a:lnTo>
                    <a:pt x="10566" y="2092"/>
                  </a:lnTo>
                  <a:lnTo>
                    <a:pt x="12497" y="2897"/>
                  </a:lnTo>
                  <a:lnTo>
                    <a:pt x="14374" y="3755"/>
                  </a:lnTo>
                  <a:lnTo>
                    <a:pt x="15983" y="4667"/>
                  </a:lnTo>
                  <a:lnTo>
                    <a:pt x="17378" y="5525"/>
                  </a:lnTo>
                  <a:lnTo>
                    <a:pt x="18451" y="6222"/>
                  </a:lnTo>
                  <a:lnTo>
                    <a:pt x="19255" y="6812"/>
                  </a:lnTo>
                  <a:lnTo>
                    <a:pt x="19630" y="7080"/>
                  </a:lnTo>
                  <a:lnTo>
                    <a:pt x="19952" y="7295"/>
                  </a:lnTo>
                  <a:lnTo>
                    <a:pt x="19952" y="7295"/>
                  </a:lnTo>
                  <a:lnTo>
                    <a:pt x="19309" y="6758"/>
                  </a:lnTo>
                  <a:lnTo>
                    <a:pt x="18558" y="6115"/>
                  </a:lnTo>
                  <a:lnTo>
                    <a:pt x="18021" y="5739"/>
                  </a:lnTo>
                  <a:lnTo>
                    <a:pt x="17485" y="5364"/>
                  </a:lnTo>
                  <a:lnTo>
                    <a:pt x="16037" y="4398"/>
                  </a:lnTo>
                  <a:lnTo>
                    <a:pt x="14482" y="3540"/>
                  </a:lnTo>
                  <a:lnTo>
                    <a:pt x="13570" y="3057"/>
                  </a:lnTo>
                  <a:lnTo>
                    <a:pt x="12604" y="2628"/>
                  </a:lnTo>
                  <a:lnTo>
                    <a:pt x="11639" y="2199"/>
                  </a:lnTo>
                  <a:lnTo>
                    <a:pt x="10620" y="1824"/>
                  </a:lnTo>
                  <a:lnTo>
                    <a:pt x="9654" y="1502"/>
                  </a:lnTo>
                  <a:lnTo>
                    <a:pt x="8635" y="1180"/>
                  </a:lnTo>
                  <a:lnTo>
                    <a:pt x="7616" y="912"/>
                  </a:lnTo>
                  <a:lnTo>
                    <a:pt x="6597" y="698"/>
                  </a:lnTo>
                  <a:lnTo>
                    <a:pt x="4881" y="376"/>
                  </a:lnTo>
                  <a:lnTo>
                    <a:pt x="3165" y="161"/>
                  </a:lnTo>
                  <a:lnTo>
                    <a:pt x="2467" y="108"/>
                  </a:lnTo>
                  <a:lnTo>
                    <a:pt x="1824" y="5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439697" y="2619137"/>
              <a:ext cx="610454" cy="194970"/>
            </a:xfrm>
            <a:custGeom>
              <a:avLst/>
              <a:gdLst/>
              <a:ahLst/>
              <a:cxnLst/>
              <a:rect l="l" t="t" r="r" b="b"/>
              <a:pathLst>
                <a:path w="30734" h="9816" extrusionOk="0">
                  <a:moveTo>
                    <a:pt x="27944" y="1"/>
                  </a:moveTo>
                  <a:lnTo>
                    <a:pt x="25906" y="108"/>
                  </a:lnTo>
                  <a:lnTo>
                    <a:pt x="24780" y="215"/>
                  </a:lnTo>
                  <a:lnTo>
                    <a:pt x="23492" y="323"/>
                  </a:lnTo>
                  <a:lnTo>
                    <a:pt x="22152" y="483"/>
                  </a:lnTo>
                  <a:lnTo>
                    <a:pt x="20757" y="698"/>
                  </a:lnTo>
                  <a:lnTo>
                    <a:pt x="19148" y="1020"/>
                  </a:lnTo>
                  <a:lnTo>
                    <a:pt x="17593" y="1395"/>
                  </a:lnTo>
                  <a:lnTo>
                    <a:pt x="16037" y="1771"/>
                  </a:lnTo>
                  <a:lnTo>
                    <a:pt x="14536" y="2253"/>
                  </a:lnTo>
                  <a:lnTo>
                    <a:pt x="12980" y="2736"/>
                  </a:lnTo>
                  <a:lnTo>
                    <a:pt x="11478" y="3326"/>
                  </a:lnTo>
                  <a:lnTo>
                    <a:pt x="10030" y="3916"/>
                  </a:lnTo>
                  <a:lnTo>
                    <a:pt x="8528" y="4560"/>
                  </a:lnTo>
                  <a:lnTo>
                    <a:pt x="6061" y="5847"/>
                  </a:lnTo>
                  <a:lnTo>
                    <a:pt x="4935" y="6491"/>
                  </a:lnTo>
                  <a:lnTo>
                    <a:pt x="3970" y="7080"/>
                  </a:lnTo>
                  <a:lnTo>
                    <a:pt x="3058" y="7617"/>
                  </a:lnTo>
                  <a:lnTo>
                    <a:pt x="2253" y="8153"/>
                  </a:lnTo>
                  <a:lnTo>
                    <a:pt x="1610" y="8636"/>
                  </a:lnTo>
                  <a:lnTo>
                    <a:pt x="1020" y="9065"/>
                  </a:lnTo>
                  <a:lnTo>
                    <a:pt x="269" y="9601"/>
                  </a:lnTo>
                  <a:lnTo>
                    <a:pt x="1" y="9816"/>
                  </a:lnTo>
                  <a:lnTo>
                    <a:pt x="1" y="9816"/>
                  </a:lnTo>
                  <a:lnTo>
                    <a:pt x="269" y="9655"/>
                  </a:lnTo>
                  <a:lnTo>
                    <a:pt x="1073" y="9119"/>
                  </a:lnTo>
                  <a:lnTo>
                    <a:pt x="2307" y="8314"/>
                  </a:lnTo>
                  <a:lnTo>
                    <a:pt x="4023" y="7241"/>
                  </a:lnTo>
                  <a:lnTo>
                    <a:pt x="6169" y="6061"/>
                  </a:lnTo>
                  <a:lnTo>
                    <a:pt x="7349" y="5418"/>
                  </a:lnTo>
                  <a:lnTo>
                    <a:pt x="8636" y="4774"/>
                  </a:lnTo>
                  <a:lnTo>
                    <a:pt x="10084" y="4131"/>
                  </a:lnTo>
                  <a:lnTo>
                    <a:pt x="11586" y="3541"/>
                  </a:lnTo>
                  <a:lnTo>
                    <a:pt x="13087" y="2951"/>
                  </a:lnTo>
                  <a:lnTo>
                    <a:pt x="14589" y="2414"/>
                  </a:lnTo>
                  <a:lnTo>
                    <a:pt x="16091" y="1985"/>
                  </a:lnTo>
                  <a:lnTo>
                    <a:pt x="17646" y="1556"/>
                  </a:lnTo>
                  <a:lnTo>
                    <a:pt x="19202" y="1234"/>
                  </a:lnTo>
                  <a:lnTo>
                    <a:pt x="20757" y="913"/>
                  </a:lnTo>
                  <a:lnTo>
                    <a:pt x="23546" y="483"/>
                  </a:lnTo>
                  <a:lnTo>
                    <a:pt x="24780" y="323"/>
                  </a:lnTo>
                  <a:lnTo>
                    <a:pt x="25960" y="215"/>
                  </a:lnTo>
                  <a:lnTo>
                    <a:pt x="26979" y="162"/>
                  </a:lnTo>
                  <a:lnTo>
                    <a:pt x="27944" y="108"/>
                  </a:lnTo>
                  <a:lnTo>
                    <a:pt x="30733" y="108"/>
                  </a:lnTo>
                  <a:lnTo>
                    <a:pt x="30411" y="54"/>
                  </a:lnTo>
                  <a:lnTo>
                    <a:pt x="294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119372" y="2874827"/>
              <a:ext cx="223731" cy="448515"/>
            </a:xfrm>
            <a:custGeom>
              <a:avLst/>
              <a:gdLst/>
              <a:ahLst/>
              <a:cxnLst/>
              <a:rect l="l" t="t" r="r" b="b"/>
              <a:pathLst>
                <a:path w="11264" h="22581" extrusionOk="0">
                  <a:moveTo>
                    <a:pt x="11264" y="0"/>
                  </a:moveTo>
                  <a:lnTo>
                    <a:pt x="11103" y="161"/>
                  </a:lnTo>
                  <a:lnTo>
                    <a:pt x="10620" y="751"/>
                  </a:lnTo>
                  <a:lnTo>
                    <a:pt x="10245" y="1126"/>
                  </a:lnTo>
                  <a:lnTo>
                    <a:pt x="9815" y="1609"/>
                  </a:lnTo>
                  <a:lnTo>
                    <a:pt x="9386" y="2199"/>
                  </a:lnTo>
                  <a:lnTo>
                    <a:pt x="8904" y="2843"/>
                  </a:lnTo>
                  <a:lnTo>
                    <a:pt x="7777" y="4398"/>
                  </a:lnTo>
                  <a:lnTo>
                    <a:pt x="6544" y="6168"/>
                  </a:lnTo>
                  <a:lnTo>
                    <a:pt x="5310" y="8260"/>
                  </a:lnTo>
                  <a:lnTo>
                    <a:pt x="4720" y="9332"/>
                  </a:lnTo>
                  <a:lnTo>
                    <a:pt x="4130" y="10512"/>
                  </a:lnTo>
                  <a:lnTo>
                    <a:pt x="3540" y="11692"/>
                  </a:lnTo>
                  <a:lnTo>
                    <a:pt x="3004" y="12819"/>
                  </a:lnTo>
                  <a:lnTo>
                    <a:pt x="2092" y="15071"/>
                  </a:lnTo>
                  <a:lnTo>
                    <a:pt x="1395" y="17109"/>
                  </a:lnTo>
                  <a:lnTo>
                    <a:pt x="858" y="18933"/>
                  </a:lnTo>
                  <a:lnTo>
                    <a:pt x="429" y="20435"/>
                  </a:lnTo>
                  <a:lnTo>
                    <a:pt x="215" y="21561"/>
                  </a:lnTo>
                  <a:lnTo>
                    <a:pt x="537" y="20435"/>
                  </a:lnTo>
                  <a:lnTo>
                    <a:pt x="966" y="18933"/>
                  </a:lnTo>
                  <a:lnTo>
                    <a:pt x="1502" y="17163"/>
                  </a:lnTo>
                  <a:lnTo>
                    <a:pt x="1878" y="16144"/>
                  </a:lnTo>
                  <a:lnTo>
                    <a:pt x="2253" y="15125"/>
                  </a:lnTo>
                  <a:lnTo>
                    <a:pt x="3165" y="12926"/>
                  </a:lnTo>
                  <a:lnTo>
                    <a:pt x="3701" y="11800"/>
                  </a:lnTo>
                  <a:lnTo>
                    <a:pt x="4237" y="10620"/>
                  </a:lnTo>
                  <a:lnTo>
                    <a:pt x="5471" y="8367"/>
                  </a:lnTo>
                  <a:lnTo>
                    <a:pt x="6061" y="7294"/>
                  </a:lnTo>
                  <a:lnTo>
                    <a:pt x="6705" y="6275"/>
                  </a:lnTo>
                  <a:lnTo>
                    <a:pt x="7885" y="4505"/>
                  </a:lnTo>
                  <a:lnTo>
                    <a:pt x="8957" y="2950"/>
                  </a:lnTo>
                  <a:lnTo>
                    <a:pt x="9923" y="1716"/>
                  </a:lnTo>
                  <a:lnTo>
                    <a:pt x="10620" y="805"/>
                  </a:lnTo>
                  <a:lnTo>
                    <a:pt x="11103" y="215"/>
                  </a:lnTo>
                  <a:lnTo>
                    <a:pt x="11264" y="0"/>
                  </a:lnTo>
                  <a:close/>
                  <a:moveTo>
                    <a:pt x="215" y="21561"/>
                  </a:moveTo>
                  <a:lnTo>
                    <a:pt x="0" y="22258"/>
                  </a:lnTo>
                  <a:lnTo>
                    <a:pt x="0" y="22580"/>
                  </a:lnTo>
                  <a:lnTo>
                    <a:pt x="54" y="22312"/>
                  </a:lnTo>
                  <a:lnTo>
                    <a:pt x="215" y="2156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2154844" y="727135"/>
              <a:ext cx="249314" cy="612579"/>
            </a:xfrm>
            <a:custGeom>
              <a:avLst/>
              <a:gdLst/>
              <a:ahLst/>
              <a:cxnLst/>
              <a:rect l="l" t="t" r="r" b="b"/>
              <a:pathLst>
                <a:path w="12552" h="30841" extrusionOk="0">
                  <a:moveTo>
                    <a:pt x="12551" y="1"/>
                  </a:moveTo>
                  <a:lnTo>
                    <a:pt x="12337" y="269"/>
                  </a:lnTo>
                  <a:lnTo>
                    <a:pt x="12069" y="591"/>
                  </a:lnTo>
                  <a:lnTo>
                    <a:pt x="11747" y="1020"/>
                  </a:lnTo>
                  <a:lnTo>
                    <a:pt x="11264" y="1610"/>
                  </a:lnTo>
                  <a:lnTo>
                    <a:pt x="10781" y="2254"/>
                  </a:lnTo>
                  <a:lnTo>
                    <a:pt x="9602" y="3970"/>
                  </a:lnTo>
                  <a:lnTo>
                    <a:pt x="8261" y="6062"/>
                  </a:lnTo>
                  <a:lnTo>
                    <a:pt x="7563" y="7295"/>
                  </a:lnTo>
                  <a:lnTo>
                    <a:pt x="6866" y="8582"/>
                  </a:lnTo>
                  <a:lnTo>
                    <a:pt x="6115" y="9977"/>
                  </a:lnTo>
                  <a:lnTo>
                    <a:pt x="5418" y="11425"/>
                  </a:lnTo>
                  <a:lnTo>
                    <a:pt x="4721" y="12927"/>
                  </a:lnTo>
                  <a:lnTo>
                    <a:pt x="4024" y="14536"/>
                  </a:lnTo>
                  <a:lnTo>
                    <a:pt x="3434" y="16145"/>
                  </a:lnTo>
                  <a:lnTo>
                    <a:pt x="2844" y="17700"/>
                  </a:lnTo>
                  <a:lnTo>
                    <a:pt x="2361" y="19256"/>
                  </a:lnTo>
                  <a:lnTo>
                    <a:pt x="1878" y="20757"/>
                  </a:lnTo>
                  <a:lnTo>
                    <a:pt x="1181" y="23546"/>
                  </a:lnTo>
                  <a:lnTo>
                    <a:pt x="913" y="24780"/>
                  </a:lnTo>
                  <a:lnTo>
                    <a:pt x="645" y="25960"/>
                  </a:lnTo>
                  <a:lnTo>
                    <a:pt x="484" y="27033"/>
                  </a:lnTo>
                  <a:lnTo>
                    <a:pt x="323" y="27998"/>
                  </a:lnTo>
                  <a:lnTo>
                    <a:pt x="162" y="28856"/>
                  </a:lnTo>
                  <a:lnTo>
                    <a:pt x="108" y="29553"/>
                  </a:lnTo>
                  <a:lnTo>
                    <a:pt x="1" y="30519"/>
                  </a:lnTo>
                  <a:lnTo>
                    <a:pt x="1" y="30841"/>
                  </a:lnTo>
                  <a:lnTo>
                    <a:pt x="55" y="30519"/>
                  </a:lnTo>
                  <a:lnTo>
                    <a:pt x="216" y="29553"/>
                  </a:lnTo>
                  <a:lnTo>
                    <a:pt x="484" y="28052"/>
                  </a:lnTo>
                  <a:lnTo>
                    <a:pt x="859" y="26014"/>
                  </a:lnTo>
                  <a:lnTo>
                    <a:pt x="1395" y="23600"/>
                  </a:lnTo>
                  <a:lnTo>
                    <a:pt x="1717" y="22206"/>
                  </a:lnTo>
                  <a:lnTo>
                    <a:pt x="2146" y="20811"/>
                  </a:lnTo>
                  <a:lnTo>
                    <a:pt x="2575" y="19309"/>
                  </a:lnTo>
                  <a:lnTo>
                    <a:pt x="3112" y="17808"/>
                  </a:lnTo>
                  <a:lnTo>
                    <a:pt x="3648" y="16198"/>
                  </a:lnTo>
                  <a:lnTo>
                    <a:pt x="4292" y="14643"/>
                  </a:lnTo>
                  <a:lnTo>
                    <a:pt x="4935" y="13034"/>
                  </a:lnTo>
                  <a:lnTo>
                    <a:pt x="5633" y="11532"/>
                  </a:lnTo>
                  <a:lnTo>
                    <a:pt x="6330" y="10084"/>
                  </a:lnTo>
                  <a:lnTo>
                    <a:pt x="7081" y="8690"/>
                  </a:lnTo>
                  <a:lnTo>
                    <a:pt x="7778" y="7402"/>
                  </a:lnTo>
                  <a:lnTo>
                    <a:pt x="8475" y="6169"/>
                  </a:lnTo>
                  <a:lnTo>
                    <a:pt x="9762" y="4077"/>
                  </a:lnTo>
                  <a:lnTo>
                    <a:pt x="10352" y="3165"/>
                  </a:lnTo>
                  <a:lnTo>
                    <a:pt x="10889" y="2361"/>
                  </a:lnTo>
                  <a:lnTo>
                    <a:pt x="11801" y="1074"/>
                  </a:lnTo>
                  <a:lnTo>
                    <a:pt x="12391" y="269"/>
                  </a:lnTo>
                  <a:lnTo>
                    <a:pt x="125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2814279" y="1709355"/>
              <a:ext cx="442119" cy="311106"/>
            </a:xfrm>
            <a:custGeom>
              <a:avLst/>
              <a:gdLst/>
              <a:ahLst/>
              <a:cxnLst/>
              <a:rect l="l" t="t" r="r" b="b"/>
              <a:pathLst>
                <a:path w="22259" h="15663" extrusionOk="0">
                  <a:moveTo>
                    <a:pt x="21937" y="1"/>
                  </a:moveTo>
                  <a:lnTo>
                    <a:pt x="21133" y="55"/>
                  </a:lnTo>
                  <a:lnTo>
                    <a:pt x="20543" y="108"/>
                  </a:lnTo>
                  <a:lnTo>
                    <a:pt x="19792" y="215"/>
                  </a:lnTo>
                  <a:lnTo>
                    <a:pt x="18934" y="376"/>
                  </a:lnTo>
                  <a:lnTo>
                    <a:pt x="18075" y="537"/>
                  </a:lnTo>
                  <a:lnTo>
                    <a:pt x="17110" y="805"/>
                  </a:lnTo>
                  <a:lnTo>
                    <a:pt x="16037" y="1127"/>
                  </a:lnTo>
                  <a:lnTo>
                    <a:pt x="14911" y="1503"/>
                  </a:lnTo>
                  <a:lnTo>
                    <a:pt x="13785" y="1985"/>
                  </a:lnTo>
                  <a:lnTo>
                    <a:pt x="12497" y="2575"/>
                  </a:lnTo>
                  <a:lnTo>
                    <a:pt x="11264" y="3219"/>
                  </a:lnTo>
                  <a:lnTo>
                    <a:pt x="10084" y="3916"/>
                  </a:lnTo>
                  <a:lnTo>
                    <a:pt x="8904" y="4667"/>
                  </a:lnTo>
                  <a:lnTo>
                    <a:pt x="7778" y="5525"/>
                  </a:lnTo>
                  <a:lnTo>
                    <a:pt x="6705" y="6383"/>
                  </a:lnTo>
                  <a:lnTo>
                    <a:pt x="5686" y="7349"/>
                  </a:lnTo>
                  <a:lnTo>
                    <a:pt x="4720" y="8368"/>
                  </a:lnTo>
                  <a:lnTo>
                    <a:pt x="3862" y="9280"/>
                  </a:lnTo>
                  <a:lnTo>
                    <a:pt x="3111" y="10191"/>
                  </a:lnTo>
                  <a:lnTo>
                    <a:pt x="2468" y="11103"/>
                  </a:lnTo>
                  <a:lnTo>
                    <a:pt x="1932" y="11908"/>
                  </a:lnTo>
                  <a:lnTo>
                    <a:pt x="1449" y="12659"/>
                  </a:lnTo>
                  <a:lnTo>
                    <a:pt x="1020" y="13463"/>
                  </a:lnTo>
                  <a:lnTo>
                    <a:pt x="644" y="14053"/>
                  </a:lnTo>
                  <a:lnTo>
                    <a:pt x="430" y="14589"/>
                  </a:lnTo>
                  <a:lnTo>
                    <a:pt x="54" y="15394"/>
                  </a:lnTo>
                  <a:lnTo>
                    <a:pt x="1" y="15662"/>
                  </a:lnTo>
                  <a:lnTo>
                    <a:pt x="108" y="15394"/>
                  </a:lnTo>
                  <a:lnTo>
                    <a:pt x="483" y="14643"/>
                  </a:lnTo>
                  <a:lnTo>
                    <a:pt x="752" y="14107"/>
                  </a:lnTo>
                  <a:lnTo>
                    <a:pt x="1127" y="13517"/>
                  </a:lnTo>
                  <a:lnTo>
                    <a:pt x="1556" y="12820"/>
                  </a:lnTo>
                  <a:lnTo>
                    <a:pt x="2039" y="12015"/>
                  </a:lnTo>
                  <a:lnTo>
                    <a:pt x="2629" y="11210"/>
                  </a:lnTo>
                  <a:lnTo>
                    <a:pt x="2951" y="10781"/>
                  </a:lnTo>
                  <a:lnTo>
                    <a:pt x="3326" y="10352"/>
                  </a:lnTo>
                  <a:lnTo>
                    <a:pt x="4077" y="9441"/>
                  </a:lnTo>
                  <a:lnTo>
                    <a:pt x="4881" y="8475"/>
                  </a:lnTo>
                  <a:lnTo>
                    <a:pt x="5847" y="7510"/>
                  </a:lnTo>
                  <a:lnTo>
                    <a:pt x="6866" y="6598"/>
                  </a:lnTo>
                  <a:lnTo>
                    <a:pt x="7939" y="5686"/>
                  </a:lnTo>
                  <a:lnTo>
                    <a:pt x="9065" y="4882"/>
                  </a:lnTo>
                  <a:lnTo>
                    <a:pt x="10191" y="4131"/>
                  </a:lnTo>
                  <a:lnTo>
                    <a:pt x="11425" y="3433"/>
                  </a:lnTo>
                  <a:lnTo>
                    <a:pt x="12605" y="2790"/>
                  </a:lnTo>
                  <a:lnTo>
                    <a:pt x="13892" y="2200"/>
                  </a:lnTo>
                  <a:lnTo>
                    <a:pt x="15018" y="1717"/>
                  </a:lnTo>
                  <a:lnTo>
                    <a:pt x="16145" y="1342"/>
                  </a:lnTo>
                  <a:lnTo>
                    <a:pt x="17164" y="966"/>
                  </a:lnTo>
                  <a:lnTo>
                    <a:pt x="18129" y="752"/>
                  </a:lnTo>
                  <a:lnTo>
                    <a:pt x="19041" y="537"/>
                  </a:lnTo>
                  <a:lnTo>
                    <a:pt x="19845" y="376"/>
                  </a:lnTo>
                  <a:lnTo>
                    <a:pt x="20543" y="215"/>
                  </a:lnTo>
                  <a:lnTo>
                    <a:pt x="21133" y="162"/>
                  </a:lnTo>
                  <a:lnTo>
                    <a:pt x="21937" y="55"/>
                  </a:lnTo>
                  <a:lnTo>
                    <a:pt x="2225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2981541" y="2167444"/>
              <a:ext cx="969449" cy="104417"/>
            </a:xfrm>
            <a:custGeom>
              <a:avLst/>
              <a:gdLst/>
              <a:ahLst/>
              <a:cxnLst/>
              <a:rect l="l" t="t" r="r" b="b"/>
              <a:pathLst>
                <a:path w="48808" h="5257" extrusionOk="0">
                  <a:moveTo>
                    <a:pt x="22098" y="1"/>
                  </a:moveTo>
                  <a:lnTo>
                    <a:pt x="19684" y="54"/>
                  </a:lnTo>
                  <a:lnTo>
                    <a:pt x="17271" y="215"/>
                  </a:lnTo>
                  <a:lnTo>
                    <a:pt x="14857" y="430"/>
                  </a:lnTo>
                  <a:lnTo>
                    <a:pt x="12658" y="698"/>
                  </a:lnTo>
                  <a:lnTo>
                    <a:pt x="11639" y="859"/>
                  </a:lnTo>
                  <a:lnTo>
                    <a:pt x="10620" y="1020"/>
                  </a:lnTo>
                  <a:lnTo>
                    <a:pt x="9654" y="1181"/>
                  </a:lnTo>
                  <a:lnTo>
                    <a:pt x="8743" y="1342"/>
                  </a:lnTo>
                  <a:lnTo>
                    <a:pt x="6973" y="1717"/>
                  </a:lnTo>
                  <a:lnTo>
                    <a:pt x="5417" y="2092"/>
                  </a:lnTo>
                  <a:lnTo>
                    <a:pt x="4023" y="2468"/>
                  </a:lnTo>
                  <a:lnTo>
                    <a:pt x="2843" y="2790"/>
                  </a:lnTo>
                  <a:lnTo>
                    <a:pt x="1824" y="3112"/>
                  </a:lnTo>
                  <a:lnTo>
                    <a:pt x="429" y="3594"/>
                  </a:lnTo>
                  <a:lnTo>
                    <a:pt x="108" y="3701"/>
                  </a:lnTo>
                  <a:lnTo>
                    <a:pt x="0" y="3755"/>
                  </a:lnTo>
                  <a:lnTo>
                    <a:pt x="108" y="3755"/>
                  </a:lnTo>
                  <a:lnTo>
                    <a:pt x="483" y="3648"/>
                  </a:lnTo>
                  <a:lnTo>
                    <a:pt x="1877" y="3272"/>
                  </a:lnTo>
                  <a:lnTo>
                    <a:pt x="2897" y="2951"/>
                  </a:lnTo>
                  <a:lnTo>
                    <a:pt x="4076" y="2629"/>
                  </a:lnTo>
                  <a:lnTo>
                    <a:pt x="5471" y="2307"/>
                  </a:lnTo>
                  <a:lnTo>
                    <a:pt x="7026" y="1932"/>
                  </a:lnTo>
                  <a:lnTo>
                    <a:pt x="8743" y="1610"/>
                  </a:lnTo>
                  <a:lnTo>
                    <a:pt x="10674" y="1234"/>
                  </a:lnTo>
                  <a:lnTo>
                    <a:pt x="12712" y="966"/>
                  </a:lnTo>
                  <a:lnTo>
                    <a:pt x="14857" y="698"/>
                  </a:lnTo>
                  <a:lnTo>
                    <a:pt x="17271" y="483"/>
                  </a:lnTo>
                  <a:lnTo>
                    <a:pt x="19684" y="376"/>
                  </a:lnTo>
                  <a:lnTo>
                    <a:pt x="22098" y="323"/>
                  </a:lnTo>
                  <a:lnTo>
                    <a:pt x="24565" y="323"/>
                  </a:lnTo>
                  <a:lnTo>
                    <a:pt x="26978" y="430"/>
                  </a:lnTo>
                  <a:lnTo>
                    <a:pt x="29392" y="644"/>
                  </a:lnTo>
                  <a:lnTo>
                    <a:pt x="31805" y="912"/>
                  </a:lnTo>
                  <a:lnTo>
                    <a:pt x="34165" y="1288"/>
                  </a:lnTo>
                  <a:lnTo>
                    <a:pt x="36311" y="1663"/>
                  </a:lnTo>
                  <a:lnTo>
                    <a:pt x="37330" y="1878"/>
                  </a:lnTo>
                  <a:lnTo>
                    <a:pt x="38349" y="2092"/>
                  </a:lnTo>
                  <a:lnTo>
                    <a:pt x="39261" y="2307"/>
                  </a:lnTo>
                  <a:lnTo>
                    <a:pt x="40172" y="2522"/>
                  </a:lnTo>
                  <a:lnTo>
                    <a:pt x="41889" y="3004"/>
                  </a:lnTo>
                  <a:lnTo>
                    <a:pt x="43444" y="3487"/>
                  </a:lnTo>
                  <a:lnTo>
                    <a:pt x="44785" y="3916"/>
                  </a:lnTo>
                  <a:lnTo>
                    <a:pt x="46019" y="4291"/>
                  </a:lnTo>
                  <a:lnTo>
                    <a:pt x="46984" y="4667"/>
                  </a:lnTo>
                  <a:lnTo>
                    <a:pt x="48325" y="5096"/>
                  </a:lnTo>
                  <a:lnTo>
                    <a:pt x="48700" y="5257"/>
                  </a:lnTo>
                  <a:lnTo>
                    <a:pt x="48808" y="5257"/>
                  </a:lnTo>
                  <a:lnTo>
                    <a:pt x="48700" y="5203"/>
                  </a:lnTo>
                  <a:lnTo>
                    <a:pt x="48378" y="5042"/>
                  </a:lnTo>
                  <a:lnTo>
                    <a:pt x="47038" y="4506"/>
                  </a:lnTo>
                  <a:lnTo>
                    <a:pt x="46019" y="4131"/>
                  </a:lnTo>
                  <a:lnTo>
                    <a:pt x="44839" y="3755"/>
                  </a:lnTo>
                  <a:lnTo>
                    <a:pt x="43498" y="3272"/>
                  </a:lnTo>
                  <a:lnTo>
                    <a:pt x="41942" y="2790"/>
                  </a:lnTo>
                  <a:lnTo>
                    <a:pt x="40226" y="2361"/>
                  </a:lnTo>
                  <a:lnTo>
                    <a:pt x="39314" y="2092"/>
                  </a:lnTo>
                  <a:lnTo>
                    <a:pt x="38349" y="1878"/>
                  </a:lnTo>
                  <a:lnTo>
                    <a:pt x="37383" y="1610"/>
                  </a:lnTo>
                  <a:lnTo>
                    <a:pt x="36364" y="1395"/>
                  </a:lnTo>
                  <a:lnTo>
                    <a:pt x="34219" y="1020"/>
                  </a:lnTo>
                  <a:lnTo>
                    <a:pt x="31805" y="644"/>
                  </a:lnTo>
                  <a:lnTo>
                    <a:pt x="29392" y="376"/>
                  </a:lnTo>
                  <a:lnTo>
                    <a:pt x="26978" y="162"/>
                  </a:lnTo>
                  <a:lnTo>
                    <a:pt x="24565" y="54"/>
                  </a:lnTo>
                  <a:lnTo>
                    <a:pt x="2209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556148" y="634456"/>
              <a:ext cx="258888" cy="259960"/>
            </a:xfrm>
            <a:custGeom>
              <a:avLst/>
              <a:gdLst/>
              <a:ahLst/>
              <a:cxnLst/>
              <a:rect l="l" t="t" r="r" b="b"/>
              <a:pathLst>
                <a:path w="13034" h="13088" extrusionOk="0">
                  <a:moveTo>
                    <a:pt x="5149" y="1"/>
                  </a:moveTo>
                  <a:lnTo>
                    <a:pt x="4506" y="54"/>
                  </a:lnTo>
                  <a:lnTo>
                    <a:pt x="3862" y="162"/>
                  </a:lnTo>
                  <a:lnTo>
                    <a:pt x="3272" y="269"/>
                  </a:lnTo>
                  <a:lnTo>
                    <a:pt x="2629" y="483"/>
                  </a:lnTo>
                  <a:lnTo>
                    <a:pt x="2039" y="752"/>
                  </a:lnTo>
                  <a:lnTo>
                    <a:pt x="1502" y="1127"/>
                  </a:lnTo>
                  <a:lnTo>
                    <a:pt x="966" y="1502"/>
                  </a:lnTo>
                  <a:lnTo>
                    <a:pt x="430" y="1932"/>
                  </a:lnTo>
                  <a:lnTo>
                    <a:pt x="0" y="2414"/>
                  </a:lnTo>
                  <a:lnTo>
                    <a:pt x="10620" y="13087"/>
                  </a:lnTo>
                  <a:lnTo>
                    <a:pt x="11049" y="12658"/>
                  </a:lnTo>
                  <a:lnTo>
                    <a:pt x="11532" y="12176"/>
                  </a:lnTo>
                  <a:lnTo>
                    <a:pt x="11907" y="11639"/>
                  </a:lnTo>
                  <a:lnTo>
                    <a:pt x="12283" y="11049"/>
                  </a:lnTo>
                  <a:lnTo>
                    <a:pt x="12551" y="10459"/>
                  </a:lnTo>
                  <a:lnTo>
                    <a:pt x="12765" y="9869"/>
                  </a:lnTo>
                  <a:lnTo>
                    <a:pt x="12926" y="9226"/>
                  </a:lnTo>
                  <a:lnTo>
                    <a:pt x="12980" y="8582"/>
                  </a:lnTo>
                  <a:lnTo>
                    <a:pt x="13034" y="7992"/>
                  </a:lnTo>
                  <a:lnTo>
                    <a:pt x="12980" y="7349"/>
                  </a:lnTo>
                  <a:lnTo>
                    <a:pt x="12926" y="6705"/>
                  </a:lnTo>
                  <a:lnTo>
                    <a:pt x="12765" y="6061"/>
                  </a:lnTo>
                  <a:lnTo>
                    <a:pt x="12551" y="5471"/>
                  </a:lnTo>
                  <a:lnTo>
                    <a:pt x="12283" y="4881"/>
                  </a:lnTo>
                  <a:lnTo>
                    <a:pt x="11961" y="4291"/>
                  </a:lnTo>
                  <a:lnTo>
                    <a:pt x="11532" y="3755"/>
                  </a:lnTo>
                  <a:lnTo>
                    <a:pt x="11103" y="3272"/>
                  </a:lnTo>
                  <a:lnTo>
                    <a:pt x="9816" y="1985"/>
                  </a:lnTo>
                  <a:lnTo>
                    <a:pt x="9333" y="1556"/>
                  </a:lnTo>
                  <a:lnTo>
                    <a:pt x="8796" y="1127"/>
                  </a:lnTo>
                  <a:lnTo>
                    <a:pt x="8207" y="805"/>
                  </a:lnTo>
                  <a:lnTo>
                    <a:pt x="7670" y="537"/>
                  </a:lnTo>
                  <a:lnTo>
                    <a:pt x="7027" y="322"/>
                  </a:lnTo>
                  <a:lnTo>
                    <a:pt x="6437" y="162"/>
                  </a:lnTo>
                  <a:lnTo>
                    <a:pt x="5793" y="54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84909" y="634456"/>
              <a:ext cx="230127" cy="259960"/>
            </a:xfrm>
            <a:custGeom>
              <a:avLst/>
              <a:gdLst/>
              <a:ahLst/>
              <a:cxnLst/>
              <a:rect l="l" t="t" r="r" b="b"/>
              <a:pathLst>
                <a:path w="11586" h="13088" extrusionOk="0">
                  <a:moveTo>
                    <a:pt x="3648" y="1"/>
                  </a:moveTo>
                  <a:lnTo>
                    <a:pt x="3004" y="54"/>
                  </a:lnTo>
                  <a:lnTo>
                    <a:pt x="4345" y="54"/>
                  </a:lnTo>
                  <a:lnTo>
                    <a:pt x="3701" y="1"/>
                  </a:lnTo>
                  <a:close/>
                  <a:moveTo>
                    <a:pt x="1127" y="537"/>
                  </a:moveTo>
                  <a:lnTo>
                    <a:pt x="537" y="805"/>
                  </a:lnTo>
                  <a:lnTo>
                    <a:pt x="1" y="1127"/>
                  </a:lnTo>
                  <a:lnTo>
                    <a:pt x="591" y="805"/>
                  </a:lnTo>
                  <a:lnTo>
                    <a:pt x="1127" y="537"/>
                  </a:lnTo>
                  <a:close/>
                  <a:moveTo>
                    <a:pt x="6812" y="805"/>
                  </a:moveTo>
                  <a:lnTo>
                    <a:pt x="7348" y="1127"/>
                  </a:lnTo>
                  <a:lnTo>
                    <a:pt x="7885" y="1556"/>
                  </a:lnTo>
                  <a:lnTo>
                    <a:pt x="7402" y="1127"/>
                  </a:lnTo>
                  <a:lnTo>
                    <a:pt x="6812" y="805"/>
                  </a:lnTo>
                  <a:close/>
                  <a:moveTo>
                    <a:pt x="7885" y="1556"/>
                  </a:moveTo>
                  <a:lnTo>
                    <a:pt x="8368" y="1985"/>
                  </a:lnTo>
                  <a:lnTo>
                    <a:pt x="9655" y="3272"/>
                  </a:lnTo>
                  <a:lnTo>
                    <a:pt x="9655" y="3272"/>
                  </a:lnTo>
                  <a:lnTo>
                    <a:pt x="8421" y="1985"/>
                  </a:lnTo>
                  <a:lnTo>
                    <a:pt x="7885" y="1556"/>
                  </a:lnTo>
                  <a:close/>
                  <a:moveTo>
                    <a:pt x="9655" y="3272"/>
                  </a:moveTo>
                  <a:lnTo>
                    <a:pt x="10084" y="3755"/>
                  </a:lnTo>
                  <a:lnTo>
                    <a:pt x="10513" y="4291"/>
                  </a:lnTo>
                  <a:lnTo>
                    <a:pt x="10137" y="3755"/>
                  </a:lnTo>
                  <a:lnTo>
                    <a:pt x="9655" y="3272"/>
                  </a:lnTo>
                  <a:close/>
                  <a:moveTo>
                    <a:pt x="11317" y="6061"/>
                  </a:moveTo>
                  <a:lnTo>
                    <a:pt x="11425" y="6705"/>
                  </a:lnTo>
                  <a:lnTo>
                    <a:pt x="11532" y="7349"/>
                  </a:lnTo>
                  <a:lnTo>
                    <a:pt x="11586" y="7939"/>
                  </a:lnTo>
                  <a:lnTo>
                    <a:pt x="11586" y="7349"/>
                  </a:lnTo>
                  <a:lnTo>
                    <a:pt x="11478" y="6705"/>
                  </a:lnTo>
                  <a:lnTo>
                    <a:pt x="11317" y="6061"/>
                  </a:lnTo>
                  <a:close/>
                  <a:moveTo>
                    <a:pt x="11586" y="7939"/>
                  </a:moveTo>
                  <a:lnTo>
                    <a:pt x="11532" y="8582"/>
                  </a:lnTo>
                  <a:lnTo>
                    <a:pt x="11586" y="7992"/>
                  </a:lnTo>
                  <a:lnTo>
                    <a:pt x="11586" y="7939"/>
                  </a:lnTo>
                  <a:close/>
                  <a:moveTo>
                    <a:pt x="11532" y="8582"/>
                  </a:moveTo>
                  <a:lnTo>
                    <a:pt x="11425" y="9226"/>
                  </a:lnTo>
                  <a:lnTo>
                    <a:pt x="11264" y="9869"/>
                  </a:lnTo>
                  <a:lnTo>
                    <a:pt x="11049" y="10459"/>
                  </a:lnTo>
                  <a:lnTo>
                    <a:pt x="10781" y="11049"/>
                  </a:lnTo>
                  <a:lnTo>
                    <a:pt x="10459" y="11586"/>
                  </a:lnTo>
                  <a:lnTo>
                    <a:pt x="10084" y="12122"/>
                  </a:lnTo>
                  <a:lnTo>
                    <a:pt x="9601" y="12658"/>
                  </a:lnTo>
                  <a:lnTo>
                    <a:pt x="9172" y="13087"/>
                  </a:lnTo>
                  <a:lnTo>
                    <a:pt x="9655" y="12658"/>
                  </a:lnTo>
                  <a:lnTo>
                    <a:pt x="10084" y="12176"/>
                  </a:lnTo>
                  <a:lnTo>
                    <a:pt x="10459" y="11639"/>
                  </a:lnTo>
                  <a:lnTo>
                    <a:pt x="10835" y="11049"/>
                  </a:lnTo>
                  <a:lnTo>
                    <a:pt x="11103" y="10459"/>
                  </a:lnTo>
                  <a:lnTo>
                    <a:pt x="11317" y="9869"/>
                  </a:lnTo>
                  <a:lnTo>
                    <a:pt x="11478" y="9226"/>
                  </a:lnTo>
                  <a:lnTo>
                    <a:pt x="11532" y="858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875421" y="1299214"/>
              <a:ext cx="254617" cy="263158"/>
            </a:xfrm>
            <a:custGeom>
              <a:avLst/>
              <a:gdLst/>
              <a:ahLst/>
              <a:cxnLst/>
              <a:rect l="l" t="t" r="r" b="b"/>
              <a:pathLst>
                <a:path w="12819" h="13249" extrusionOk="0">
                  <a:moveTo>
                    <a:pt x="2575" y="1"/>
                  </a:moveTo>
                  <a:lnTo>
                    <a:pt x="2145" y="376"/>
                  </a:lnTo>
                  <a:lnTo>
                    <a:pt x="1663" y="859"/>
                  </a:lnTo>
                  <a:lnTo>
                    <a:pt x="1234" y="1395"/>
                  </a:lnTo>
                  <a:lnTo>
                    <a:pt x="858" y="1931"/>
                  </a:lnTo>
                  <a:lnTo>
                    <a:pt x="590" y="2521"/>
                  </a:lnTo>
                  <a:lnTo>
                    <a:pt x="322" y="3111"/>
                  </a:lnTo>
                  <a:lnTo>
                    <a:pt x="161" y="3755"/>
                  </a:lnTo>
                  <a:lnTo>
                    <a:pt x="54" y="4399"/>
                  </a:lnTo>
                  <a:lnTo>
                    <a:pt x="0" y="5042"/>
                  </a:lnTo>
                  <a:lnTo>
                    <a:pt x="0" y="5632"/>
                  </a:lnTo>
                  <a:lnTo>
                    <a:pt x="54" y="6276"/>
                  </a:lnTo>
                  <a:lnTo>
                    <a:pt x="161" y="6919"/>
                  </a:lnTo>
                  <a:lnTo>
                    <a:pt x="376" y="7563"/>
                  </a:lnTo>
                  <a:lnTo>
                    <a:pt x="644" y="8153"/>
                  </a:lnTo>
                  <a:lnTo>
                    <a:pt x="912" y="8743"/>
                  </a:lnTo>
                  <a:lnTo>
                    <a:pt x="1287" y="9279"/>
                  </a:lnTo>
                  <a:lnTo>
                    <a:pt x="1770" y="9816"/>
                  </a:lnTo>
                  <a:lnTo>
                    <a:pt x="2950" y="11103"/>
                  </a:lnTo>
                  <a:lnTo>
                    <a:pt x="3433" y="11586"/>
                  </a:lnTo>
                  <a:lnTo>
                    <a:pt x="3969" y="12015"/>
                  </a:lnTo>
                  <a:lnTo>
                    <a:pt x="4505" y="12390"/>
                  </a:lnTo>
                  <a:lnTo>
                    <a:pt x="5095" y="12658"/>
                  </a:lnTo>
                  <a:lnTo>
                    <a:pt x="5685" y="12927"/>
                  </a:lnTo>
                  <a:lnTo>
                    <a:pt x="6329" y="13087"/>
                  </a:lnTo>
                  <a:lnTo>
                    <a:pt x="6919" y="13195"/>
                  </a:lnTo>
                  <a:lnTo>
                    <a:pt x="7563" y="13248"/>
                  </a:lnTo>
                  <a:lnTo>
                    <a:pt x="8206" y="13248"/>
                  </a:lnTo>
                  <a:lnTo>
                    <a:pt x="8850" y="13195"/>
                  </a:lnTo>
                  <a:lnTo>
                    <a:pt x="9493" y="13034"/>
                  </a:lnTo>
                  <a:lnTo>
                    <a:pt x="10083" y="12873"/>
                  </a:lnTo>
                  <a:lnTo>
                    <a:pt x="10673" y="12605"/>
                  </a:lnTo>
                  <a:lnTo>
                    <a:pt x="11263" y="12283"/>
                  </a:lnTo>
                  <a:lnTo>
                    <a:pt x="11800" y="11961"/>
                  </a:lnTo>
                  <a:lnTo>
                    <a:pt x="12336" y="11478"/>
                  </a:lnTo>
                  <a:lnTo>
                    <a:pt x="12819" y="11049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875421" y="1299214"/>
              <a:ext cx="254617" cy="264211"/>
            </a:xfrm>
            <a:custGeom>
              <a:avLst/>
              <a:gdLst/>
              <a:ahLst/>
              <a:cxnLst/>
              <a:rect l="l" t="t" r="r" b="b"/>
              <a:pathLst>
                <a:path w="12819" h="13302" extrusionOk="0">
                  <a:moveTo>
                    <a:pt x="2575" y="1"/>
                  </a:moveTo>
                  <a:lnTo>
                    <a:pt x="2092" y="430"/>
                  </a:lnTo>
                  <a:lnTo>
                    <a:pt x="1663" y="912"/>
                  </a:lnTo>
                  <a:lnTo>
                    <a:pt x="2145" y="430"/>
                  </a:lnTo>
                  <a:lnTo>
                    <a:pt x="2626" y="56"/>
                  </a:lnTo>
                  <a:lnTo>
                    <a:pt x="2626" y="56"/>
                  </a:lnTo>
                  <a:lnTo>
                    <a:pt x="2575" y="1"/>
                  </a:lnTo>
                  <a:close/>
                  <a:moveTo>
                    <a:pt x="0" y="5632"/>
                  </a:moveTo>
                  <a:lnTo>
                    <a:pt x="0" y="5686"/>
                  </a:lnTo>
                  <a:lnTo>
                    <a:pt x="54" y="6329"/>
                  </a:lnTo>
                  <a:lnTo>
                    <a:pt x="161" y="6973"/>
                  </a:lnTo>
                  <a:lnTo>
                    <a:pt x="376" y="7563"/>
                  </a:lnTo>
                  <a:lnTo>
                    <a:pt x="161" y="6919"/>
                  </a:lnTo>
                  <a:lnTo>
                    <a:pt x="54" y="6276"/>
                  </a:lnTo>
                  <a:lnTo>
                    <a:pt x="0" y="5632"/>
                  </a:lnTo>
                  <a:close/>
                  <a:moveTo>
                    <a:pt x="376" y="7563"/>
                  </a:moveTo>
                  <a:lnTo>
                    <a:pt x="590" y="8153"/>
                  </a:lnTo>
                  <a:lnTo>
                    <a:pt x="811" y="8522"/>
                  </a:lnTo>
                  <a:lnTo>
                    <a:pt x="644" y="8153"/>
                  </a:lnTo>
                  <a:lnTo>
                    <a:pt x="376" y="7563"/>
                  </a:lnTo>
                  <a:close/>
                  <a:moveTo>
                    <a:pt x="811" y="8522"/>
                  </a:moveTo>
                  <a:lnTo>
                    <a:pt x="912" y="8743"/>
                  </a:lnTo>
                  <a:lnTo>
                    <a:pt x="1287" y="9279"/>
                  </a:lnTo>
                  <a:lnTo>
                    <a:pt x="912" y="8689"/>
                  </a:lnTo>
                  <a:lnTo>
                    <a:pt x="811" y="8522"/>
                  </a:lnTo>
                  <a:close/>
                  <a:moveTo>
                    <a:pt x="2628" y="54"/>
                  </a:moveTo>
                  <a:lnTo>
                    <a:pt x="2626" y="56"/>
                  </a:lnTo>
                  <a:lnTo>
                    <a:pt x="2626" y="56"/>
                  </a:lnTo>
                  <a:lnTo>
                    <a:pt x="12819" y="11103"/>
                  </a:lnTo>
                  <a:lnTo>
                    <a:pt x="2628" y="54"/>
                  </a:lnTo>
                  <a:close/>
                  <a:moveTo>
                    <a:pt x="1716" y="9816"/>
                  </a:moveTo>
                  <a:lnTo>
                    <a:pt x="2950" y="11157"/>
                  </a:lnTo>
                  <a:lnTo>
                    <a:pt x="1770" y="9816"/>
                  </a:lnTo>
                  <a:close/>
                  <a:moveTo>
                    <a:pt x="3433" y="11586"/>
                  </a:moveTo>
                  <a:lnTo>
                    <a:pt x="3915" y="12015"/>
                  </a:lnTo>
                  <a:lnTo>
                    <a:pt x="4452" y="12390"/>
                  </a:lnTo>
                  <a:lnTo>
                    <a:pt x="5042" y="12658"/>
                  </a:lnTo>
                  <a:lnTo>
                    <a:pt x="4505" y="12390"/>
                  </a:lnTo>
                  <a:lnTo>
                    <a:pt x="3969" y="12015"/>
                  </a:lnTo>
                  <a:lnTo>
                    <a:pt x="3433" y="11586"/>
                  </a:lnTo>
                  <a:close/>
                  <a:moveTo>
                    <a:pt x="5042" y="12658"/>
                  </a:moveTo>
                  <a:lnTo>
                    <a:pt x="5632" y="12927"/>
                  </a:lnTo>
                  <a:lnTo>
                    <a:pt x="6275" y="13087"/>
                  </a:lnTo>
                  <a:lnTo>
                    <a:pt x="5685" y="12927"/>
                  </a:lnTo>
                  <a:lnTo>
                    <a:pt x="5042" y="12658"/>
                  </a:lnTo>
                  <a:close/>
                  <a:moveTo>
                    <a:pt x="6919" y="13195"/>
                  </a:moveTo>
                  <a:lnTo>
                    <a:pt x="7563" y="13302"/>
                  </a:lnTo>
                  <a:lnTo>
                    <a:pt x="7831" y="13302"/>
                  </a:lnTo>
                  <a:lnTo>
                    <a:pt x="8474" y="13248"/>
                  </a:lnTo>
                  <a:lnTo>
                    <a:pt x="7563" y="13248"/>
                  </a:lnTo>
                  <a:lnTo>
                    <a:pt x="6919" y="1319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786993" y="1035023"/>
              <a:ext cx="167282" cy="140626"/>
            </a:xfrm>
            <a:custGeom>
              <a:avLst/>
              <a:gdLst/>
              <a:ahLst/>
              <a:cxnLst/>
              <a:rect l="l" t="t" r="r" b="b"/>
              <a:pathLst>
                <a:path w="8422" h="7080" extrusionOk="0">
                  <a:moveTo>
                    <a:pt x="751" y="0"/>
                  </a:moveTo>
                  <a:lnTo>
                    <a:pt x="0" y="912"/>
                  </a:lnTo>
                  <a:lnTo>
                    <a:pt x="7670" y="7080"/>
                  </a:lnTo>
                  <a:lnTo>
                    <a:pt x="8421" y="616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733722" y="986022"/>
              <a:ext cx="95896" cy="95896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268"/>
                  </a:lnTo>
                  <a:lnTo>
                    <a:pt x="859" y="536"/>
                  </a:lnTo>
                  <a:lnTo>
                    <a:pt x="537" y="858"/>
                  </a:lnTo>
                  <a:lnTo>
                    <a:pt x="269" y="1287"/>
                  </a:lnTo>
                  <a:lnTo>
                    <a:pt x="54" y="1716"/>
                  </a:lnTo>
                  <a:lnTo>
                    <a:pt x="1" y="2199"/>
                  </a:lnTo>
                  <a:lnTo>
                    <a:pt x="1" y="2628"/>
                  </a:lnTo>
                  <a:lnTo>
                    <a:pt x="108" y="3111"/>
                  </a:lnTo>
                  <a:lnTo>
                    <a:pt x="269" y="3540"/>
                  </a:lnTo>
                  <a:lnTo>
                    <a:pt x="537" y="3915"/>
                  </a:lnTo>
                  <a:lnTo>
                    <a:pt x="912" y="4291"/>
                  </a:lnTo>
                  <a:lnTo>
                    <a:pt x="1288" y="4559"/>
                  </a:lnTo>
                  <a:lnTo>
                    <a:pt x="1717" y="4720"/>
                  </a:lnTo>
                  <a:lnTo>
                    <a:pt x="2200" y="4827"/>
                  </a:lnTo>
                  <a:lnTo>
                    <a:pt x="2682" y="4827"/>
                  </a:lnTo>
                  <a:lnTo>
                    <a:pt x="3111" y="4720"/>
                  </a:lnTo>
                  <a:lnTo>
                    <a:pt x="3541" y="4505"/>
                  </a:lnTo>
                  <a:lnTo>
                    <a:pt x="3970" y="4291"/>
                  </a:lnTo>
                  <a:lnTo>
                    <a:pt x="4291" y="3915"/>
                  </a:lnTo>
                  <a:lnTo>
                    <a:pt x="4560" y="3486"/>
                  </a:lnTo>
                  <a:lnTo>
                    <a:pt x="4721" y="3057"/>
                  </a:lnTo>
                  <a:lnTo>
                    <a:pt x="4828" y="2575"/>
                  </a:lnTo>
                  <a:lnTo>
                    <a:pt x="4828" y="2145"/>
                  </a:lnTo>
                  <a:lnTo>
                    <a:pt x="4721" y="1663"/>
                  </a:lnTo>
                  <a:lnTo>
                    <a:pt x="4560" y="1234"/>
                  </a:lnTo>
                  <a:lnTo>
                    <a:pt x="4291" y="858"/>
                  </a:lnTo>
                  <a:lnTo>
                    <a:pt x="3916" y="483"/>
                  </a:lnTo>
                  <a:lnTo>
                    <a:pt x="3541" y="215"/>
                  </a:lnTo>
                  <a:lnTo>
                    <a:pt x="3058" y="54"/>
                  </a:lnTo>
                  <a:lnTo>
                    <a:pt x="26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897786" y="668540"/>
              <a:ext cx="1035512" cy="1034459"/>
            </a:xfrm>
            <a:custGeom>
              <a:avLst/>
              <a:gdLst/>
              <a:ahLst/>
              <a:cxnLst/>
              <a:rect l="l" t="t" r="r" b="b"/>
              <a:pathLst>
                <a:path w="52134" h="52081" extrusionOk="0">
                  <a:moveTo>
                    <a:pt x="30250" y="1"/>
                  </a:moveTo>
                  <a:lnTo>
                    <a:pt x="29499" y="55"/>
                  </a:lnTo>
                  <a:lnTo>
                    <a:pt x="28748" y="162"/>
                  </a:lnTo>
                  <a:lnTo>
                    <a:pt x="28051" y="323"/>
                  </a:lnTo>
                  <a:lnTo>
                    <a:pt x="27300" y="591"/>
                  </a:lnTo>
                  <a:lnTo>
                    <a:pt x="26603" y="913"/>
                  </a:lnTo>
                  <a:lnTo>
                    <a:pt x="25959" y="1288"/>
                  </a:lnTo>
                  <a:lnTo>
                    <a:pt x="25316" y="1771"/>
                  </a:lnTo>
                  <a:lnTo>
                    <a:pt x="24726" y="2307"/>
                  </a:lnTo>
                  <a:lnTo>
                    <a:pt x="2360" y="24512"/>
                  </a:lnTo>
                  <a:lnTo>
                    <a:pt x="1824" y="25102"/>
                  </a:lnTo>
                  <a:lnTo>
                    <a:pt x="1341" y="25746"/>
                  </a:lnTo>
                  <a:lnTo>
                    <a:pt x="912" y="26389"/>
                  </a:lnTo>
                  <a:lnTo>
                    <a:pt x="590" y="27086"/>
                  </a:lnTo>
                  <a:lnTo>
                    <a:pt x="376" y="27784"/>
                  </a:lnTo>
                  <a:lnTo>
                    <a:pt x="161" y="28535"/>
                  </a:lnTo>
                  <a:lnTo>
                    <a:pt x="54" y="29285"/>
                  </a:lnTo>
                  <a:lnTo>
                    <a:pt x="0" y="30036"/>
                  </a:lnTo>
                  <a:lnTo>
                    <a:pt x="54" y="30787"/>
                  </a:lnTo>
                  <a:lnTo>
                    <a:pt x="161" y="31538"/>
                  </a:lnTo>
                  <a:lnTo>
                    <a:pt x="322" y="32289"/>
                  </a:lnTo>
                  <a:lnTo>
                    <a:pt x="590" y="32986"/>
                  </a:lnTo>
                  <a:lnTo>
                    <a:pt x="912" y="33683"/>
                  </a:lnTo>
                  <a:lnTo>
                    <a:pt x="1288" y="34381"/>
                  </a:lnTo>
                  <a:lnTo>
                    <a:pt x="1770" y="35024"/>
                  </a:lnTo>
                  <a:lnTo>
                    <a:pt x="2307" y="35614"/>
                  </a:lnTo>
                  <a:lnTo>
                    <a:pt x="16359" y="49720"/>
                  </a:lnTo>
                  <a:lnTo>
                    <a:pt x="16949" y="50256"/>
                  </a:lnTo>
                  <a:lnTo>
                    <a:pt x="17592" y="50739"/>
                  </a:lnTo>
                  <a:lnTo>
                    <a:pt x="18236" y="51168"/>
                  </a:lnTo>
                  <a:lnTo>
                    <a:pt x="18933" y="51490"/>
                  </a:lnTo>
                  <a:lnTo>
                    <a:pt x="19631" y="51705"/>
                  </a:lnTo>
                  <a:lnTo>
                    <a:pt x="20381" y="51919"/>
                  </a:lnTo>
                  <a:lnTo>
                    <a:pt x="21132" y="52026"/>
                  </a:lnTo>
                  <a:lnTo>
                    <a:pt x="21883" y="52080"/>
                  </a:lnTo>
                  <a:lnTo>
                    <a:pt x="22634" y="52026"/>
                  </a:lnTo>
                  <a:lnTo>
                    <a:pt x="23385" y="51919"/>
                  </a:lnTo>
                  <a:lnTo>
                    <a:pt x="24136" y="51758"/>
                  </a:lnTo>
                  <a:lnTo>
                    <a:pt x="24833" y="51490"/>
                  </a:lnTo>
                  <a:lnTo>
                    <a:pt x="25530" y="51168"/>
                  </a:lnTo>
                  <a:lnTo>
                    <a:pt x="26228" y="50793"/>
                  </a:lnTo>
                  <a:lnTo>
                    <a:pt x="26871" y="50310"/>
                  </a:lnTo>
                  <a:lnTo>
                    <a:pt x="27461" y="49774"/>
                  </a:lnTo>
                  <a:lnTo>
                    <a:pt x="49827" y="27569"/>
                  </a:lnTo>
                  <a:lnTo>
                    <a:pt x="50363" y="26979"/>
                  </a:lnTo>
                  <a:lnTo>
                    <a:pt x="50846" y="26336"/>
                  </a:lnTo>
                  <a:lnTo>
                    <a:pt x="51221" y="25692"/>
                  </a:lnTo>
                  <a:lnTo>
                    <a:pt x="51543" y="24995"/>
                  </a:lnTo>
                  <a:lnTo>
                    <a:pt x="51811" y="24244"/>
                  </a:lnTo>
                  <a:lnTo>
                    <a:pt x="51972" y="23547"/>
                  </a:lnTo>
                  <a:lnTo>
                    <a:pt x="52079" y="22796"/>
                  </a:lnTo>
                  <a:lnTo>
                    <a:pt x="52133" y="22045"/>
                  </a:lnTo>
                  <a:lnTo>
                    <a:pt x="52079" y="21294"/>
                  </a:lnTo>
                  <a:lnTo>
                    <a:pt x="51972" y="20543"/>
                  </a:lnTo>
                  <a:lnTo>
                    <a:pt x="51811" y="19792"/>
                  </a:lnTo>
                  <a:lnTo>
                    <a:pt x="51543" y="19041"/>
                  </a:lnTo>
                  <a:lnTo>
                    <a:pt x="51221" y="18344"/>
                  </a:lnTo>
                  <a:lnTo>
                    <a:pt x="50846" y="17700"/>
                  </a:lnTo>
                  <a:lnTo>
                    <a:pt x="50363" y="17057"/>
                  </a:lnTo>
                  <a:lnTo>
                    <a:pt x="49827" y="16467"/>
                  </a:lnTo>
                  <a:lnTo>
                    <a:pt x="35828" y="2307"/>
                  </a:lnTo>
                  <a:lnTo>
                    <a:pt x="35238" y="1771"/>
                  </a:lnTo>
                  <a:lnTo>
                    <a:pt x="34595" y="1288"/>
                  </a:lnTo>
                  <a:lnTo>
                    <a:pt x="33897" y="913"/>
                  </a:lnTo>
                  <a:lnTo>
                    <a:pt x="33200" y="591"/>
                  </a:lnTo>
                  <a:lnTo>
                    <a:pt x="32503" y="323"/>
                  </a:lnTo>
                  <a:lnTo>
                    <a:pt x="31752" y="162"/>
                  </a:lnTo>
                  <a:lnTo>
                    <a:pt x="31001" y="55"/>
                  </a:lnTo>
                  <a:lnTo>
                    <a:pt x="30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10052" y="569466"/>
              <a:ext cx="106562" cy="132125"/>
            </a:xfrm>
            <a:custGeom>
              <a:avLst/>
              <a:gdLst/>
              <a:ahLst/>
              <a:cxnLst/>
              <a:rect l="l" t="t" r="r" b="b"/>
              <a:pathLst>
                <a:path w="5365" h="6652" extrusionOk="0">
                  <a:moveTo>
                    <a:pt x="913" y="1"/>
                  </a:moveTo>
                  <a:lnTo>
                    <a:pt x="1" y="215"/>
                  </a:lnTo>
                  <a:lnTo>
                    <a:pt x="805" y="3112"/>
                  </a:lnTo>
                  <a:lnTo>
                    <a:pt x="3541" y="2629"/>
                  </a:lnTo>
                  <a:lnTo>
                    <a:pt x="4560" y="6652"/>
                  </a:lnTo>
                  <a:lnTo>
                    <a:pt x="5364" y="5847"/>
                  </a:lnTo>
                  <a:lnTo>
                    <a:pt x="4238" y="1717"/>
                  </a:lnTo>
                  <a:lnTo>
                    <a:pt x="1503" y="209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009632" y="780406"/>
              <a:ext cx="665851" cy="662653"/>
            </a:xfrm>
            <a:custGeom>
              <a:avLst/>
              <a:gdLst/>
              <a:ahLst/>
              <a:cxnLst/>
              <a:rect l="l" t="t" r="r" b="b"/>
              <a:pathLst>
                <a:path w="33523" h="33362" extrusionOk="0">
                  <a:moveTo>
                    <a:pt x="26014" y="1"/>
                  </a:moveTo>
                  <a:lnTo>
                    <a:pt x="25370" y="54"/>
                  </a:lnTo>
                  <a:lnTo>
                    <a:pt x="24726" y="108"/>
                  </a:lnTo>
                  <a:lnTo>
                    <a:pt x="24136" y="269"/>
                  </a:lnTo>
                  <a:lnTo>
                    <a:pt x="23493" y="483"/>
                  </a:lnTo>
                  <a:lnTo>
                    <a:pt x="22903" y="751"/>
                  </a:lnTo>
                  <a:lnTo>
                    <a:pt x="22367" y="1073"/>
                  </a:lnTo>
                  <a:lnTo>
                    <a:pt x="21830" y="1502"/>
                  </a:lnTo>
                  <a:lnTo>
                    <a:pt x="21294" y="1931"/>
                  </a:lnTo>
                  <a:lnTo>
                    <a:pt x="1985" y="21133"/>
                  </a:lnTo>
                  <a:lnTo>
                    <a:pt x="1503" y="21615"/>
                  </a:lnTo>
                  <a:lnTo>
                    <a:pt x="1127" y="22152"/>
                  </a:lnTo>
                  <a:lnTo>
                    <a:pt x="806" y="22742"/>
                  </a:lnTo>
                  <a:lnTo>
                    <a:pt x="484" y="23332"/>
                  </a:lnTo>
                  <a:lnTo>
                    <a:pt x="269" y="23922"/>
                  </a:lnTo>
                  <a:lnTo>
                    <a:pt x="162" y="24565"/>
                  </a:lnTo>
                  <a:lnTo>
                    <a:pt x="55" y="25209"/>
                  </a:lnTo>
                  <a:lnTo>
                    <a:pt x="1" y="25799"/>
                  </a:lnTo>
                  <a:lnTo>
                    <a:pt x="55" y="26442"/>
                  </a:lnTo>
                  <a:lnTo>
                    <a:pt x="108" y="27086"/>
                  </a:lnTo>
                  <a:lnTo>
                    <a:pt x="269" y="27730"/>
                  </a:lnTo>
                  <a:lnTo>
                    <a:pt x="484" y="28320"/>
                  </a:lnTo>
                  <a:lnTo>
                    <a:pt x="752" y="28910"/>
                  </a:lnTo>
                  <a:lnTo>
                    <a:pt x="1074" y="29500"/>
                  </a:lnTo>
                  <a:lnTo>
                    <a:pt x="1503" y="30036"/>
                  </a:lnTo>
                  <a:lnTo>
                    <a:pt x="1932" y="30519"/>
                  </a:lnTo>
                  <a:lnTo>
                    <a:pt x="2844" y="31430"/>
                  </a:lnTo>
                  <a:lnTo>
                    <a:pt x="3326" y="31859"/>
                  </a:lnTo>
                  <a:lnTo>
                    <a:pt x="3863" y="32289"/>
                  </a:lnTo>
                  <a:lnTo>
                    <a:pt x="4453" y="32610"/>
                  </a:lnTo>
                  <a:lnTo>
                    <a:pt x="5043" y="32879"/>
                  </a:lnTo>
                  <a:lnTo>
                    <a:pt x="5633" y="33093"/>
                  </a:lnTo>
                  <a:lnTo>
                    <a:pt x="6276" y="33254"/>
                  </a:lnTo>
                  <a:lnTo>
                    <a:pt x="6866" y="33361"/>
                  </a:lnTo>
                  <a:lnTo>
                    <a:pt x="8153" y="33361"/>
                  </a:lnTo>
                  <a:lnTo>
                    <a:pt x="8797" y="33254"/>
                  </a:lnTo>
                  <a:lnTo>
                    <a:pt x="9441" y="33093"/>
                  </a:lnTo>
                  <a:lnTo>
                    <a:pt x="10031" y="32932"/>
                  </a:lnTo>
                  <a:lnTo>
                    <a:pt x="10621" y="32610"/>
                  </a:lnTo>
                  <a:lnTo>
                    <a:pt x="11211" y="32289"/>
                  </a:lnTo>
                  <a:lnTo>
                    <a:pt x="11747" y="31913"/>
                  </a:lnTo>
                  <a:lnTo>
                    <a:pt x="12230" y="31430"/>
                  </a:lnTo>
                  <a:lnTo>
                    <a:pt x="31538" y="12283"/>
                  </a:lnTo>
                  <a:lnTo>
                    <a:pt x="32021" y="11747"/>
                  </a:lnTo>
                  <a:lnTo>
                    <a:pt x="32396" y="11210"/>
                  </a:lnTo>
                  <a:lnTo>
                    <a:pt x="32772" y="10674"/>
                  </a:lnTo>
                  <a:lnTo>
                    <a:pt x="33040" y="10084"/>
                  </a:lnTo>
                  <a:lnTo>
                    <a:pt x="33254" y="9440"/>
                  </a:lnTo>
                  <a:lnTo>
                    <a:pt x="33415" y="8850"/>
                  </a:lnTo>
                  <a:lnTo>
                    <a:pt x="33469" y="8207"/>
                  </a:lnTo>
                  <a:lnTo>
                    <a:pt x="33522" y="7563"/>
                  </a:lnTo>
                  <a:lnTo>
                    <a:pt x="33522" y="6919"/>
                  </a:lnTo>
                  <a:lnTo>
                    <a:pt x="33415" y="6276"/>
                  </a:lnTo>
                  <a:lnTo>
                    <a:pt x="33254" y="5686"/>
                  </a:lnTo>
                  <a:lnTo>
                    <a:pt x="33040" y="5042"/>
                  </a:lnTo>
                  <a:lnTo>
                    <a:pt x="32772" y="4452"/>
                  </a:lnTo>
                  <a:lnTo>
                    <a:pt x="32450" y="3916"/>
                  </a:lnTo>
                  <a:lnTo>
                    <a:pt x="32074" y="3380"/>
                  </a:lnTo>
                  <a:lnTo>
                    <a:pt x="31592" y="2843"/>
                  </a:lnTo>
                  <a:lnTo>
                    <a:pt x="30680" y="1985"/>
                  </a:lnTo>
                  <a:lnTo>
                    <a:pt x="30197" y="1502"/>
                  </a:lnTo>
                  <a:lnTo>
                    <a:pt x="29661" y="1127"/>
                  </a:lnTo>
                  <a:lnTo>
                    <a:pt x="29124" y="751"/>
                  </a:lnTo>
                  <a:lnTo>
                    <a:pt x="28534" y="483"/>
                  </a:lnTo>
                  <a:lnTo>
                    <a:pt x="27891" y="269"/>
                  </a:lnTo>
                  <a:lnTo>
                    <a:pt x="27301" y="108"/>
                  </a:lnTo>
                  <a:lnTo>
                    <a:pt x="26657" y="54"/>
                  </a:lnTo>
                  <a:lnTo>
                    <a:pt x="26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978745" y="750572"/>
              <a:ext cx="729768" cy="726570"/>
            </a:xfrm>
            <a:custGeom>
              <a:avLst/>
              <a:gdLst/>
              <a:ahLst/>
              <a:cxnLst/>
              <a:rect l="l" t="t" r="r" b="b"/>
              <a:pathLst>
                <a:path w="36741" h="36580" extrusionOk="0">
                  <a:moveTo>
                    <a:pt x="26925" y="1"/>
                  </a:moveTo>
                  <a:lnTo>
                    <a:pt x="26281" y="54"/>
                  </a:lnTo>
                  <a:lnTo>
                    <a:pt x="25638" y="108"/>
                  </a:lnTo>
                  <a:lnTo>
                    <a:pt x="24994" y="269"/>
                  </a:lnTo>
                  <a:lnTo>
                    <a:pt x="24404" y="484"/>
                  </a:lnTo>
                  <a:lnTo>
                    <a:pt x="23761" y="698"/>
                  </a:lnTo>
                  <a:lnTo>
                    <a:pt x="23171" y="966"/>
                  </a:lnTo>
                  <a:lnTo>
                    <a:pt x="22634" y="1342"/>
                  </a:lnTo>
                  <a:lnTo>
                    <a:pt x="21723" y="1985"/>
                  </a:lnTo>
                  <a:lnTo>
                    <a:pt x="20864" y="2790"/>
                  </a:lnTo>
                  <a:lnTo>
                    <a:pt x="17485" y="6115"/>
                  </a:lnTo>
                  <a:lnTo>
                    <a:pt x="2521" y="20972"/>
                  </a:lnTo>
                  <a:lnTo>
                    <a:pt x="2039" y="21508"/>
                  </a:lnTo>
                  <a:lnTo>
                    <a:pt x="1610" y="22045"/>
                  </a:lnTo>
                  <a:lnTo>
                    <a:pt x="1234" y="22635"/>
                  </a:lnTo>
                  <a:lnTo>
                    <a:pt x="859" y="23225"/>
                  </a:lnTo>
                  <a:lnTo>
                    <a:pt x="591" y="23868"/>
                  </a:lnTo>
                  <a:lnTo>
                    <a:pt x="376" y="24565"/>
                  </a:lnTo>
                  <a:lnTo>
                    <a:pt x="215" y="25209"/>
                  </a:lnTo>
                  <a:lnTo>
                    <a:pt x="54" y="25906"/>
                  </a:lnTo>
                  <a:lnTo>
                    <a:pt x="1" y="26604"/>
                  </a:lnTo>
                  <a:lnTo>
                    <a:pt x="1" y="27301"/>
                  </a:lnTo>
                  <a:lnTo>
                    <a:pt x="54" y="27998"/>
                  </a:lnTo>
                  <a:lnTo>
                    <a:pt x="162" y="28642"/>
                  </a:lnTo>
                  <a:lnTo>
                    <a:pt x="322" y="29339"/>
                  </a:lnTo>
                  <a:lnTo>
                    <a:pt x="537" y="29983"/>
                  </a:lnTo>
                  <a:lnTo>
                    <a:pt x="805" y="30572"/>
                  </a:lnTo>
                  <a:lnTo>
                    <a:pt x="1127" y="31216"/>
                  </a:lnTo>
                  <a:lnTo>
                    <a:pt x="1449" y="31752"/>
                  </a:lnTo>
                  <a:lnTo>
                    <a:pt x="1878" y="32289"/>
                  </a:lnTo>
                  <a:lnTo>
                    <a:pt x="2736" y="33254"/>
                  </a:lnTo>
                  <a:lnTo>
                    <a:pt x="3648" y="34166"/>
                  </a:lnTo>
                  <a:lnTo>
                    <a:pt x="4667" y="35024"/>
                  </a:lnTo>
                  <a:lnTo>
                    <a:pt x="5203" y="35346"/>
                  </a:lnTo>
                  <a:lnTo>
                    <a:pt x="5739" y="35668"/>
                  </a:lnTo>
                  <a:lnTo>
                    <a:pt x="6276" y="35936"/>
                  </a:lnTo>
                  <a:lnTo>
                    <a:pt x="6866" y="36150"/>
                  </a:lnTo>
                  <a:lnTo>
                    <a:pt x="7456" y="36311"/>
                  </a:lnTo>
                  <a:lnTo>
                    <a:pt x="8046" y="36472"/>
                  </a:lnTo>
                  <a:lnTo>
                    <a:pt x="8636" y="36526"/>
                  </a:lnTo>
                  <a:lnTo>
                    <a:pt x="9226" y="36580"/>
                  </a:lnTo>
                  <a:lnTo>
                    <a:pt x="10459" y="36580"/>
                  </a:lnTo>
                  <a:lnTo>
                    <a:pt x="11049" y="36472"/>
                  </a:lnTo>
                  <a:lnTo>
                    <a:pt x="11639" y="36365"/>
                  </a:lnTo>
                  <a:lnTo>
                    <a:pt x="12229" y="36204"/>
                  </a:lnTo>
                  <a:lnTo>
                    <a:pt x="12819" y="35990"/>
                  </a:lnTo>
                  <a:lnTo>
                    <a:pt x="13409" y="35721"/>
                  </a:lnTo>
                  <a:lnTo>
                    <a:pt x="13946" y="35400"/>
                  </a:lnTo>
                  <a:lnTo>
                    <a:pt x="14428" y="35078"/>
                  </a:lnTo>
                  <a:lnTo>
                    <a:pt x="14911" y="34756"/>
                  </a:lnTo>
                  <a:lnTo>
                    <a:pt x="15769" y="34005"/>
                  </a:lnTo>
                  <a:lnTo>
                    <a:pt x="17325" y="32450"/>
                  </a:lnTo>
                  <a:lnTo>
                    <a:pt x="23010" y="26764"/>
                  </a:lnTo>
                  <a:lnTo>
                    <a:pt x="31216" y="18558"/>
                  </a:lnTo>
                  <a:lnTo>
                    <a:pt x="33415" y="16306"/>
                  </a:lnTo>
                  <a:lnTo>
                    <a:pt x="31162" y="18451"/>
                  </a:lnTo>
                  <a:lnTo>
                    <a:pt x="22902" y="26604"/>
                  </a:lnTo>
                  <a:lnTo>
                    <a:pt x="17164" y="32235"/>
                  </a:lnTo>
                  <a:lnTo>
                    <a:pt x="15608" y="33791"/>
                  </a:lnTo>
                  <a:lnTo>
                    <a:pt x="15179" y="34166"/>
                  </a:lnTo>
                  <a:lnTo>
                    <a:pt x="14750" y="34541"/>
                  </a:lnTo>
                  <a:lnTo>
                    <a:pt x="14321" y="34863"/>
                  </a:lnTo>
                  <a:lnTo>
                    <a:pt x="13838" y="35185"/>
                  </a:lnTo>
                  <a:lnTo>
                    <a:pt x="13302" y="35453"/>
                  </a:lnTo>
                  <a:lnTo>
                    <a:pt x="12712" y="35721"/>
                  </a:lnTo>
                  <a:lnTo>
                    <a:pt x="12176" y="35936"/>
                  </a:lnTo>
                  <a:lnTo>
                    <a:pt x="11586" y="36097"/>
                  </a:lnTo>
                  <a:lnTo>
                    <a:pt x="10996" y="36204"/>
                  </a:lnTo>
                  <a:lnTo>
                    <a:pt x="10406" y="36311"/>
                  </a:lnTo>
                  <a:lnTo>
                    <a:pt x="9226" y="36311"/>
                  </a:lnTo>
                  <a:lnTo>
                    <a:pt x="8636" y="36258"/>
                  </a:lnTo>
                  <a:lnTo>
                    <a:pt x="8046" y="36204"/>
                  </a:lnTo>
                  <a:lnTo>
                    <a:pt x="7456" y="36043"/>
                  </a:lnTo>
                  <a:lnTo>
                    <a:pt x="6919" y="35882"/>
                  </a:lnTo>
                  <a:lnTo>
                    <a:pt x="6329" y="35668"/>
                  </a:lnTo>
                  <a:lnTo>
                    <a:pt x="5793" y="35400"/>
                  </a:lnTo>
                  <a:lnTo>
                    <a:pt x="5257" y="35131"/>
                  </a:lnTo>
                  <a:lnTo>
                    <a:pt x="4774" y="34756"/>
                  </a:lnTo>
                  <a:lnTo>
                    <a:pt x="3809" y="33951"/>
                  </a:lnTo>
                  <a:lnTo>
                    <a:pt x="2897" y="33040"/>
                  </a:lnTo>
                  <a:lnTo>
                    <a:pt x="2468" y="32557"/>
                  </a:lnTo>
                  <a:lnTo>
                    <a:pt x="2039" y="32074"/>
                  </a:lnTo>
                  <a:lnTo>
                    <a:pt x="1449" y="31270"/>
                  </a:lnTo>
                  <a:lnTo>
                    <a:pt x="1020" y="30412"/>
                  </a:lnTo>
                  <a:lnTo>
                    <a:pt x="644" y="29500"/>
                  </a:lnTo>
                  <a:lnTo>
                    <a:pt x="376" y="28588"/>
                  </a:lnTo>
                  <a:lnTo>
                    <a:pt x="269" y="27891"/>
                  </a:lnTo>
                  <a:lnTo>
                    <a:pt x="215" y="27247"/>
                  </a:lnTo>
                  <a:lnTo>
                    <a:pt x="215" y="26550"/>
                  </a:lnTo>
                  <a:lnTo>
                    <a:pt x="322" y="25906"/>
                  </a:lnTo>
                  <a:lnTo>
                    <a:pt x="430" y="25209"/>
                  </a:lnTo>
                  <a:lnTo>
                    <a:pt x="591" y="24565"/>
                  </a:lnTo>
                  <a:lnTo>
                    <a:pt x="805" y="23922"/>
                  </a:lnTo>
                  <a:lnTo>
                    <a:pt x="1073" y="23278"/>
                  </a:lnTo>
                  <a:lnTo>
                    <a:pt x="1395" y="22688"/>
                  </a:lnTo>
                  <a:lnTo>
                    <a:pt x="1771" y="22152"/>
                  </a:lnTo>
                  <a:lnTo>
                    <a:pt x="2200" y="21616"/>
                  </a:lnTo>
                  <a:lnTo>
                    <a:pt x="2682" y="21079"/>
                  </a:lnTo>
                  <a:lnTo>
                    <a:pt x="17646" y="6222"/>
                  </a:lnTo>
                  <a:lnTo>
                    <a:pt x="21025" y="2897"/>
                  </a:lnTo>
                  <a:lnTo>
                    <a:pt x="21830" y="2146"/>
                  </a:lnTo>
                  <a:lnTo>
                    <a:pt x="22742" y="1449"/>
                  </a:lnTo>
                  <a:lnTo>
                    <a:pt x="23171" y="1181"/>
                  </a:lnTo>
                  <a:lnTo>
                    <a:pt x="23653" y="913"/>
                  </a:lnTo>
                  <a:lnTo>
                    <a:pt x="24190" y="752"/>
                  </a:lnTo>
                  <a:lnTo>
                    <a:pt x="24672" y="537"/>
                  </a:lnTo>
                  <a:lnTo>
                    <a:pt x="25691" y="323"/>
                  </a:lnTo>
                  <a:lnTo>
                    <a:pt x="26711" y="162"/>
                  </a:lnTo>
                  <a:lnTo>
                    <a:pt x="27730" y="162"/>
                  </a:lnTo>
                  <a:lnTo>
                    <a:pt x="28749" y="323"/>
                  </a:lnTo>
                  <a:lnTo>
                    <a:pt x="29660" y="537"/>
                  </a:lnTo>
                  <a:lnTo>
                    <a:pt x="30572" y="913"/>
                  </a:lnTo>
                  <a:lnTo>
                    <a:pt x="31430" y="1342"/>
                  </a:lnTo>
                  <a:lnTo>
                    <a:pt x="32181" y="1878"/>
                  </a:lnTo>
                  <a:lnTo>
                    <a:pt x="32878" y="2468"/>
                  </a:lnTo>
                  <a:lnTo>
                    <a:pt x="33522" y="3112"/>
                  </a:lnTo>
                  <a:lnTo>
                    <a:pt x="34112" y="3702"/>
                  </a:lnTo>
                  <a:lnTo>
                    <a:pt x="34702" y="4345"/>
                  </a:lnTo>
                  <a:lnTo>
                    <a:pt x="35131" y="4935"/>
                  </a:lnTo>
                  <a:lnTo>
                    <a:pt x="35560" y="5579"/>
                  </a:lnTo>
                  <a:lnTo>
                    <a:pt x="35882" y="6276"/>
                  </a:lnTo>
                  <a:lnTo>
                    <a:pt x="36150" y="7027"/>
                  </a:lnTo>
                  <a:lnTo>
                    <a:pt x="36365" y="7671"/>
                  </a:lnTo>
                  <a:lnTo>
                    <a:pt x="36472" y="8314"/>
                  </a:lnTo>
                  <a:lnTo>
                    <a:pt x="36579" y="9011"/>
                  </a:lnTo>
                  <a:lnTo>
                    <a:pt x="36579" y="9655"/>
                  </a:lnTo>
                  <a:lnTo>
                    <a:pt x="36579" y="10245"/>
                  </a:lnTo>
                  <a:lnTo>
                    <a:pt x="36526" y="10781"/>
                  </a:lnTo>
                  <a:lnTo>
                    <a:pt x="36418" y="11371"/>
                  </a:lnTo>
                  <a:lnTo>
                    <a:pt x="36257" y="11908"/>
                  </a:lnTo>
                  <a:lnTo>
                    <a:pt x="36043" y="12659"/>
                  </a:lnTo>
                  <a:lnTo>
                    <a:pt x="35721" y="13356"/>
                  </a:lnTo>
                  <a:lnTo>
                    <a:pt x="35346" y="14053"/>
                  </a:lnTo>
                  <a:lnTo>
                    <a:pt x="34863" y="14697"/>
                  </a:lnTo>
                  <a:lnTo>
                    <a:pt x="34380" y="15340"/>
                  </a:lnTo>
                  <a:lnTo>
                    <a:pt x="34380" y="15340"/>
                  </a:lnTo>
                  <a:lnTo>
                    <a:pt x="34970" y="14750"/>
                  </a:lnTo>
                  <a:lnTo>
                    <a:pt x="35399" y="14107"/>
                  </a:lnTo>
                  <a:lnTo>
                    <a:pt x="35775" y="13409"/>
                  </a:lnTo>
                  <a:lnTo>
                    <a:pt x="36150" y="12659"/>
                  </a:lnTo>
                  <a:lnTo>
                    <a:pt x="36365" y="11908"/>
                  </a:lnTo>
                  <a:lnTo>
                    <a:pt x="36526" y="11371"/>
                  </a:lnTo>
                  <a:lnTo>
                    <a:pt x="36633" y="10835"/>
                  </a:lnTo>
                  <a:lnTo>
                    <a:pt x="36687" y="10245"/>
                  </a:lnTo>
                  <a:lnTo>
                    <a:pt x="36740" y="9655"/>
                  </a:lnTo>
                  <a:lnTo>
                    <a:pt x="36687" y="8958"/>
                  </a:lnTo>
                  <a:lnTo>
                    <a:pt x="36633" y="8314"/>
                  </a:lnTo>
                  <a:lnTo>
                    <a:pt x="36472" y="7617"/>
                  </a:lnTo>
                  <a:lnTo>
                    <a:pt x="36311" y="6973"/>
                  </a:lnTo>
                  <a:lnTo>
                    <a:pt x="36043" y="6222"/>
                  </a:lnTo>
                  <a:lnTo>
                    <a:pt x="35721" y="5525"/>
                  </a:lnTo>
                  <a:lnTo>
                    <a:pt x="35292" y="4828"/>
                  </a:lnTo>
                  <a:lnTo>
                    <a:pt x="34809" y="4184"/>
                  </a:lnTo>
                  <a:lnTo>
                    <a:pt x="34273" y="3594"/>
                  </a:lnTo>
                  <a:lnTo>
                    <a:pt x="33629" y="3004"/>
                  </a:lnTo>
                  <a:lnTo>
                    <a:pt x="32986" y="2361"/>
                  </a:lnTo>
                  <a:lnTo>
                    <a:pt x="32289" y="1771"/>
                  </a:lnTo>
                  <a:lnTo>
                    <a:pt x="31752" y="1395"/>
                  </a:lnTo>
                  <a:lnTo>
                    <a:pt x="31216" y="1020"/>
                  </a:lnTo>
                  <a:lnTo>
                    <a:pt x="30626" y="752"/>
                  </a:lnTo>
                  <a:lnTo>
                    <a:pt x="30036" y="484"/>
                  </a:lnTo>
                  <a:lnTo>
                    <a:pt x="29446" y="323"/>
                  </a:lnTo>
                  <a:lnTo>
                    <a:pt x="28802" y="162"/>
                  </a:lnTo>
                  <a:lnTo>
                    <a:pt x="28159" y="54"/>
                  </a:lnTo>
                  <a:lnTo>
                    <a:pt x="275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163049" y="1186296"/>
              <a:ext cx="5343" cy="170460"/>
            </a:xfrm>
            <a:custGeom>
              <a:avLst/>
              <a:gdLst/>
              <a:ahLst/>
              <a:cxnLst/>
              <a:rect l="l" t="t" r="r" b="b"/>
              <a:pathLst>
                <a:path w="269" h="8582" extrusionOk="0">
                  <a:moveTo>
                    <a:pt x="54" y="0"/>
                  </a:moveTo>
                  <a:lnTo>
                    <a:pt x="0" y="2146"/>
                  </a:lnTo>
                  <a:lnTo>
                    <a:pt x="0" y="4291"/>
                  </a:lnTo>
                  <a:lnTo>
                    <a:pt x="54" y="6436"/>
                  </a:lnTo>
                  <a:lnTo>
                    <a:pt x="215" y="8582"/>
                  </a:lnTo>
                  <a:lnTo>
                    <a:pt x="269" y="6436"/>
                  </a:lnTo>
                  <a:lnTo>
                    <a:pt x="269" y="4291"/>
                  </a:lnTo>
                  <a:lnTo>
                    <a:pt x="215" y="214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078892" y="1264058"/>
              <a:ext cx="170460" cy="8541"/>
            </a:xfrm>
            <a:custGeom>
              <a:avLst/>
              <a:gdLst/>
              <a:ahLst/>
              <a:cxnLst/>
              <a:rect l="l" t="t" r="r" b="b"/>
              <a:pathLst>
                <a:path w="8582" h="430" extrusionOk="0">
                  <a:moveTo>
                    <a:pt x="6436" y="1"/>
                  </a:moveTo>
                  <a:lnTo>
                    <a:pt x="4291" y="108"/>
                  </a:lnTo>
                  <a:lnTo>
                    <a:pt x="3218" y="162"/>
                  </a:lnTo>
                  <a:lnTo>
                    <a:pt x="2146" y="215"/>
                  </a:lnTo>
                  <a:lnTo>
                    <a:pt x="1073" y="322"/>
                  </a:lnTo>
                  <a:lnTo>
                    <a:pt x="0" y="430"/>
                  </a:lnTo>
                  <a:lnTo>
                    <a:pt x="2146" y="430"/>
                  </a:lnTo>
                  <a:lnTo>
                    <a:pt x="4291" y="376"/>
                  </a:lnTo>
                  <a:lnTo>
                    <a:pt x="5364" y="322"/>
                  </a:lnTo>
                  <a:lnTo>
                    <a:pt x="6436" y="269"/>
                  </a:lnTo>
                  <a:lnTo>
                    <a:pt x="7509" y="162"/>
                  </a:lnTo>
                  <a:lnTo>
                    <a:pt x="8582" y="54"/>
                  </a:lnTo>
                  <a:lnTo>
                    <a:pt x="6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499679" y="843271"/>
              <a:ext cx="6416" cy="169387"/>
            </a:xfrm>
            <a:custGeom>
              <a:avLst/>
              <a:gdLst/>
              <a:ahLst/>
              <a:cxnLst/>
              <a:rect l="l" t="t" r="r" b="b"/>
              <a:pathLst>
                <a:path w="323" h="8528" extrusionOk="0">
                  <a:moveTo>
                    <a:pt x="108" y="0"/>
                  </a:moveTo>
                  <a:lnTo>
                    <a:pt x="1" y="2145"/>
                  </a:lnTo>
                  <a:lnTo>
                    <a:pt x="54" y="4291"/>
                  </a:lnTo>
                  <a:lnTo>
                    <a:pt x="54" y="6436"/>
                  </a:lnTo>
                  <a:lnTo>
                    <a:pt x="215" y="8528"/>
                  </a:lnTo>
                  <a:lnTo>
                    <a:pt x="323" y="6383"/>
                  </a:lnTo>
                  <a:lnTo>
                    <a:pt x="269" y="4291"/>
                  </a:lnTo>
                  <a:lnTo>
                    <a:pt x="269" y="214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416594" y="921032"/>
              <a:ext cx="169407" cy="8541"/>
            </a:xfrm>
            <a:custGeom>
              <a:avLst/>
              <a:gdLst/>
              <a:ahLst/>
              <a:cxnLst/>
              <a:rect l="l" t="t" r="r" b="b"/>
              <a:pathLst>
                <a:path w="8529" h="430" extrusionOk="0">
                  <a:moveTo>
                    <a:pt x="6383" y="0"/>
                  </a:moveTo>
                  <a:lnTo>
                    <a:pt x="4237" y="108"/>
                  </a:lnTo>
                  <a:lnTo>
                    <a:pt x="2092" y="161"/>
                  </a:lnTo>
                  <a:lnTo>
                    <a:pt x="0" y="376"/>
                  </a:lnTo>
                  <a:lnTo>
                    <a:pt x="2146" y="429"/>
                  </a:lnTo>
                  <a:lnTo>
                    <a:pt x="4237" y="322"/>
                  </a:lnTo>
                  <a:lnTo>
                    <a:pt x="6383" y="215"/>
                  </a:lnTo>
                  <a:lnTo>
                    <a:pt x="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258926" y="490652"/>
              <a:ext cx="96969" cy="96949"/>
            </a:xfrm>
            <a:custGeom>
              <a:avLst/>
              <a:gdLst/>
              <a:ahLst/>
              <a:cxnLst/>
              <a:rect l="l" t="t" r="r" b="b"/>
              <a:pathLst>
                <a:path w="4882" h="4881" extrusionOk="0">
                  <a:moveTo>
                    <a:pt x="2414" y="0"/>
                  </a:moveTo>
                  <a:lnTo>
                    <a:pt x="1931" y="54"/>
                  </a:lnTo>
                  <a:lnTo>
                    <a:pt x="1449" y="215"/>
                  </a:lnTo>
                  <a:lnTo>
                    <a:pt x="1073" y="429"/>
                  </a:lnTo>
                  <a:lnTo>
                    <a:pt x="698" y="751"/>
                  </a:lnTo>
                  <a:lnTo>
                    <a:pt x="430" y="1126"/>
                  </a:lnTo>
                  <a:lnTo>
                    <a:pt x="215" y="1502"/>
                  </a:lnTo>
                  <a:lnTo>
                    <a:pt x="54" y="1984"/>
                  </a:lnTo>
                  <a:lnTo>
                    <a:pt x="0" y="2467"/>
                  </a:lnTo>
                  <a:lnTo>
                    <a:pt x="108" y="2950"/>
                  </a:lnTo>
                  <a:lnTo>
                    <a:pt x="215" y="3433"/>
                  </a:lnTo>
                  <a:lnTo>
                    <a:pt x="483" y="3808"/>
                  </a:lnTo>
                  <a:lnTo>
                    <a:pt x="751" y="4183"/>
                  </a:lnTo>
                  <a:lnTo>
                    <a:pt x="1127" y="4452"/>
                  </a:lnTo>
                  <a:lnTo>
                    <a:pt x="1556" y="4666"/>
                  </a:lnTo>
                  <a:lnTo>
                    <a:pt x="1985" y="4827"/>
                  </a:lnTo>
                  <a:lnTo>
                    <a:pt x="2468" y="4881"/>
                  </a:lnTo>
                  <a:lnTo>
                    <a:pt x="3004" y="4773"/>
                  </a:lnTo>
                  <a:lnTo>
                    <a:pt x="3433" y="4666"/>
                  </a:lnTo>
                  <a:lnTo>
                    <a:pt x="3862" y="4398"/>
                  </a:lnTo>
                  <a:lnTo>
                    <a:pt x="4184" y="4130"/>
                  </a:lnTo>
                  <a:lnTo>
                    <a:pt x="4506" y="3754"/>
                  </a:lnTo>
                  <a:lnTo>
                    <a:pt x="4720" y="3325"/>
                  </a:lnTo>
                  <a:lnTo>
                    <a:pt x="4828" y="2896"/>
                  </a:lnTo>
                  <a:lnTo>
                    <a:pt x="4881" y="2414"/>
                  </a:lnTo>
                  <a:lnTo>
                    <a:pt x="4828" y="1877"/>
                  </a:lnTo>
                  <a:lnTo>
                    <a:pt x="4667" y="1448"/>
                  </a:lnTo>
                  <a:lnTo>
                    <a:pt x="4452" y="1019"/>
                  </a:lnTo>
                  <a:lnTo>
                    <a:pt x="4130" y="697"/>
                  </a:lnTo>
                  <a:lnTo>
                    <a:pt x="3755" y="375"/>
                  </a:lnTo>
                  <a:lnTo>
                    <a:pt x="3379" y="161"/>
                  </a:lnTo>
                  <a:lnTo>
                    <a:pt x="2897" y="54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1264249" y="1449434"/>
              <a:ext cx="193918" cy="192825"/>
            </a:xfrm>
            <a:custGeom>
              <a:avLst/>
              <a:gdLst/>
              <a:ahLst/>
              <a:cxnLst/>
              <a:rect l="l" t="t" r="r" b="b"/>
              <a:pathLst>
                <a:path w="9763" h="9708" extrusionOk="0">
                  <a:moveTo>
                    <a:pt x="1" y="0"/>
                  </a:moveTo>
                  <a:lnTo>
                    <a:pt x="644" y="805"/>
                  </a:lnTo>
                  <a:lnTo>
                    <a:pt x="1341" y="1502"/>
                  </a:lnTo>
                  <a:lnTo>
                    <a:pt x="4774" y="4988"/>
                  </a:lnTo>
                  <a:lnTo>
                    <a:pt x="8260" y="8367"/>
                  </a:lnTo>
                  <a:lnTo>
                    <a:pt x="9333" y="9386"/>
                  </a:lnTo>
                  <a:lnTo>
                    <a:pt x="9762" y="9708"/>
                  </a:lnTo>
                  <a:lnTo>
                    <a:pt x="9601" y="9493"/>
                  </a:lnTo>
                  <a:lnTo>
                    <a:pt x="9387" y="9332"/>
                  </a:lnTo>
                  <a:lnTo>
                    <a:pt x="8368" y="8260"/>
                  </a:lnTo>
                  <a:lnTo>
                    <a:pt x="4935" y="4774"/>
                  </a:lnTo>
                  <a:lnTo>
                    <a:pt x="1449" y="1395"/>
                  </a:lnTo>
                  <a:lnTo>
                    <a:pt x="376" y="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673337" y="1037149"/>
              <a:ext cx="193898" cy="192845"/>
            </a:xfrm>
            <a:custGeom>
              <a:avLst/>
              <a:gdLst/>
              <a:ahLst/>
              <a:cxnLst/>
              <a:rect l="l" t="t" r="r" b="b"/>
              <a:pathLst>
                <a:path w="9762" h="9709" extrusionOk="0">
                  <a:moveTo>
                    <a:pt x="0" y="1"/>
                  </a:moveTo>
                  <a:lnTo>
                    <a:pt x="644" y="751"/>
                  </a:lnTo>
                  <a:lnTo>
                    <a:pt x="1341" y="1502"/>
                  </a:lnTo>
                  <a:lnTo>
                    <a:pt x="2896" y="3058"/>
                  </a:lnTo>
                  <a:lnTo>
                    <a:pt x="4774" y="4935"/>
                  </a:lnTo>
                  <a:lnTo>
                    <a:pt x="8260" y="8367"/>
                  </a:lnTo>
                  <a:lnTo>
                    <a:pt x="9333" y="9387"/>
                  </a:lnTo>
                  <a:lnTo>
                    <a:pt x="9547" y="9547"/>
                  </a:lnTo>
                  <a:lnTo>
                    <a:pt x="9762" y="9708"/>
                  </a:lnTo>
                  <a:lnTo>
                    <a:pt x="9762" y="9708"/>
                  </a:lnTo>
                  <a:lnTo>
                    <a:pt x="9601" y="9494"/>
                  </a:lnTo>
                  <a:lnTo>
                    <a:pt x="9440" y="9279"/>
                  </a:lnTo>
                  <a:lnTo>
                    <a:pt x="8421" y="8207"/>
                  </a:lnTo>
                  <a:lnTo>
                    <a:pt x="4935" y="4774"/>
                  </a:lnTo>
                  <a:lnTo>
                    <a:pt x="1502" y="1395"/>
                  </a:lnTo>
                  <a:lnTo>
                    <a:pt x="429" y="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326041" y="1095743"/>
              <a:ext cx="384598" cy="389921"/>
            </a:xfrm>
            <a:custGeom>
              <a:avLst/>
              <a:gdLst/>
              <a:ahLst/>
              <a:cxnLst/>
              <a:rect l="l" t="t" r="r" b="b"/>
              <a:pathLst>
                <a:path w="19363" h="19631" extrusionOk="0">
                  <a:moveTo>
                    <a:pt x="17378" y="0"/>
                  </a:moveTo>
                  <a:lnTo>
                    <a:pt x="0" y="17700"/>
                  </a:lnTo>
                  <a:lnTo>
                    <a:pt x="1931" y="19631"/>
                  </a:lnTo>
                  <a:lnTo>
                    <a:pt x="19362" y="1931"/>
                  </a:lnTo>
                  <a:lnTo>
                    <a:pt x="173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257853" y="1500560"/>
              <a:ext cx="21332" cy="21332"/>
            </a:xfrm>
            <a:custGeom>
              <a:avLst/>
              <a:gdLst/>
              <a:ahLst/>
              <a:cxnLst/>
              <a:rect l="l" t="t" r="r" b="b"/>
              <a:pathLst>
                <a:path w="1074" h="1074" extrusionOk="0">
                  <a:moveTo>
                    <a:pt x="537" y="1"/>
                  </a:moveTo>
                  <a:lnTo>
                    <a:pt x="323" y="54"/>
                  </a:lnTo>
                  <a:lnTo>
                    <a:pt x="162" y="161"/>
                  </a:lnTo>
                  <a:lnTo>
                    <a:pt x="54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20"/>
                  </a:lnTo>
                  <a:lnTo>
                    <a:pt x="537" y="1073"/>
                  </a:lnTo>
                  <a:lnTo>
                    <a:pt x="698" y="1020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76"/>
                  </a:lnTo>
                  <a:lnTo>
                    <a:pt x="913" y="215"/>
                  </a:lnTo>
                  <a:lnTo>
                    <a:pt x="752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336687" y="1584718"/>
              <a:ext cx="21332" cy="19207"/>
            </a:xfrm>
            <a:custGeom>
              <a:avLst/>
              <a:gdLst/>
              <a:ahLst/>
              <a:cxnLst/>
              <a:rect l="l" t="t" r="r" b="b"/>
              <a:pathLst>
                <a:path w="1074" h="967" extrusionOk="0">
                  <a:moveTo>
                    <a:pt x="591" y="1"/>
                  </a:moveTo>
                  <a:lnTo>
                    <a:pt x="376" y="54"/>
                  </a:lnTo>
                  <a:lnTo>
                    <a:pt x="215" y="108"/>
                  </a:lnTo>
                  <a:lnTo>
                    <a:pt x="108" y="269"/>
                  </a:lnTo>
                  <a:lnTo>
                    <a:pt x="1" y="483"/>
                  </a:lnTo>
                  <a:lnTo>
                    <a:pt x="54" y="644"/>
                  </a:lnTo>
                  <a:lnTo>
                    <a:pt x="162" y="805"/>
                  </a:lnTo>
                  <a:lnTo>
                    <a:pt x="323" y="912"/>
                  </a:lnTo>
                  <a:lnTo>
                    <a:pt x="483" y="966"/>
                  </a:lnTo>
                  <a:lnTo>
                    <a:pt x="698" y="966"/>
                  </a:lnTo>
                  <a:lnTo>
                    <a:pt x="859" y="859"/>
                  </a:lnTo>
                  <a:lnTo>
                    <a:pt x="1020" y="698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721265" y="1028627"/>
              <a:ext cx="21332" cy="20260"/>
            </a:xfrm>
            <a:custGeom>
              <a:avLst/>
              <a:gdLst/>
              <a:ahLst/>
              <a:cxnLst/>
              <a:rect l="l" t="t" r="r" b="b"/>
              <a:pathLst>
                <a:path w="1074" h="1020" extrusionOk="0">
                  <a:moveTo>
                    <a:pt x="483" y="0"/>
                  </a:moveTo>
                  <a:lnTo>
                    <a:pt x="269" y="54"/>
                  </a:lnTo>
                  <a:lnTo>
                    <a:pt x="108" y="161"/>
                  </a:lnTo>
                  <a:lnTo>
                    <a:pt x="1" y="322"/>
                  </a:lnTo>
                  <a:lnTo>
                    <a:pt x="1" y="537"/>
                  </a:lnTo>
                  <a:lnTo>
                    <a:pt x="54" y="751"/>
                  </a:lnTo>
                  <a:lnTo>
                    <a:pt x="162" y="912"/>
                  </a:lnTo>
                  <a:lnTo>
                    <a:pt x="323" y="1019"/>
                  </a:lnTo>
                  <a:lnTo>
                    <a:pt x="752" y="1019"/>
                  </a:lnTo>
                  <a:lnTo>
                    <a:pt x="913" y="912"/>
                  </a:lnTo>
                  <a:lnTo>
                    <a:pt x="1020" y="751"/>
                  </a:lnTo>
                  <a:lnTo>
                    <a:pt x="1073" y="537"/>
                  </a:lnTo>
                  <a:lnTo>
                    <a:pt x="1020" y="322"/>
                  </a:lnTo>
                  <a:lnTo>
                    <a:pt x="913" y="161"/>
                  </a:lnTo>
                  <a:lnTo>
                    <a:pt x="752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801172" y="1111712"/>
              <a:ext cx="20260" cy="21332"/>
            </a:xfrm>
            <a:custGeom>
              <a:avLst/>
              <a:gdLst/>
              <a:ahLst/>
              <a:cxnLst/>
              <a:rect l="l" t="t" r="r" b="b"/>
              <a:pathLst>
                <a:path w="1020" h="1074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54" y="323"/>
                  </a:lnTo>
                  <a:lnTo>
                    <a:pt x="0" y="537"/>
                  </a:lnTo>
                  <a:lnTo>
                    <a:pt x="54" y="698"/>
                  </a:lnTo>
                  <a:lnTo>
                    <a:pt x="161" y="913"/>
                  </a:lnTo>
                  <a:lnTo>
                    <a:pt x="269" y="1020"/>
                  </a:lnTo>
                  <a:lnTo>
                    <a:pt x="483" y="1074"/>
                  </a:lnTo>
                  <a:lnTo>
                    <a:pt x="698" y="1020"/>
                  </a:lnTo>
                  <a:lnTo>
                    <a:pt x="859" y="913"/>
                  </a:lnTo>
                  <a:lnTo>
                    <a:pt x="966" y="752"/>
                  </a:lnTo>
                  <a:lnTo>
                    <a:pt x="1019" y="537"/>
                  </a:lnTo>
                  <a:lnTo>
                    <a:pt x="1019" y="376"/>
                  </a:lnTo>
                  <a:lnTo>
                    <a:pt x="912" y="215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893515" y="1354611"/>
              <a:ext cx="80999" cy="168335"/>
            </a:xfrm>
            <a:custGeom>
              <a:avLst/>
              <a:gdLst/>
              <a:ahLst/>
              <a:cxnLst/>
              <a:rect l="l" t="t" r="r" b="b"/>
              <a:pathLst>
                <a:path w="4078" h="8475" extrusionOk="0">
                  <a:moveTo>
                    <a:pt x="752" y="1"/>
                  </a:moveTo>
                  <a:lnTo>
                    <a:pt x="537" y="322"/>
                  </a:lnTo>
                  <a:lnTo>
                    <a:pt x="323" y="805"/>
                  </a:lnTo>
                  <a:lnTo>
                    <a:pt x="162" y="1341"/>
                  </a:lnTo>
                  <a:lnTo>
                    <a:pt x="54" y="1771"/>
                  </a:lnTo>
                  <a:lnTo>
                    <a:pt x="1" y="2253"/>
                  </a:lnTo>
                  <a:lnTo>
                    <a:pt x="1" y="2682"/>
                  </a:lnTo>
                  <a:lnTo>
                    <a:pt x="1" y="3165"/>
                  </a:lnTo>
                  <a:lnTo>
                    <a:pt x="108" y="3594"/>
                  </a:lnTo>
                  <a:lnTo>
                    <a:pt x="215" y="4023"/>
                  </a:lnTo>
                  <a:lnTo>
                    <a:pt x="323" y="4506"/>
                  </a:lnTo>
                  <a:lnTo>
                    <a:pt x="537" y="4881"/>
                  </a:lnTo>
                  <a:lnTo>
                    <a:pt x="752" y="5364"/>
                  </a:lnTo>
                  <a:lnTo>
                    <a:pt x="1020" y="5739"/>
                  </a:lnTo>
                  <a:lnTo>
                    <a:pt x="1342" y="6169"/>
                  </a:lnTo>
                  <a:lnTo>
                    <a:pt x="1717" y="6490"/>
                  </a:lnTo>
                  <a:lnTo>
                    <a:pt x="2414" y="7027"/>
                  </a:lnTo>
                  <a:lnTo>
                    <a:pt x="3004" y="7509"/>
                  </a:lnTo>
                  <a:lnTo>
                    <a:pt x="3541" y="7938"/>
                  </a:lnTo>
                  <a:lnTo>
                    <a:pt x="4077" y="8475"/>
                  </a:lnTo>
                  <a:lnTo>
                    <a:pt x="3916" y="8153"/>
                  </a:lnTo>
                  <a:lnTo>
                    <a:pt x="3648" y="7831"/>
                  </a:lnTo>
                  <a:lnTo>
                    <a:pt x="3433" y="7563"/>
                  </a:lnTo>
                  <a:lnTo>
                    <a:pt x="3112" y="7349"/>
                  </a:lnTo>
                  <a:lnTo>
                    <a:pt x="2522" y="6866"/>
                  </a:lnTo>
                  <a:lnTo>
                    <a:pt x="1878" y="6329"/>
                  </a:lnTo>
                  <a:lnTo>
                    <a:pt x="1556" y="6008"/>
                  </a:lnTo>
                  <a:lnTo>
                    <a:pt x="1234" y="5632"/>
                  </a:lnTo>
                  <a:lnTo>
                    <a:pt x="966" y="5257"/>
                  </a:lnTo>
                  <a:lnTo>
                    <a:pt x="752" y="4774"/>
                  </a:lnTo>
                  <a:lnTo>
                    <a:pt x="537" y="4399"/>
                  </a:lnTo>
                  <a:lnTo>
                    <a:pt x="430" y="3970"/>
                  </a:lnTo>
                  <a:lnTo>
                    <a:pt x="323" y="3540"/>
                  </a:lnTo>
                  <a:lnTo>
                    <a:pt x="269" y="3111"/>
                  </a:lnTo>
                  <a:lnTo>
                    <a:pt x="215" y="2682"/>
                  </a:lnTo>
                  <a:lnTo>
                    <a:pt x="215" y="2253"/>
                  </a:lnTo>
                  <a:lnTo>
                    <a:pt x="215" y="1824"/>
                  </a:lnTo>
                  <a:lnTo>
                    <a:pt x="323" y="1395"/>
                  </a:lnTo>
                  <a:lnTo>
                    <a:pt x="484" y="69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938266" y="761239"/>
              <a:ext cx="447443" cy="435724"/>
            </a:xfrm>
            <a:custGeom>
              <a:avLst/>
              <a:gdLst/>
              <a:ahLst/>
              <a:cxnLst/>
              <a:rect l="l" t="t" r="r" b="b"/>
              <a:pathLst>
                <a:path w="22527" h="21937" extrusionOk="0">
                  <a:moveTo>
                    <a:pt x="22527" y="0"/>
                  </a:moveTo>
                  <a:lnTo>
                    <a:pt x="21615" y="858"/>
                  </a:lnTo>
                  <a:lnTo>
                    <a:pt x="19202" y="3165"/>
                  </a:lnTo>
                  <a:lnTo>
                    <a:pt x="11210" y="10888"/>
                  </a:lnTo>
                  <a:lnTo>
                    <a:pt x="3219" y="18665"/>
                  </a:lnTo>
                  <a:lnTo>
                    <a:pt x="859" y="21025"/>
                  </a:lnTo>
                  <a:lnTo>
                    <a:pt x="0" y="21937"/>
                  </a:lnTo>
                  <a:lnTo>
                    <a:pt x="912" y="21079"/>
                  </a:lnTo>
                  <a:lnTo>
                    <a:pt x="3379" y="18772"/>
                  </a:lnTo>
                  <a:lnTo>
                    <a:pt x="11371" y="11049"/>
                  </a:lnTo>
                  <a:lnTo>
                    <a:pt x="19309" y="3272"/>
                  </a:lnTo>
                  <a:lnTo>
                    <a:pt x="21669" y="912"/>
                  </a:lnTo>
                  <a:lnTo>
                    <a:pt x="22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742243" y="1001992"/>
              <a:ext cx="28781" cy="66063"/>
            </a:xfrm>
            <a:custGeom>
              <a:avLst/>
              <a:gdLst/>
              <a:ahLst/>
              <a:cxnLst/>
              <a:rect l="l" t="t" r="r" b="b"/>
              <a:pathLst>
                <a:path w="1449" h="3326" extrusionOk="0">
                  <a:moveTo>
                    <a:pt x="752" y="1"/>
                  </a:moveTo>
                  <a:lnTo>
                    <a:pt x="591" y="54"/>
                  </a:lnTo>
                  <a:lnTo>
                    <a:pt x="483" y="215"/>
                  </a:lnTo>
                  <a:lnTo>
                    <a:pt x="323" y="430"/>
                  </a:lnTo>
                  <a:lnTo>
                    <a:pt x="162" y="751"/>
                  </a:lnTo>
                  <a:lnTo>
                    <a:pt x="54" y="1127"/>
                  </a:lnTo>
                  <a:lnTo>
                    <a:pt x="1" y="1502"/>
                  </a:lnTo>
                  <a:lnTo>
                    <a:pt x="54" y="1878"/>
                  </a:lnTo>
                  <a:lnTo>
                    <a:pt x="162" y="2200"/>
                  </a:lnTo>
                  <a:lnTo>
                    <a:pt x="376" y="2575"/>
                  </a:lnTo>
                  <a:lnTo>
                    <a:pt x="591" y="2843"/>
                  </a:lnTo>
                  <a:lnTo>
                    <a:pt x="913" y="3111"/>
                  </a:lnTo>
                  <a:lnTo>
                    <a:pt x="1127" y="3219"/>
                  </a:lnTo>
                  <a:lnTo>
                    <a:pt x="1288" y="3272"/>
                  </a:lnTo>
                  <a:lnTo>
                    <a:pt x="1449" y="3326"/>
                  </a:lnTo>
                  <a:lnTo>
                    <a:pt x="1449" y="3272"/>
                  </a:lnTo>
                  <a:lnTo>
                    <a:pt x="1342" y="3219"/>
                  </a:lnTo>
                  <a:lnTo>
                    <a:pt x="1020" y="2950"/>
                  </a:lnTo>
                  <a:lnTo>
                    <a:pt x="752" y="2736"/>
                  </a:lnTo>
                  <a:lnTo>
                    <a:pt x="591" y="2414"/>
                  </a:lnTo>
                  <a:lnTo>
                    <a:pt x="430" y="2146"/>
                  </a:lnTo>
                  <a:lnTo>
                    <a:pt x="323" y="1824"/>
                  </a:lnTo>
                  <a:lnTo>
                    <a:pt x="269" y="1502"/>
                  </a:lnTo>
                  <a:lnTo>
                    <a:pt x="269" y="1127"/>
                  </a:lnTo>
                  <a:lnTo>
                    <a:pt x="376" y="805"/>
                  </a:lnTo>
                  <a:lnTo>
                    <a:pt x="483" y="483"/>
                  </a:lnTo>
                  <a:lnTo>
                    <a:pt x="698" y="16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68519" y="504496"/>
              <a:ext cx="27708" cy="69261"/>
            </a:xfrm>
            <a:custGeom>
              <a:avLst/>
              <a:gdLst/>
              <a:ahLst/>
              <a:cxnLst/>
              <a:rect l="l" t="t" r="r" b="b"/>
              <a:pathLst>
                <a:path w="1395" h="3487" extrusionOk="0">
                  <a:moveTo>
                    <a:pt x="966" y="0"/>
                  </a:moveTo>
                  <a:lnTo>
                    <a:pt x="805" y="54"/>
                  </a:lnTo>
                  <a:lnTo>
                    <a:pt x="644" y="215"/>
                  </a:lnTo>
                  <a:lnTo>
                    <a:pt x="429" y="429"/>
                  </a:lnTo>
                  <a:lnTo>
                    <a:pt x="376" y="483"/>
                  </a:lnTo>
                  <a:lnTo>
                    <a:pt x="161" y="858"/>
                  </a:lnTo>
                  <a:lnTo>
                    <a:pt x="54" y="1234"/>
                  </a:lnTo>
                  <a:lnTo>
                    <a:pt x="0" y="1609"/>
                  </a:lnTo>
                  <a:lnTo>
                    <a:pt x="0" y="1985"/>
                  </a:lnTo>
                  <a:lnTo>
                    <a:pt x="107" y="2360"/>
                  </a:lnTo>
                  <a:lnTo>
                    <a:pt x="268" y="2682"/>
                  </a:lnTo>
                  <a:lnTo>
                    <a:pt x="483" y="3004"/>
                  </a:lnTo>
                  <a:lnTo>
                    <a:pt x="805" y="3272"/>
                  </a:lnTo>
                  <a:lnTo>
                    <a:pt x="1019" y="3379"/>
                  </a:lnTo>
                  <a:lnTo>
                    <a:pt x="1234" y="3486"/>
                  </a:lnTo>
                  <a:lnTo>
                    <a:pt x="1395" y="3486"/>
                  </a:lnTo>
                  <a:lnTo>
                    <a:pt x="1287" y="3379"/>
                  </a:lnTo>
                  <a:lnTo>
                    <a:pt x="912" y="3111"/>
                  </a:lnTo>
                  <a:lnTo>
                    <a:pt x="644" y="2843"/>
                  </a:lnTo>
                  <a:lnTo>
                    <a:pt x="429" y="2575"/>
                  </a:lnTo>
                  <a:lnTo>
                    <a:pt x="322" y="2199"/>
                  </a:lnTo>
                  <a:lnTo>
                    <a:pt x="215" y="1877"/>
                  </a:lnTo>
                  <a:lnTo>
                    <a:pt x="215" y="1502"/>
                  </a:lnTo>
                  <a:lnTo>
                    <a:pt x="268" y="1180"/>
                  </a:lnTo>
                  <a:lnTo>
                    <a:pt x="376" y="805"/>
                  </a:lnTo>
                  <a:lnTo>
                    <a:pt x="590" y="483"/>
                  </a:lnTo>
                  <a:lnTo>
                    <a:pt x="858" y="16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581711" y="648300"/>
              <a:ext cx="72458" cy="30926"/>
            </a:xfrm>
            <a:custGeom>
              <a:avLst/>
              <a:gdLst/>
              <a:ahLst/>
              <a:cxnLst/>
              <a:rect l="l" t="t" r="r" b="b"/>
              <a:pathLst>
                <a:path w="3648" h="1557" extrusionOk="0">
                  <a:moveTo>
                    <a:pt x="2629" y="1"/>
                  </a:moveTo>
                  <a:lnTo>
                    <a:pt x="2092" y="108"/>
                  </a:lnTo>
                  <a:lnTo>
                    <a:pt x="1610" y="269"/>
                  </a:lnTo>
                  <a:lnTo>
                    <a:pt x="1127" y="484"/>
                  </a:lnTo>
                  <a:lnTo>
                    <a:pt x="698" y="805"/>
                  </a:lnTo>
                  <a:lnTo>
                    <a:pt x="322" y="1127"/>
                  </a:lnTo>
                  <a:lnTo>
                    <a:pt x="1" y="1556"/>
                  </a:lnTo>
                  <a:lnTo>
                    <a:pt x="805" y="1020"/>
                  </a:lnTo>
                  <a:lnTo>
                    <a:pt x="1717" y="537"/>
                  </a:lnTo>
                  <a:lnTo>
                    <a:pt x="2682" y="269"/>
                  </a:lnTo>
                  <a:lnTo>
                    <a:pt x="3648" y="55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24695" y="1517603"/>
              <a:ext cx="137449" cy="141719"/>
            </a:xfrm>
            <a:custGeom>
              <a:avLst/>
              <a:gdLst/>
              <a:ahLst/>
              <a:cxnLst/>
              <a:rect l="l" t="t" r="r" b="b"/>
              <a:pathLst>
                <a:path w="6920" h="7135" extrusionOk="0">
                  <a:moveTo>
                    <a:pt x="1" y="1"/>
                  </a:moveTo>
                  <a:lnTo>
                    <a:pt x="215" y="269"/>
                  </a:lnTo>
                  <a:lnTo>
                    <a:pt x="912" y="1073"/>
                  </a:lnTo>
                  <a:lnTo>
                    <a:pt x="3379" y="3648"/>
                  </a:lnTo>
                  <a:lnTo>
                    <a:pt x="5096" y="5418"/>
                  </a:lnTo>
                  <a:lnTo>
                    <a:pt x="6919" y="7134"/>
                  </a:lnTo>
                  <a:lnTo>
                    <a:pt x="6919" y="7134"/>
                  </a:lnTo>
                  <a:lnTo>
                    <a:pt x="6651" y="6812"/>
                  </a:lnTo>
                  <a:lnTo>
                    <a:pt x="5954" y="6008"/>
                  </a:lnTo>
                  <a:lnTo>
                    <a:pt x="3540" y="3487"/>
                  </a:lnTo>
                  <a:lnTo>
                    <a:pt x="1073" y="966"/>
                  </a:lnTo>
                  <a:lnTo>
                    <a:pt x="26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49247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1" y="1"/>
                  </a:moveTo>
                  <a:lnTo>
                    <a:pt x="1" y="28910"/>
                  </a:lnTo>
                  <a:lnTo>
                    <a:pt x="20382" y="28910"/>
                  </a:lnTo>
                  <a:lnTo>
                    <a:pt x="20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898121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5" y="54"/>
                  </a:lnTo>
                  <a:lnTo>
                    <a:pt x="1663" y="161"/>
                  </a:lnTo>
                  <a:lnTo>
                    <a:pt x="1180" y="429"/>
                  </a:lnTo>
                  <a:lnTo>
                    <a:pt x="805" y="751"/>
                  </a:lnTo>
                  <a:lnTo>
                    <a:pt x="483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0" y="2682"/>
                  </a:lnTo>
                  <a:lnTo>
                    <a:pt x="0" y="2950"/>
                  </a:lnTo>
                  <a:lnTo>
                    <a:pt x="25476" y="2950"/>
                  </a:lnTo>
                  <a:lnTo>
                    <a:pt x="25476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7" y="1180"/>
                  </a:lnTo>
                  <a:lnTo>
                    <a:pt x="24672" y="751"/>
                  </a:lnTo>
                  <a:lnTo>
                    <a:pt x="24296" y="429"/>
                  </a:lnTo>
                  <a:lnTo>
                    <a:pt x="23814" y="161"/>
                  </a:lnTo>
                  <a:lnTo>
                    <a:pt x="23331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852298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1" y="1"/>
                  </a:moveTo>
                  <a:lnTo>
                    <a:pt x="1" y="4721"/>
                  </a:lnTo>
                  <a:lnTo>
                    <a:pt x="30948" y="4721"/>
                  </a:lnTo>
                  <a:lnTo>
                    <a:pt x="30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950320" y="4438701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161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1950320" y="4370513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162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950320" y="4303398"/>
              <a:ext cx="400567" cy="5363"/>
            </a:xfrm>
            <a:custGeom>
              <a:avLst/>
              <a:gdLst/>
              <a:ahLst/>
              <a:cxnLst/>
              <a:rect l="l" t="t" r="r" b="b"/>
              <a:pathLst>
                <a:path w="20167" h="270" extrusionOk="0">
                  <a:moveTo>
                    <a:pt x="10083" y="1"/>
                  </a:moveTo>
                  <a:lnTo>
                    <a:pt x="2950" y="55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1950320" y="4235229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1950320" y="4168114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0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1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1950320" y="4099926"/>
              <a:ext cx="400567" cy="5343"/>
            </a:xfrm>
            <a:custGeom>
              <a:avLst/>
              <a:gdLst/>
              <a:ahLst/>
              <a:cxnLst/>
              <a:rect l="l" t="t" r="r" b="b"/>
              <a:pathLst>
                <a:path w="20167" h="269" extrusionOk="0">
                  <a:moveTo>
                    <a:pt x="10083" y="1"/>
                  </a:moveTo>
                  <a:lnTo>
                    <a:pt x="2950" y="54"/>
                  </a:lnTo>
                  <a:lnTo>
                    <a:pt x="805" y="108"/>
                  </a:lnTo>
                  <a:lnTo>
                    <a:pt x="0" y="162"/>
                  </a:lnTo>
                  <a:lnTo>
                    <a:pt x="805" y="215"/>
                  </a:lnTo>
                  <a:lnTo>
                    <a:pt x="2950" y="215"/>
                  </a:lnTo>
                  <a:lnTo>
                    <a:pt x="10083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1950320" y="4033883"/>
              <a:ext cx="400567" cy="4270"/>
            </a:xfrm>
            <a:custGeom>
              <a:avLst/>
              <a:gdLst/>
              <a:ahLst/>
              <a:cxnLst/>
              <a:rect l="l" t="t" r="r" b="b"/>
              <a:pathLst>
                <a:path w="20167" h="215" extrusionOk="0">
                  <a:moveTo>
                    <a:pt x="2950" y="0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1"/>
                  </a:lnTo>
                  <a:lnTo>
                    <a:pt x="2950" y="161"/>
                  </a:lnTo>
                  <a:lnTo>
                    <a:pt x="10083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extrusionOk="0">
                  <a:moveTo>
                    <a:pt x="1" y="0"/>
                  </a:moveTo>
                  <a:lnTo>
                    <a:pt x="216" y="348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1944977" y="3941205"/>
              <a:ext cx="4290" cy="69261"/>
            </a:xfrm>
            <a:custGeom>
              <a:avLst/>
              <a:gdLst/>
              <a:ahLst/>
              <a:cxnLst/>
              <a:rect l="l" t="t" r="r" b="b"/>
              <a:pathLst>
                <a:path w="216" h="3487" fill="none" extrusionOk="0">
                  <a:moveTo>
                    <a:pt x="216" y="0"/>
                  </a:moveTo>
                  <a:lnTo>
                    <a:pt x="1" y="0"/>
                  </a:lnTo>
                  <a:lnTo>
                    <a:pt x="216" y="3486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1949247" y="3941205"/>
              <a:ext cx="402712" cy="69261"/>
            </a:xfrm>
            <a:custGeom>
              <a:avLst/>
              <a:gdLst/>
              <a:ahLst/>
              <a:cxnLst/>
              <a:rect l="l" t="t" r="r" b="b"/>
              <a:pathLst>
                <a:path w="20275" h="3487" extrusionOk="0">
                  <a:moveTo>
                    <a:pt x="17271" y="1234"/>
                  </a:moveTo>
                  <a:lnTo>
                    <a:pt x="19470" y="1287"/>
                  </a:lnTo>
                  <a:lnTo>
                    <a:pt x="20221" y="1341"/>
                  </a:lnTo>
                  <a:lnTo>
                    <a:pt x="19470" y="1395"/>
                  </a:lnTo>
                  <a:lnTo>
                    <a:pt x="17271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9" y="1395"/>
                  </a:lnTo>
                  <a:lnTo>
                    <a:pt x="54" y="1341"/>
                  </a:lnTo>
                  <a:lnTo>
                    <a:pt x="859" y="1287"/>
                  </a:lnTo>
                  <a:lnTo>
                    <a:pt x="3004" y="1234"/>
                  </a:lnTo>
                  <a:close/>
                  <a:moveTo>
                    <a:pt x="1" y="0"/>
                  </a:moveTo>
                  <a:lnTo>
                    <a:pt x="1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fill="none" extrusionOk="0">
                  <a:moveTo>
                    <a:pt x="10083" y="215"/>
                  </a:moveTo>
                  <a:lnTo>
                    <a:pt x="10083" y="215"/>
                  </a:lnTo>
                  <a:lnTo>
                    <a:pt x="2950" y="162"/>
                  </a:lnTo>
                  <a:lnTo>
                    <a:pt x="805" y="1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805" y="54"/>
                  </a:lnTo>
                  <a:lnTo>
                    <a:pt x="2950" y="1"/>
                  </a:lnTo>
                  <a:lnTo>
                    <a:pt x="10083" y="1"/>
                  </a:lnTo>
                  <a:lnTo>
                    <a:pt x="10083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3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1950320" y="3965695"/>
              <a:ext cx="400567" cy="4290"/>
            </a:xfrm>
            <a:custGeom>
              <a:avLst/>
              <a:gdLst/>
              <a:ahLst/>
              <a:cxnLst/>
              <a:rect l="l" t="t" r="r" b="b"/>
              <a:pathLst>
                <a:path w="20167" h="216" extrusionOk="0">
                  <a:moveTo>
                    <a:pt x="2950" y="1"/>
                  </a:moveTo>
                  <a:lnTo>
                    <a:pt x="805" y="54"/>
                  </a:lnTo>
                  <a:lnTo>
                    <a:pt x="0" y="108"/>
                  </a:lnTo>
                  <a:lnTo>
                    <a:pt x="805" y="162"/>
                  </a:lnTo>
                  <a:lnTo>
                    <a:pt x="2950" y="162"/>
                  </a:lnTo>
                  <a:lnTo>
                    <a:pt x="10083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extrusionOk="0">
                  <a:moveTo>
                    <a:pt x="0" y="1"/>
                  </a:moveTo>
                  <a:lnTo>
                    <a:pt x="0" y="28910"/>
                  </a:lnTo>
                  <a:lnTo>
                    <a:pt x="20381" y="28910"/>
                  </a:lnTo>
                  <a:lnTo>
                    <a:pt x="20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583119" y="3930539"/>
              <a:ext cx="404837" cy="574225"/>
            </a:xfrm>
            <a:custGeom>
              <a:avLst/>
              <a:gdLst/>
              <a:ahLst/>
              <a:cxnLst/>
              <a:rect l="l" t="t" r="r" b="b"/>
              <a:pathLst>
                <a:path w="20382" h="28910" fill="none" extrusionOk="0">
                  <a:moveTo>
                    <a:pt x="0" y="1"/>
                  </a:moveTo>
                  <a:lnTo>
                    <a:pt x="20381" y="1"/>
                  </a:lnTo>
                  <a:lnTo>
                    <a:pt x="20381" y="28910"/>
                  </a:lnTo>
                  <a:lnTo>
                    <a:pt x="0" y="2891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2531973" y="4495170"/>
              <a:ext cx="506037" cy="58594"/>
            </a:xfrm>
            <a:custGeom>
              <a:avLst/>
              <a:gdLst/>
              <a:ahLst/>
              <a:cxnLst/>
              <a:rect l="l" t="t" r="r" b="b"/>
              <a:pathLst>
                <a:path w="25477" h="2950" extrusionOk="0">
                  <a:moveTo>
                    <a:pt x="2682" y="0"/>
                  </a:moveTo>
                  <a:lnTo>
                    <a:pt x="2146" y="54"/>
                  </a:lnTo>
                  <a:lnTo>
                    <a:pt x="1663" y="161"/>
                  </a:lnTo>
                  <a:lnTo>
                    <a:pt x="1181" y="429"/>
                  </a:lnTo>
                  <a:lnTo>
                    <a:pt x="805" y="751"/>
                  </a:lnTo>
                  <a:lnTo>
                    <a:pt x="430" y="1180"/>
                  </a:lnTo>
                  <a:lnTo>
                    <a:pt x="215" y="1609"/>
                  </a:lnTo>
                  <a:lnTo>
                    <a:pt x="54" y="2145"/>
                  </a:lnTo>
                  <a:lnTo>
                    <a:pt x="1" y="2682"/>
                  </a:lnTo>
                  <a:lnTo>
                    <a:pt x="1" y="2950"/>
                  </a:lnTo>
                  <a:lnTo>
                    <a:pt x="25477" y="2950"/>
                  </a:lnTo>
                  <a:lnTo>
                    <a:pt x="25477" y="2682"/>
                  </a:lnTo>
                  <a:lnTo>
                    <a:pt x="25423" y="2145"/>
                  </a:lnTo>
                  <a:lnTo>
                    <a:pt x="25262" y="1609"/>
                  </a:lnTo>
                  <a:lnTo>
                    <a:pt x="25048" y="1180"/>
                  </a:lnTo>
                  <a:lnTo>
                    <a:pt x="24672" y="751"/>
                  </a:lnTo>
                  <a:lnTo>
                    <a:pt x="24297" y="429"/>
                  </a:lnTo>
                  <a:lnTo>
                    <a:pt x="23814" y="161"/>
                  </a:lnTo>
                  <a:lnTo>
                    <a:pt x="23332" y="54"/>
                  </a:lnTo>
                  <a:lnTo>
                    <a:pt x="2279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2486170" y="4553745"/>
              <a:ext cx="614705" cy="93771"/>
            </a:xfrm>
            <a:custGeom>
              <a:avLst/>
              <a:gdLst/>
              <a:ahLst/>
              <a:cxnLst/>
              <a:rect l="l" t="t" r="r" b="b"/>
              <a:pathLst>
                <a:path w="30948" h="4721" extrusionOk="0">
                  <a:moveTo>
                    <a:pt x="0" y="1"/>
                  </a:moveTo>
                  <a:lnTo>
                    <a:pt x="0" y="4721"/>
                  </a:lnTo>
                  <a:lnTo>
                    <a:pt x="30947" y="4721"/>
                  </a:lnTo>
                  <a:lnTo>
                    <a:pt x="30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2584172" y="4438701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161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1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584172" y="4370513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162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162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2584172" y="4303398"/>
              <a:ext cx="400587" cy="5363"/>
            </a:xfrm>
            <a:custGeom>
              <a:avLst/>
              <a:gdLst/>
              <a:ahLst/>
              <a:cxnLst/>
              <a:rect l="l" t="t" r="r" b="b"/>
              <a:pathLst>
                <a:path w="20168" h="270" extrusionOk="0">
                  <a:moveTo>
                    <a:pt x="10084" y="1"/>
                  </a:moveTo>
                  <a:lnTo>
                    <a:pt x="2951" y="55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5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2584172" y="4235229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2584172" y="4168114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0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1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8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1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584172" y="4099926"/>
              <a:ext cx="400587" cy="5343"/>
            </a:xfrm>
            <a:custGeom>
              <a:avLst/>
              <a:gdLst/>
              <a:ahLst/>
              <a:cxnLst/>
              <a:rect l="l" t="t" r="r" b="b"/>
              <a:pathLst>
                <a:path w="20168" h="269" extrusionOk="0">
                  <a:moveTo>
                    <a:pt x="10084" y="1"/>
                  </a:moveTo>
                  <a:lnTo>
                    <a:pt x="2951" y="54"/>
                  </a:lnTo>
                  <a:lnTo>
                    <a:pt x="805" y="108"/>
                  </a:lnTo>
                  <a:lnTo>
                    <a:pt x="1" y="162"/>
                  </a:lnTo>
                  <a:lnTo>
                    <a:pt x="805" y="215"/>
                  </a:lnTo>
                  <a:lnTo>
                    <a:pt x="2951" y="215"/>
                  </a:lnTo>
                  <a:lnTo>
                    <a:pt x="10084" y="269"/>
                  </a:lnTo>
                  <a:lnTo>
                    <a:pt x="17217" y="215"/>
                  </a:lnTo>
                  <a:lnTo>
                    <a:pt x="19416" y="215"/>
                  </a:lnTo>
                  <a:lnTo>
                    <a:pt x="20167" y="162"/>
                  </a:lnTo>
                  <a:lnTo>
                    <a:pt x="19416" y="108"/>
                  </a:lnTo>
                  <a:lnTo>
                    <a:pt x="17217" y="54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2584172" y="4033883"/>
              <a:ext cx="400587" cy="4270"/>
            </a:xfrm>
            <a:custGeom>
              <a:avLst/>
              <a:gdLst/>
              <a:ahLst/>
              <a:cxnLst/>
              <a:rect l="l" t="t" r="r" b="b"/>
              <a:pathLst>
                <a:path w="20168" h="215" extrusionOk="0">
                  <a:moveTo>
                    <a:pt x="2951" y="0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1"/>
                  </a:lnTo>
                  <a:lnTo>
                    <a:pt x="2951" y="161"/>
                  </a:lnTo>
                  <a:lnTo>
                    <a:pt x="10084" y="215"/>
                  </a:lnTo>
                  <a:lnTo>
                    <a:pt x="17217" y="161"/>
                  </a:lnTo>
                  <a:lnTo>
                    <a:pt x="19416" y="161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20167" y="108"/>
                  </a:move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extrusionOk="0">
                  <a:moveTo>
                    <a:pt x="0" y="0"/>
                  </a:moveTo>
                  <a:lnTo>
                    <a:pt x="215" y="348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2578848" y="3941205"/>
              <a:ext cx="4270" cy="69261"/>
            </a:xfrm>
            <a:custGeom>
              <a:avLst/>
              <a:gdLst/>
              <a:ahLst/>
              <a:cxnLst/>
              <a:rect l="l" t="t" r="r" b="b"/>
              <a:pathLst>
                <a:path w="215" h="3487" fill="none" extrusionOk="0">
                  <a:moveTo>
                    <a:pt x="215" y="0"/>
                  </a:moveTo>
                  <a:lnTo>
                    <a:pt x="0" y="0"/>
                  </a:lnTo>
                  <a:lnTo>
                    <a:pt x="215" y="3486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583119" y="3941205"/>
              <a:ext cx="402692" cy="69261"/>
            </a:xfrm>
            <a:custGeom>
              <a:avLst/>
              <a:gdLst/>
              <a:ahLst/>
              <a:cxnLst/>
              <a:rect l="l" t="t" r="r" b="b"/>
              <a:pathLst>
                <a:path w="20274" h="3487" extrusionOk="0">
                  <a:moveTo>
                    <a:pt x="17270" y="1234"/>
                  </a:moveTo>
                  <a:lnTo>
                    <a:pt x="19469" y="1287"/>
                  </a:lnTo>
                  <a:lnTo>
                    <a:pt x="20220" y="1341"/>
                  </a:lnTo>
                  <a:lnTo>
                    <a:pt x="19469" y="1395"/>
                  </a:lnTo>
                  <a:lnTo>
                    <a:pt x="17270" y="1395"/>
                  </a:lnTo>
                  <a:lnTo>
                    <a:pt x="10137" y="1448"/>
                  </a:lnTo>
                  <a:lnTo>
                    <a:pt x="3004" y="1395"/>
                  </a:lnTo>
                  <a:lnTo>
                    <a:pt x="858" y="1395"/>
                  </a:lnTo>
                  <a:lnTo>
                    <a:pt x="54" y="1341"/>
                  </a:lnTo>
                  <a:lnTo>
                    <a:pt x="858" y="1287"/>
                  </a:lnTo>
                  <a:lnTo>
                    <a:pt x="3004" y="1234"/>
                  </a:lnTo>
                  <a:close/>
                  <a:moveTo>
                    <a:pt x="0" y="0"/>
                  </a:moveTo>
                  <a:lnTo>
                    <a:pt x="0" y="3486"/>
                  </a:lnTo>
                  <a:lnTo>
                    <a:pt x="20274" y="2950"/>
                  </a:lnTo>
                  <a:lnTo>
                    <a:pt x="20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215"/>
                  </a:moveTo>
                  <a:lnTo>
                    <a:pt x="10084" y="215"/>
                  </a:lnTo>
                  <a:lnTo>
                    <a:pt x="2951" y="162"/>
                  </a:lnTo>
                  <a:lnTo>
                    <a:pt x="805" y="162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54"/>
                  </a:lnTo>
                  <a:lnTo>
                    <a:pt x="2951" y="1"/>
                  </a:lnTo>
                  <a:lnTo>
                    <a:pt x="10084" y="1"/>
                  </a:lnTo>
                  <a:lnTo>
                    <a:pt x="10084" y="1"/>
                  </a:lnTo>
                  <a:lnTo>
                    <a:pt x="17217" y="1"/>
                  </a:lnTo>
                  <a:lnTo>
                    <a:pt x="19416" y="54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162"/>
                  </a:lnTo>
                  <a:lnTo>
                    <a:pt x="17217" y="162"/>
                  </a:lnTo>
                  <a:lnTo>
                    <a:pt x="10084" y="2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extrusionOk="0">
                  <a:moveTo>
                    <a:pt x="2951" y="1"/>
                  </a:moveTo>
                  <a:lnTo>
                    <a:pt x="805" y="54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2584172" y="3965695"/>
              <a:ext cx="400587" cy="4290"/>
            </a:xfrm>
            <a:custGeom>
              <a:avLst/>
              <a:gdLst/>
              <a:ahLst/>
              <a:cxnLst/>
              <a:rect l="l" t="t" r="r" b="b"/>
              <a:pathLst>
                <a:path w="20168" h="216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2951" y="1"/>
                  </a:lnTo>
                  <a:lnTo>
                    <a:pt x="805" y="54"/>
                  </a:lnTo>
                  <a:lnTo>
                    <a:pt x="1" y="108"/>
                  </a:lnTo>
                  <a:lnTo>
                    <a:pt x="1" y="108"/>
                  </a:lnTo>
                  <a:lnTo>
                    <a:pt x="805" y="162"/>
                  </a:lnTo>
                  <a:lnTo>
                    <a:pt x="2951" y="162"/>
                  </a:lnTo>
                  <a:lnTo>
                    <a:pt x="10084" y="215"/>
                  </a:lnTo>
                  <a:lnTo>
                    <a:pt x="10084" y="215"/>
                  </a:lnTo>
                  <a:lnTo>
                    <a:pt x="17217" y="162"/>
                  </a:lnTo>
                  <a:lnTo>
                    <a:pt x="19416" y="162"/>
                  </a:lnTo>
                  <a:lnTo>
                    <a:pt x="20167" y="108"/>
                  </a:lnTo>
                  <a:lnTo>
                    <a:pt x="20167" y="108"/>
                  </a:lnTo>
                  <a:lnTo>
                    <a:pt x="19416" y="54"/>
                  </a:lnTo>
                  <a:lnTo>
                    <a:pt x="17217" y="1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912" y="108"/>
                  </a:lnTo>
                  <a:lnTo>
                    <a:pt x="751" y="215"/>
                  </a:lnTo>
                  <a:lnTo>
                    <a:pt x="644" y="322"/>
                  </a:lnTo>
                  <a:lnTo>
                    <a:pt x="590" y="483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790"/>
                  </a:lnTo>
                  <a:lnTo>
                    <a:pt x="0" y="3004"/>
                  </a:lnTo>
                  <a:lnTo>
                    <a:pt x="54" y="3165"/>
                  </a:lnTo>
                  <a:lnTo>
                    <a:pt x="108" y="3272"/>
                  </a:lnTo>
                  <a:lnTo>
                    <a:pt x="215" y="3433"/>
                  </a:lnTo>
                  <a:lnTo>
                    <a:pt x="322" y="3541"/>
                  </a:lnTo>
                  <a:lnTo>
                    <a:pt x="483" y="3648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0" y="2629"/>
                  </a:moveTo>
                  <a:lnTo>
                    <a:pt x="483" y="644"/>
                  </a:lnTo>
                  <a:lnTo>
                    <a:pt x="483" y="644"/>
                  </a:lnTo>
                  <a:lnTo>
                    <a:pt x="590" y="483"/>
                  </a:lnTo>
                  <a:lnTo>
                    <a:pt x="644" y="322"/>
                  </a:lnTo>
                  <a:lnTo>
                    <a:pt x="751" y="215"/>
                  </a:lnTo>
                  <a:lnTo>
                    <a:pt x="912" y="108"/>
                  </a:lnTo>
                  <a:lnTo>
                    <a:pt x="1073" y="1"/>
                  </a:lnTo>
                  <a:lnTo>
                    <a:pt x="1234" y="1"/>
                  </a:lnTo>
                  <a:lnTo>
                    <a:pt x="1395" y="1"/>
                  </a:lnTo>
                  <a:lnTo>
                    <a:pt x="1556" y="1"/>
                  </a:lnTo>
                  <a:lnTo>
                    <a:pt x="9708" y="2039"/>
                  </a:lnTo>
                  <a:lnTo>
                    <a:pt x="8797" y="5740"/>
                  </a:lnTo>
                  <a:lnTo>
                    <a:pt x="644" y="3701"/>
                  </a:lnTo>
                  <a:lnTo>
                    <a:pt x="644" y="3701"/>
                  </a:lnTo>
                  <a:lnTo>
                    <a:pt x="483" y="3648"/>
                  </a:lnTo>
                  <a:lnTo>
                    <a:pt x="322" y="3541"/>
                  </a:lnTo>
                  <a:lnTo>
                    <a:pt x="215" y="3433"/>
                  </a:lnTo>
                  <a:lnTo>
                    <a:pt x="108" y="3272"/>
                  </a:lnTo>
                  <a:lnTo>
                    <a:pt x="54" y="3165"/>
                  </a:lnTo>
                  <a:lnTo>
                    <a:pt x="0" y="3004"/>
                  </a:lnTo>
                  <a:lnTo>
                    <a:pt x="0" y="2790"/>
                  </a:lnTo>
                  <a:lnTo>
                    <a:pt x="0" y="2629"/>
                  </a:lnTo>
                  <a:lnTo>
                    <a:pt x="0" y="2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extrusionOk="0">
                  <a:moveTo>
                    <a:pt x="1073" y="1"/>
                  </a:move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3007104" y="2313394"/>
              <a:ext cx="192845" cy="114011"/>
            </a:xfrm>
            <a:custGeom>
              <a:avLst/>
              <a:gdLst/>
              <a:ahLst/>
              <a:cxnLst/>
              <a:rect l="l" t="t" r="r" b="b"/>
              <a:pathLst>
                <a:path w="9709" h="5740" fill="none" extrusionOk="0">
                  <a:moveTo>
                    <a:pt x="1341" y="1"/>
                  </a:moveTo>
                  <a:lnTo>
                    <a:pt x="1341" y="1"/>
                  </a:lnTo>
                  <a:lnTo>
                    <a:pt x="1073" y="1"/>
                  </a:lnTo>
                  <a:lnTo>
                    <a:pt x="805" y="162"/>
                  </a:lnTo>
                  <a:lnTo>
                    <a:pt x="644" y="376"/>
                  </a:lnTo>
                  <a:lnTo>
                    <a:pt x="483" y="644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629"/>
                  </a:lnTo>
                  <a:lnTo>
                    <a:pt x="0" y="2843"/>
                  </a:lnTo>
                  <a:lnTo>
                    <a:pt x="0" y="2843"/>
                  </a:lnTo>
                  <a:lnTo>
                    <a:pt x="0" y="3111"/>
                  </a:lnTo>
                  <a:lnTo>
                    <a:pt x="161" y="3380"/>
                  </a:lnTo>
                  <a:lnTo>
                    <a:pt x="376" y="3594"/>
                  </a:lnTo>
                  <a:lnTo>
                    <a:pt x="644" y="3701"/>
                  </a:lnTo>
                  <a:lnTo>
                    <a:pt x="8797" y="5740"/>
                  </a:lnTo>
                  <a:lnTo>
                    <a:pt x="9708" y="2039"/>
                  </a:lnTo>
                  <a:lnTo>
                    <a:pt x="1556" y="1"/>
                  </a:lnTo>
                  <a:lnTo>
                    <a:pt x="1556" y="1"/>
                  </a:lnTo>
                  <a:lnTo>
                    <a:pt x="13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2970875" y="2429510"/>
              <a:ext cx="200313" cy="149167"/>
            </a:xfrm>
            <a:custGeom>
              <a:avLst/>
              <a:gdLst/>
              <a:ahLst/>
              <a:cxnLst/>
              <a:rect l="l" t="t" r="r" b="b"/>
              <a:pathLst>
                <a:path w="10085" h="7510" extrusionOk="0">
                  <a:moveTo>
                    <a:pt x="2200" y="1"/>
                  </a:moveTo>
                  <a:lnTo>
                    <a:pt x="1932" y="54"/>
                  </a:lnTo>
                  <a:lnTo>
                    <a:pt x="1664" y="108"/>
                  </a:lnTo>
                  <a:lnTo>
                    <a:pt x="1395" y="215"/>
                  </a:lnTo>
                  <a:lnTo>
                    <a:pt x="1181" y="376"/>
                  </a:lnTo>
                  <a:lnTo>
                    <a:pt x="966" y="591"/>
                  </a:lnTo>
                  <a:lnTo>
                    <a:pt x="859" y="805"/>
                  </a:lnTo>
                  <a:lnTo>
                    <a:pt x="752" y="1073"/>
                  </a:lnTo>
                  <a:lnTo>
                    <a:pt x="55" y="3862"/>
                  </a:lnTo>
                  <a:lnTo>
                    <a:pt x="1" y="4184"/>
                  </a:lnTo>
                  <a:lnTo>
                    <a:pt x="1" y="4452"/>
                  </a:lnTo>
                  <a:lnTo>
                    <a:pt x="108" y="4721"/>
                  </a:lnTo>
                  <a:lnTo>
                    <a:pt x="215" y="4989"/>
                  </a:lnTo>
                  <a:lnTo>
                    <a:pt x="376" y="5203"/>
                  </a:lnTo>
                  <a:lnTo>
                    <a:pt x="591" y="5364"/>
                  </a:lnTo>
                  <a:lnTo>
                    <a:pt x="805" y="5525"/>
                  </a:lnTo>
                  <a:lnTo>
                    <a:pt x="1074" y="5632"/>
                  </a:lnTo>
                  <a:lnTo>
                    <a:pt x="8690" y="7510"/>
                  </a:lnTo>
                  <a:lnTo>
                    <a:pt x="10084" y="1985"/>
                  </a:lnTo>
                  <a:lnTo>
                    <a:pt x="2468" y="54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3082740" y="2336831"/>
              <a:ext cx="117209" cy="204564"/>
            </a:xfrm>
            <a:custGeom>
              <a:avLst/>
              <a:gdLst/>
              <a:ahLst/>
              <a:cxnLst/>
              <a:rect l="l" t="t" r="r" b="b"/>
              <a:pathLst>
                <a:path w="5901" h="10299" extrusionOk="0">
                  <a:moveTo>
                    <a:pt x="2360" y="1"/>
                  </a:moveTo>
                  <a:lnTo>
                    <a:pt x="1" y="9387"/>
                  </a:lnTo>
                  <a:lnTo>
                    <a:pt x="3540" y="10298"/>
                  </a:lnTo>
                  <a:lnTo>
                    <a:pt x="5900" y="859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3175419" y="2386905"/>
              <a:ext cx="565704" cy="884239"/>
            </a:xfrm>
            <a:custGeom>
              <a:avLst/>
              <a:gdLst/>
              <a:ahLst/>
              <a:cxnLst/>
              <a:rect l="l" t="t" r="r" b="b"/>
              <a:pathLst>
                <a:path w="28481" h="44518" extrusionOk="0">
                  <a:moveTo>
                    <a:pt x="4238" y="0"/>
                  </a:moveTo>
                  <a:lnTo>
                    <a:pt x="1" y="9279"/>
                  </a:lnTo>
                  <a:lnTo>
                    <a:pt x="698" y="9279"/>
                  </a:lnTo>
                  <a:lnTo>
                    <a:pt x="1502" y="9333"/>
                  </a:lnTo>
                  <a:lnTo>
                    <a:pt x="2575" y="9440"/>
                  </a:lnTo>
                  <a:lnTo>
                    <a:pt x="3862" y="9655"/>
                  </a:lnTo>
                  <a:lnTo>
                    <a:pt x="5311" y="9869"/>
                  </a:lnTo>
                  <a:lnTo>
                    <a:pt x="6812" y="10245"/>
                  </a:lnTo>
                  <a:lnTo>
                    <a:pt x="8421" y="10727"/>
                  </a:lnTo>
                  <a:lnTo>
                    <a:pt x="9226" y="10995"/>
                  </a:lnTo>
                  <a:lnTo>
                    <a:pt x="10030" y="11317"/>
                  </a:lnTo>
                  <a:lnTo>
                    <a:pt x="10781" y="11693"/>
                  </a:lnTo>
                  <a:lnTo>
                    <a:pt x="11586" y="12068"/>
                  </a:lnTo>
                  <a:lnTo>
                    <a:pt x="12337" y="12497"/>
                  </a:lnTo>
                  <a:lnTo>
                    <a:pt x="13034" y="12980"/>
                  </a:lnTo>
                  <a:lnTo>
                    <a:pt x="13731" y="13516"/>
                  </a:lnTo>
                  <a:lnTo>
                    <a:pt x="14428" y="14053"/>
                  </a:lnTo>
                  <a:lnTo>
                    <a:pt x="15018" y="14696"/>
                  </a:lnTo>
                  <a:lnTo>
                    <a:pt x="15555" y="15340"/>
                  </a:lnTo>
                  <a:lnTo>
                    <a:pt x="16091" y="16091"/>
                  </a:lnTo>
                  <a:lnTo>
                    <a:pt x="16520" y="16842"/>
                  </a:lnTo>
                  <a:lnTo>
                    <a:pt x="16896" y="17700"/>
                  </a:lnTo>
                  <a:lnTo>
                    <a:pt x="17217" y="18558"/>
                  </a:lnTo>
                  <a:lnTo>
                    <a:pt x="17432" y="19523"/>
                  </a:lnTo>
                  <a:lnTo>
                    <a:pt x="17539" y="20542"/>
                  </a:lnTo>
                  <a:lnTo>
                    <a:pt x="17646" y="21883"/>
                  </a:lnTo>
                  <a:lnTo>
                    <a:pt x="17593" y="23117"/>
                  </a:lnTo>
                  <a:lnTo>
                    <a:pt x="17486" y="24297"/>
                  </a:lnTo>
                  <a:lnTo>
                    <a:pt x="17325" y="25370"/>
                  </a:lnTo>
                  <a:lnTo>
                    <a:pt x="17056" y="26389"/>
                  </a:lnTo>
                  <a:lnTo>
                    <a:pt x="16735" y="27354"/>
                  </a:lnTo>
                  <a:lnTo>
                    <a:pt x="16359" y="28266"/>
                  </a:lnTo>
                  <a:lnTo>
                    <a:pt x="15877" y="29070"/>
                  </a:lnTo>
                  <a:lnTo>
                    <a:pt x="15394" y="29821"/>
                  </a:lnTo>
                  <a:lnTo>
                    <a:pt x="14857" y="30518"/>
                  </a:lnTo>
                  <a:lnTo>
                    <a:pt x="14321" y="31162"/>
                  </a:lnTo>
                  <a:lnTo>
                    <a:pt x="13677" y="31752"/>
                  </a:lnTo>
                  <a:lnTo>
                    <a:pt x="13034" y="32288"/>
                  </a:lnTo>
                  <a:lnTo>
                    <a:pt x="12390" y="32771"/>
                  </a:lnTo>
                  <a:lnTo>
                    <a:pt x="11747" y="33200"/>
                  </a:lnTo>
                  <a:lnTo>
                    <a:pt x="11049" y="33629"/>
                  </a:lnTo>
                  <a:lnTo>
                    <a:pt x="10352" y="33951"/>
                  </a:lnTo>
                  <a:lnTo>
                    <a:pt x="9655" y="34273"/>
                  </a:lnTo>
                  <a:lnTo>
                    <a:pt x="8368" y="34756"/>
                  </a:lnTo>
                  <a:lnTo>
                    <a:pt x="7080" y="35131"/>
                  </a:lnTo>
                  <a:lnTo>
                    <a:pt x="5954" y="35399"/>
                  </a:lnTo>
                  <a:lnTo>
                    <a:pt x="4989" y="35560"/>
                  </a:lnTo>
                  <a:lnTo>
                    <a:pt x="4238" y="35667"/>
                  </a:lnTo>
                  <a:lnTo>
                    <a:pt x="3594" y="35721"/>
                  </a:lnTo>
                  <a:lnTo>
                    <a:pt x="3594" y="44517"/>
                  </a:lnTo>
                  <a:lnTo>
                    <a:pt x="5257" y="44517"/>
                  </a:lnTo>
                  <a:lnTo>
                    <a:pt x="6920" y="44410"/>
                  </a:lnTo>
                  <a:lnTo>
                    <a:pt x="8475" y="44249"/>
                  </a:lnTo>
                  <a:lnTo>
                    <a:pt x="10030" y="44034"/>
                  </a:lnTo>
                  <a:lnTo>
                    <a:pt x="11478" y="43713"/>
                  </a:lnTo>
                  <a:lnTo>
                    <a:pt x="12927" y="43337"/>
                  </a:lnTo>
                  <a:lnTo>
                    <a:pt x="14267" y="42908"/>
                  </a:lnTo>
                  <a:lnTo>
                    <a:pt x="15608" y="42372"/>
                  </a:lnTo>
                  <a:lnTo>
                    <a:pt x="16842" y="41835"/>
                  </a:lnTo>
                  <a:lnTo>
                    <a:pt x="18076" y="41192"/>
                  </a:lnTo>
                  <a:lnTo>
                    <a:pt x="19202" y="40494"/>
                  </a:lnTo>
                  <a:lnTo>
                    <a:pt x="20275" y="39744"/>
                  </a:lnTo>
                  <a:lnTo>
                    <a:pt x="21294" y="38993"/>
                  </a:lnTo>
                  <a:lnTo>
                    <a:pt x="22259" y="38135"/>
                  </a:lnTo>
                  <a:lnTo>
                    <a:pt x="23171" y="37223"/>
                  </a:lnTo>
                  <a:lnTo>
                    <a:pt x="23975" y="36257"/>
                  </a:lnTo>
                  <a:lnTo>
                    <a:pt x="24726" y="35238"/>
                  </a:lnTo>
                  <a:lnTo>
                    <a:pt x="25423" y="34219"/>
                  </a:lnTo>
                  <a:lnTo>
                    <a:pt x="26067" y="33147"/>
                  </a:lnTo>
                  <a:lnTo>
                    <a:pt x="26603" y="31967"/>
                  </a:lnTo>
                  <a:lnTo>
                    <a:pt x="27086" y="30840"/>
                  </a:lnTo>
                  <a:lnTo>
                    <a:pt x="27515" y="29607"/>
                  </a:lnTo>
                  <a:lnTo>
                    <a:pt x="27837" y="28373"/>
                  </a:lnTo>
                  <a:lnTo>
                    <a:pt x="28105" y="27086"/>
                  </a:lnTo>
                  <a:lnTo>
                    <a:pt x="28320" y="25745"/>
                  </a:lnTo>
                  <a:lnTo>
                    <a:pt x="28427" y="24404"/>
                  </a:lnTo>
                  <a:lnTo>
                    <a:pt x="28481" y="23063"/>
                  </a:lnTo>
                  <a:lnTo>
                    <a:pt x="28427" y="21669"/>
                  </a:lnTo>
                  <a:lnTo>
                    <a:pt x="28320" y="20221"/>
                  </a:lnTo>
                  <a:lnTo>
                    <a:pt x="28105" y="18772"/>
                  </a:lnTo>
                  <a:lnTo>
                    <a:pt x="27837" y="17324"/>
                  </a:lnTo>
                  <a:lnTo>
                    <a:pt x="27462" y="15823"/>
                  </a:lnTo>
                  <a:lnTo>
                    <a:pt x="27086" y="14535"/>
                  </a:lnTo>
                  <a:lnTo>
                    <a:pt x="26550" y="13302"/>
                  </a:lnTo>
                  <a:lnTo>
                    <a:pt x="26013" y="12175"/>
                  </a:lnTo>
                  <a:lnTo>
                    <a:pt x="25370" y="11103"/>
                  </a:lnTo>
                  <a:lnTo>
                    <a:pt x="24673" y="10084"/>
                  </a:lnTo>
                  <a:lnTo>
                    <a:pt x="23922" y="9118"/>
                  </a:lnTo>
                  <a:lnTo>
                    <a:pt x="23064" y="8206"/>
                  </a:lnTo>
                  <a:lnTo>
                    <a:pt x="22205" y="7402"/>
                  </a:lnTo>
                  <a:lnTo>
                    <a:pt x="21294" y="6597"/>
                  </a:lnTo>
                  <a:lnTo>
                    <a:pt x="20382" y="5900"/>
                  </a:lnTo>
                  <a:lnTo>
                    <a:pt x="19416" y="5203"/>
                  </a:lnTo>
                  <a:lnTo>
                    <a:pt x="18451" y="4613"/>
                  </a:lnTo>
                  <a:lnTo>
                    <a:pt x="17432" y="4023"/>
                  </a:lnTo>
                  <a:lnTo>
                    <a:pt x="16413" y="3487"/>
                  </a:lnTo>
                  <a:lnTo>
                    <a:pt x="15394" y="3058"/>
                  </a:lnTo>
                  <a:lnTo>
                    <a:pt x="14428" y="2629"/>
                  </a:lnTo>
                  <a:lnTo>
                    <a:pt x="12444" y="1878"/>
                  </a:lnTo>
                  <a:lnTo>
                    <a:pt x="10567" y="1288"/>
                  </a:lnTo>
                  <a:lnTo>
                    <a:pt x="8850" y="805"/>
                  </a:lnTo>
                  <a:lnTo>
                    <a:pt x="7295" y="483"/>
                  </a:lnTo>
                  <a:lnTo>
                    <a:pt x="6061" y="215"/>
                  </a:lnTo>
                  <a:lnTo>
                    <a:pt x="5042" y="108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3112574" y="2335759"/>
              <a:ext cx="171533" cy="280200"/>
            </a:xfrm>
            <a:custGeom>
              <a:avLst/>
              <a:gdLst/>
              <a:ahLst/>
              <a:cxnLst/>
              <a:rect l="l" t="t" r="r" b="b"/>
              <a:pathLst>
                <a:path w="8636" h="14107" extrusionOk="0">
                  <a:moveTo>
                    <a:pt x="2843" y="1"/>
                  </a:moveTo>
                  <a:lnTo>
                    <a:pt x="0" y="12820"/>
                  </a:lnTo>
                  <a:lnTo>
                    <a:pt x="5793" y="14107"/>
                  </a:lnTo>
                  <a:lnTo>
                    <a:pt x="8635" y="1235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3118969" y="2564813"/>
              <a:ext cx="113991" cy="25583"/>
            </a:xfrm>
            <a:custGeom>
              <a:avLst/>
              <a:gdLst/>
              <a:ahLst/>
              <a:cxnLst/>
              <a:rect l="l" t="t" r="r" b="b"/>
              <a:pathLst>
                <a:path w="5739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843" y="751"/>
                  </a:lnTo>
                  <a:lnTo>
                    <a:pt x="4881" y="1180"/>
                  </a:lnTo>
                  <a:lnTo>
                    <a:pt x="5471" y="1234"/>
                  </a:lnTo>
                  <a:lnTo>
                    <a:pt x="5632" y="1288"/>
                  </a:lnTo>
                  <a:lnTo>
                    <a:pt x="5739" y="1234"/>
                  </a:lnTo>
                  <a:lnTo>
                    <a:pt x="5471" y="1180"/>
                  </a:lnTo>
                  <a:lnTo>
                    <a:pt x="4881" y="1019"/>
                  </a:lnTo>
                  <a:lnTo>
                    <a:pt x="2896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3129616" y="2517938"/>
              <a:ext cx="112938" cy="25583"/>
            </a:xfrm>
            <a:custGeom>
              <a:avLst/>
              <a:gdLst/>
              <a:ahLst/>
              <a:cxnLst/>
              <a:rect l="l" t="t" r="r" b="b"/>
              <a:pathLst>
                <a:path w="5686" h="1288" extrusionOk="0">
                  <a:moveTo>
                    <a:pt x="0" y="0"/>
                  </a:moveTo>
                  <a:lnTo>
                    <a:pt x="698" y="269"/>
                  </a:lnTo>
                  <a:lnTo>
                    <a:pt x="1395" y="483"/>
                  </a:lnTo>
                  <a:lnTo>
                    <a:pt x="2092" y="644"/>
                  </a:lnTo>
                  <a:lnTo>
                    <a:pt x="2789" y="805"/>
                  </a:lnTo>
                  <a:lnTo>
                    <a:pt x="4828" y="1234"/>
                  </a:lnTo>
                  <a:lnTo>
                    <a:pt x="5471" y="1288"/>
                  </a:lnTo>
                  <a:lnTo>
                    <a:pt x="5686" y="1288"/>
                  </a:lnTo>
                  <a:lnTo>
                    <a:pt x="5471" y="1180"/>
                  </a:lnTo>
                  <a:lnTo>
                    <a:pt x="4881" y="1020"/>
                  </a:lnTo>
                  <a:lnTo>
                    <a:pt x="2843" y="537"/>
                  </a:lnTo>
                  <a:lnTo>
                    <a:pt x="1449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3142407" y="2472135"/>
              <a:ext cx="111866" cy="25583"/>
            </a:xfrm>
            <a:custGeom>
              <a:avLst/>
              <a:gdLst/>
              <a:ahLst/>
              <a:cxnLst/>
              <a:rect l="l" t="t" r="r" b="b"/>
              <a:pathLst>
                <a:path w="5632" h="1288" extrusionOk="0">
                  <a:moveTo>
                    <a:pt x="0" y="0"/>
                  </a:moveTo>
                  <a:lnTo>
                    <a:pt x="1395" y="429"/>
                  </a:lnTo>
                  <a:lnTo>
                    <a:pt x="2789" y="751"/>
                  </a:lnTo>
                  <a:lnTo>
                    <a:pt x="3915" y="1019"/>
                  </a:lnTo>
                  <a:lnTo>
                    <a:pt x="4827" y="1180"/>
                  </a:lnTo>
                  <a:lnTo>
                    <a:pt x="5417" y="1287"/>
                  </a:lnTo>
                  <a:lnTo>
                    <a:pt x="5578" y="1287"/>
                  </a:lnTo>
                  <a:lnTo>
                    <a:pt x="5632" y="1234"/>
                  </a:lnTo>
                  <a:lnTo>
                    <a:pt x="5471" y="1180"/>
                  </a:lnTo>
                  <a:lnTo>
                    <a:pt x="4827" y="1019"/>
                  </a:lnTo>
                  <a:lnTo>
                    <a:pt x="2843" y="537"/>
                  </a:lnTo>
                  <a:lnTo>
                    <a:pt x="14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3149856" y="2426312"/>
              <a:ext cx="112938" cy="25603"/>
            </a:xfrm>
            <a:custGeom>
              <a:avLst/>
              <a:gdLst/>
              <a:ahLst/>
              <a:cxnLst/>
              <a:rect l="l" t="t" r="r" b="b"/>
              <a:pathLst>
                <a:path w="5686" h="1289" extrusionOk="0">
                  <a:moveTo>
                    <a:pt x="1" y="1"/>
                  </a:moveTo>
                  <a:lnTo>
                    <a:pt x="698" y="269"/>
                  </a:lnTo>
                  <a:lnTo>
                    <a:pt x="1395" y="430"/>
                  </a:lnTo>
                  <a:lnTo>
                    <a:pt x="2092" y="645"/>
                  </a:lnTo>
                  <a:lnTo>
                    <a:pt x="2843" y="805"/>
                  </a:lnTo>
                  <a:lnTo>
                    <a:pt x="4828" y="1181"/>
                  </a:lnTo>
                  <a:lnTo>
                    <a:pt x="5471" y="1288"/>
                  </a:lnTo>
                  <a:lnTo>
                    <a:pt x="5632" y="1288"/>
                  </a:lnTo>
                  <a:lnTo>
                    <a:pt x="5686" y="1234"/>
                  </a:lnTo>
                  <a:lnTo>
                    <a:pt x="5471" y="1181"/>
                  </a:lnTo>
                  <a:lnTo>
                    <a:pt x="4881" y="1020"/>
                  </a:lnTo>
                  <a:lnTo>
                    <a:pt x="2897" y="537"/>
                  </a:lnTo>
                  <a:lnTo>
                    <a:pt x="1449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3161575" y="2383707"/>
              <a:ext cx="112938" cy="24530"/>
            </a:xfrm>
            <a:custGeom>
              <a:avLst/>
              <a:gdLst/>
              <a:ahLst/>
              <a:cxnLst/>
              <a:rect l="l" t="t" r="r" b="b"/>
              <a:pathLst>
                <a:path w="5686" h="1235" extrusionOk="0">
                  <a:moveTo>
                    <a:pt x="0" y="1"/>
                  </a:moveTo>
                  <a:lnTo>
                    <a:pt x="1395" y="430"/>
                  </a:lnTo>
                  <a:lnTo>
                    <a:pt x="2843" y="751"/>
                  </a:lnTo>
                  <a:lnTo>
                    <a:pt x="3916" y="1020"/>
                  </a:lnTo>
                  <a:lnTo>
                    <a:pt x="4828" y="1180"/>
                  </a:lnTo>
                  <a:lnTo>
                    <a:pt x="5471" y="1234"/>
                  </a:lnTo>
                  <a:lnTo>
                    <a:pt x="5686" y="1234"/>
                  </a:lnTo>
                  <a:lnTo>
                    <a:pt x="5471" y="1127"/>
                  </a:lnTo>
                  <a:lnTo>
                    <a:pt x="4881" y="966"/>
                  </a:lnTo>
                  <a:lnTo>
                    <a:pt x="2897" y="537"/>
                  </a:lnTo>
                  <a:lnTo>
                    <a:pt x="1449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3291535" y="3091070"/>
              <a:ext cx="21332" cy="177928"/>
            </a:xfrm>
            <a:custGeom>
              <a:avLst/>
              <a:gdLst/>
              <a:ahLst/>
              <a:cxnLst/>
              <a:rect l="l" t="t" r="r" b="b"/>
              <a:pathLst>
                <a:path w="1074" h="8958" extrusionOk="0">
                  <a:moveTo>
                    <a:pt x="55" y="1"/>
                  </a:moveTo>
                  <a:lnTo>
                    <a:pt x="1" y="698"/>
                  </a:lnTo>
                  <a:lnTo>
                    <a:pt x="55" y="1342"/>
                  </a:lnTo>
                  <a:lnTo>
                    <a:pt x="108" y="2790"/>
                  </a:lnTo>
                  <a:lnTo>
                    <a:pt x="269" y="4506"/>
                  </a:lnTo>
                  <a:lnTo>
                    <a:pt x="537" y="6276"/>
                  </a:lnTo>
                  <a:lnTo>
                    <a:pt x="752" y="7671"/>
                  </a:lnTo>
                  <a:lnTo>
                    <a:pt x="913" y="8314"/>
                  </a:lnTo>
                  <a:lnTo>
                    <a:pt x="1074" y="8958"/>
                  </a:lnTo>
                  <a:lnTo>
                    <a:pt x="1020" y="8314"/>
                  </a:lnTo>
                  <a:lnTo>
                    <a:pt x="913" y="7617"/>
                  </a:lnTo>
                  <a:lnTo>
                    <a:pt x="537" y="4506"/>
                  </a:lnTo>
                  <a:lnTo>
                    <a:pt x="215" y="1342"/>
                  </a:lnTo>
                  <a:lnTo>
                    <a:pt x="162" y="6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extrusionOk="0">
                  <a:moveTo>
                    <a:pt x="1" y="0"/>
                  </a:moveTo>
                  <a:lnTo>
                    <a:pt x="483" y="2360"/>
                  </a:lnTo>
                  <a:lnTo>
                    <a:pt x="1127" y="4613"/>
                  </a:lnTo>
                  <a:lnTo>
                    <a:pt x="1771" y="6919"/>
                  </a:lnTo>
                  <a:lnTo>
                    <a:pt x="2521" y="9172"/>
                  </a:lnTo>
                  <a:lnTo>
                    <a:pt x="2039" y="6866"/>
                  </a:lnTo>
                  <a:lnTo>
                    <a:pt x="1395" y="4559"/>
                  </a:lnTo>
                  <a:lnTo>
                    <a:pt x="751" y="2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3356525" y="3071903"/>
              <a:ext cx="50093" cy="182179"/>
            </a:xfrm>
            <a:custGeom>
              <a:avLst/>
              <a:gdLst/>
              <a:ahLst/>
              <a:cxnLst/>
              <a:rect l="l" t="t" r="r" b="b"/>
              <a:pathLst>
                <a:path w="2522" h="9172" fill="none" extrusionOk="0">
                  <a:moveTo>
                    <a:pt x="2521" y="9172"/>
                  </a:moveTo>
                  <a:lnTo>
                    <a:pt x="2521" y="9172"/>
                  </a:lnTo>
                  <a:lnTo>
                    <a:pt x="1771" y="6919"/>
                  </a:lnTo>
                  <a:lnTo>
                    <a:pt x="1127" y="4613"/>
                  </a:lnTo>
                  <a:lnTo>
                    <a:pt x="1127" y="4613"/>
                  </a:lnTo>
                  <a:lnTo>
                    <a:pt x="483" y="23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51" y="2307"/>
                  </a:lnTo>
                  <a:lnTo>
                    <a:pt x="1395" y="4559"/>
                  </a:lnTo>
                  <a:lnTo>
                    <a:pt x="1395" y="4559"/>
                  </a:lnTo>
                  <a:lnTo>
                    <a:pt x="2039" y="6866"/>
                  </a:lnTo>
                  <a:lnTo>
                    <a:pt x="2521" y="91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2628" y="4398"/>
                  </a:lnTo>
                  <a:lnTo>
                    <a:pt x="4452" y="7509"/>
                  </a:lnTo>
                  <a:lnTo>
                    <a:pt x="4881" y="8153"/>
                  </a:lnTo>
                  <a:lnTo>
                    <a:pt x="5310" y="8796"/>
                  </a:lnTo>
                  <a:lnTo>
                    <a:pt x="4988" y="8099"/>
                  </a:lnTo>
                  <a:lnTo>
                    <a:pt x="4613" y="7455"/>
                  </a:lnTo>
                  <a:lnTo>
                    <a:pt x="3808" y="6007"/>
                  </a:lnTo>
                  <a:lnTo>
                    <a:pt x="2789" y="4291"/>
                  </a:lnTo>
                  <a:lnTo>
                    <a:pt x="1770" y="2575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3427911" y="3034621"/>
              <a:ext cx="105470" cy="174730"/>
            </a:xfrm>
            <a:custGeom>
              <a:avLst/>
              <a:gdLst/>
              <a:ahLst/>
              <a:cxnLst/>
              <a:rect l="l" t="t" r="r" b="b"/>
              <a:pathLst>
                <a:path w="5310" h="8797" fill="none" extrusionOk="0">
                  <a:moveTo>
                    <a:pt x="5310" y="8796"/>
                  </a:moveTo>
                  <a:lnTo>
                    <a:pt x="5310" y="8796"/>
                  </a:lnTo>
                  <a:lnTo>
                    <a:pt x="4881" y="8153"/>
                  </a:lnTo>
                  <a:lnTo>
                    <a:pt x="4452" y="7509"/>
                  </a:lnTo>
                  <a:lnTo>
                    <a:pt x="4452" y="7509"/>
                  </a:lnTo>
                  <a:lnTo>
                    <a:pt x="2628" y="4398"/>
                  </a:lnTo>
                  <a:lnTo>
                    <a:pt x="751" y="1341"/>
                  </a:lnTo>
                  <a:lnTo>
                    <a:pt x="751" y="1341"/>
                  </a:lnTo>
                  <a:lnTo>
                    <a:pt x="376" y="69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3" y="59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1770" y="2575"/>
                  </a:lnTo>
                  <a:lnTo>
                    <a:pt x="2789" y="4291"/>
                  </a:lnTo>
                  <a:lnTo>
                    <a:pt x="2789" y="4291"/>
                  </a:lnTo>
                  <a:lnTo>
                    <a:pt x="3808" y="6007"/>
                  </a:lnTo>
                  <a:lnTo>
                    <a:pt x="4613" y="7455"/>
                  </a:lnTo>
                  <a:lnTo>
                    <a:pt x="4613" y="7455"/>
                  </a:lnTo>
                  <a:lnTo>
                    <a:pt x="4988" y="8099"/>
                  </a:lnTo>
                  <a:lnTo>
                    <a:pt x="5310" y="87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extrusionOk="0">
                  <a:moveTo>
                    <a:pt x="1" y="0"/>
                  </a:moveTo>
                  <a:lnTo>
                    <a:pt x="269" y="268"/>
                  </a:lnTo>
                  <a:lnTo>
                    <a:pt x="1127" y="1073"/>
                  </a:lnTo>
                  <a:lnTo>
                    <a:pt x="4077" y="3540"/>
                  </a:lnTo>
                  <a:lnTo>
                    <a:pt x="7027" y="5900"/>
                  </a:lnTo>
                  <a:lnTo>
                    <a:pt x="7939" y="6651"/>
                  </a:lnTo>
                  <a:lnTo>
                    <a:pt x="8261" y="6865"/>
                  </a:lnTo>
                  <a:lnTo>
                    <a:pt x="7993" y="6544"/>
                  </a:lnTo>
                  <a:lnTo>
                    <a:pt x="7134" y="5793"/>
                  </a:lnTo>
                  <a:lnTo>
                    <a:pt x="4184" y="3326"/>
                  </a:lnTo>
                  <a:lnTo>
                    <a:pt x="1235" y="912"/>
                  </a:lnTo>
                  <a:lnTo>
                    <a:pt x="323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3474766" y="2987745"/>
              <a:ext cx="164084" cy="136376"/>
            </a:xfrm>
            <a:custGeom>
              <a:avLst/>
              <a:gdLst/>
              <a:ahLst/>
              <a:cxnLst/>
              <a:rect l="l" t="t" r="r" b="b"/>
              <a:pathLst>
                <a:path w="8261" h="6866" fill="none" extrusionOk="0">
                  <a:moveTo>
                    <a:pt x="8261" y="6865"/>
                  </a:moveTo>
                  <a:lnTo>
                    <a:pt x="8261" y="6865"/>
                  </a:lnTo>
                  <a:lnTo>
                    <a:pt x="7939" y="6651"/>
                  </a:lnTo>
                  <a:lnTo>
                    <a:pt x="7027" y="5900"/>
                  </a:lnTo>
                  <a:lnTo>
                    <a:pt x="4077" y="3540"/>
                  </a:lnTo>
                  <a:lnTo>
                    <a:pt x="4077" y="3540"/>
                  </a:lnTo>
                  <a:lnTo>
                    <a:pt x="1127" y="1073"/>
                  </a:lnTo>
                  <a:lnTo>
                    <a:pt x="269" y="26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3" y="215"/>
                  </a:lnTo>
                  <a:lnTo>
                    <a:pt x="1235" y="912"/>
                  </a:lnTo>
                  <a:lnTo>
                    <a:pt x="4184" y="3326"/>
                  </a:lnTo>
                  <a:lnTo>
                    <a:pt x="4184" y="3326"/>
                  </a:lnTo>
                  <a:lnTo>
                    <a:pt x="7134" y="5793"/>
                  </a:lnTo>
                  <a:lnTo>
                    <a:pt x="7993" y="6544"/>
                  </a:lnTo>
                  <a:lnTo>
                    <a:pt x="8261" y="68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extrusionOk="0">
                  <a:moveTo>
                    <a:pt x="1" y="0"/>
                  </a:moveTo>
                  <a:lnTo>
                    <a:pt x="376" y="215"/>
                  </a:lnTo>
                  <a:lnTo>
                    <a:pt x="1395" y="698"/>
                  </a:lnTo>
                  <a:lnTo>
                    <a:pt x="4881" y="2146"/>
                  </a:lnTo>
                  <a:lnTo>
                    <a:pt x="8421" y="3594"/>
                  </a:lnTo>
                  <a:lnTo>
                    <a:pt x="9494" y="3969"/>
                  </a:lnTo>
                  <a:lnTo>
                    <a:pt x="9923" y="4130"/>
                  </a:lnTo>
                  <a:lnTo>
                    <a:pt x="9816" y="4023"/>
                  </a:lnTo>
                  <a:lnTo>
                    <a:pt x="9547" y="3916"/>
                  </a:lnTo>
                  <a:lnTo>
                    <a:pt x="8475" y="3433"/>
                  </a:lnTo>
                  <a:lnTo>
                    <a:pt x="4989" y="1931"/>
                  </a:lnTo>
                  <a:lnTo>
                    <a:pt x="1449" y="537"/>
                  </a:lnTo>
                  <a:lnTo>
                    <a:pt x="376" y="1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3510996" y="2925953"/>
              <a:ext cx="197096" cy="82052"/>
            </a:xfrm>
            <a:custGeom>
              <a:avLst/>
              <a:gdLst/>
              <a:ahLst/>
              <a:cxnLst/>
              <a:rect l="l" t="t" r="r" b="b"/>
              <a:pathLst>
                <a:path w="9923" h="4131" fill="none" extrusionOk="0">
                  <a:moveTo>
                    <a:pt x="9923" y="4130"/>
                  </a:moveTo>
                  <a:lnTo>
                    <a:pt x="9923" y="4130"/>
                  </a:lnTo>
                  <a:lnTo>
                    <a:pt x="9494" y="3969"/>
                  </a:lnTo>
                  <a:lnTo>
                    <a:pt x="8421" y="3594"/>
                  </a:lnTo>
                  <a:lnTo>
                    <a:pt x="4881" y="2146"/>
                  </a:lnTo>
                  <a:lnTo>
                    <a:pt x="4881" y="2146"/>
                  </a:lnTo>
                  <a:lnTo>
                    <a:pt x="1395" y="698"/>
                  </a:lnTo>
                  <a:lnTo>
                    <a:pt x="376" y="215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6" y="108"/>
                  </a:lnTo>
                  <a:lnTo>
                    <a:pt x="1449" y="537"/>
                  </a:lnTo>
                  <a:lnTo>
                    <a:pt x="4989" y="1931"/>
                  </a:lnTo>
                  <a:lnTo>
                    <a:pt x="4989" y="1931"/>
                  </a:lnTo>
                  <a:lnTo>
                    <a:pt x="8475" y="3433"/>
                  </a:lnTo>
                  <a:lnTo>
                    <a:pt x="9547" y="3916"/>
                  </a:lnTo>
                  <a:lnTo>
                    <a:pt x="9816" y="4023"/>
                  </a:lnTo>
                  <a:lnTo>
                    <a:pt x="9923" y="4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5418" y="698"/>
                  </a:lnTo>
                  <a:lnTo>
                    <a:pt x="9280" y="1181"/>
                  </a:lnTo>
                  <a:lnTo>
                    <a:pt x="10084" y="1288"/>
                  </a:lnTo>
                  <a:lnTo>
                    <a:pt x="10889" y="1342"/>
                  </a:lnTo>
                  <a:lnTo>
                    <a:pt x="10084" y="1127"/>
                  </a:lnTo>
                  <a:lnTo>
                    <a:pt x="9333" y="1020"/>
                  </a:lnTo>
                  <a:lnTo>
                    <a:pt x="7563" y="752"/>
                  </a:lnTo>
                  <a:lnTo>
                    <a:pt x="5472" y="430"/>
                  </a:lnTo>
                  <a:lnTo>
                    <a:pt x="3326" y="216"/>
                  </a:lnTo>
                  <a:lnTo>
                    <a:pt x="1610" y="55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3524840" y="2854567"/>
              <a:ext cx="216283" cy="26655"/>
            </a:xfrm>
            <a:custGeom>
              <a:avLst/>
              <a:gdLst/>
              <a:ahLst/>
              <a:cxnLst/>
              <a:rect l="l" t="t" r="r" b="b"/>
              <a:pathLst>
                <a:path w="10889" h="1342" fill="none" extrusionOk="0">
                  <a:moveTo>
                    <a:pt x="10889" y="1342"/>
                  </a:moveTo>
                  <a:lnTo>
                    <a:pt x="10889" y="1342"/>
                  </a:lnTo>
                  <a:lnTo>
                    <a:pt x="10084" y="1288"/>
                  </a:lnTo>
                  <a:lnTo>
                    <a:pt x="9280" y="1181"/>
                  </a:lnTo>
                  <a:lnTo>
                    <a:pt x="5418" y="698"/>
                  </a:lnTo>
                  <a:lnTo>
                    <a:pt x="1556" y="216"/>
                  </a:lnTo>
                  <a:lnTo>
                    <a:pt x="1556" y="216"/>
                  </a:lnTo>
                  <a:lnTo>
                    <a:pt x="805" y="162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3326" y="216"/>
                  </a:lnTo>
                  <a:lnTo>
                    <a:pt x="5472" y="430"/>
                  </a:lnTo>
                  <a:lnTo>
                    <a:pt x="5472" y="430"/>
                  </a:lnTo>
                  <a:lnTo>
                    <a:pt x="7563" y="752"/>
                  </a:lnTo>
                  <a:lnTo>
                    <a:pt x="9333" y="1020"/>
                  </a:lnTo>
                  <a:lnTo>
                    <a:pt x="9333" y="1020"/>
                  </a:lnTo>
                  <a:lnTo>
                    <a:pt x="10084" y="1127"/>
                  </a:lnTo>
                  <a:lnTo>
                    <a:pt x="10889" y="13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extrusionOk="0">
                  <a:moveTo>
                    <a:pt x="10084" y="1"/>
                  </a:moveTo>
                  <a:lnTo>
                    <a:pt x="9333" y="162"/>
                  </a:lnTo>
                  <a:lnTo>
                    <a:pt x="8636" y="323"/>
                  </a:lnTo>
                  <a:lnTo>
                    <a:pt x="5042" y="1127"/>
                  </a:lnTo>
                  <a:lnTo>
                    <a:pt x="3112" y="1503"/>
                  </a:lnTo>
                  <a:lnTo>
                    <a:pt x="1503" y="1824"/>
                  </a:lnTo>
                  <a:lnTo>
                    <a:pt x="752" y="1932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2093"/>
                  </a:lnTo>
                  <a:lnTo>
                    <a:pt x="1503" y="1985"/>
                  </a:lnTo>
                  <a:lnTo>
                    <a:pt x="3112" y="1771"/>
                  </a:lnTo>
                  <a:lnTo>
                    <a:pt x="5096" y="1395"/>
                  </a:lnTo>
                  <a:lnTo>
                    <a:pt x="7081" y="913"/>
                  </a:lnTo>
                  <a:lnTo>
                    <a:pt x="8690" y="483"/>
                  </a:lnTo>
                  <a:lnTo>
                    <a:pt x="9387" y="269"/>
                  </a:lnTo>
                  <a:lnTo>
                    <a:pt x="10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3524840" y="2750170"/>
              <a:ext cx="200313" cy="42645"/>
            </a:xfrm>
            <a:custGeom>
              <a:avLst/>
              <a:gdLst/>
              <a:ahLst/>
              <a:cxnLst/>
              <a:rect l="l" t="t" r="r" b="b"/>
              <a:pathLst>
                <a:path w="10085" h="2147" fill="none" extrusionOk="0">
                  <a:moveTo>
                    <a:pt x="10084" y="1"/>
                  </a:moveTo>
                  <a:lnTo>
                    <a:pt x="10084" y="1"/>
                  </a:lnTo>
                  <a:lnTo>
                    <a:pt x="9387" y="269"/>
                  </a:lnTo>
                  <a:lnTo>
                    <a:pt x="8690" y="483"/>
                  </a:lnTo>
                  <a:lnTo>
                    <a:pt x="8690" y="483"/>
                  </a:lnTo>
                  <a:lnTo>
                    <a:pt x="7081" y="913"/>
                  </a:lnTo>
                  <a:lnTo>
                    <a:pt x="5096" y="1395"/>
                  </a:lnTo>
                  <a:lnTo>
                    <a:pt x="5096" y="1395"/>
                  </a:lnTo>
                  <a:lnTo>
                    <a:pt x="3112" y="1771"/>
                  </a:lnTo>
                  <a:lnTo>
                    <a:pt x="1503" y="1985"/>
                  </a:lnTo>
                  <a:lnTo>
                    <a:pt x="1503" y="1985"/>
                  </a:lnTo>
                  <a:lnTo>
                    <a:pt x="752" y="2093"/>
                  </a:lnTo>
                  <a:lnTo>
                    <a:pt x="1" y="2146"/>
                  </a:lnTo>
                  <a:lnTo>
                    <a:pt x="1" y="2146"/>
                  </a:lnTo>
                  <a:lnTo>
                    <a:pt x="752" y="1932"/>
                  </a:lnTo>
                  <a:lnTo>
                    <a:pt x="1503" y="1824"/>
                  </a:lnTo>
                  <a:lnTo>
                    <a:pt x="1503" y="1824"/>
                  </a:lnTo>
                  <a:lnTo>
                    <a:pt x="3112" y="1503"/>
                  </a:lnTo>
                  <a:lnTo>
                    <a:pt x="5042" y="1127"/>
                  </a:lnTo>
                  <a:lnTo>
                    <a:pt x="5042" y="1127"/>
                  </a:lnTo>
                  <a:lnTo>
                    <a:pt x="8636" y="323"/>
                  </a:lnTo>
                  <a:lnTo>
                    <a:pt x="8636" y="323"/>
                  </a:lnTo>
                  <a:lnTo>
                    <a:pt x="9333" y="162"/>
                  </a:lnTo>
                  <a:lnTo>
                    <a:pt x="100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3504600" y="2625533"/>
              <a:ext cx="183251" cy="91646"/>
            </a:xfrm>
            <a:custGeom>
              <a:avLst/>
              <a:gdLst/>
              <a:ahLst/>
              <a:cxnLst/>
              <a:rect l="l" t="t" r="r" b="b"/>
              <a:pathLst>
                <a:path w="9226" h="4614" extrusionOk="0">
                  <a:moveTo>
                    <a:pt x="9226" y="1"/>
                  </a:moveTo>
                  <a:lnTo>
                    <a:pt x="8797" y="108"/>
                  </a:lnTo>
                  <a:lnTo>
                    <a:pt x="7831" y="591"/>
                  </a:lnTo>
                  <a:lnTo>
                    <a:pt x="4560" y="2200"/>
                  </a:lnTo>
                  <a:lnTo>
                    <a:pt x="1288" y="3862"/>
                  </a:lnTo>
                  <a:lnTo>
                    <a:pt x="323" y="4399"/>
                  </a:lnTo>
                  <a:lnTo>
                    <a:pt x="1" y="4613"/>
                  </a:lnTo>
                  <a:lnTo>
                    <a:pt x="376" y="4506"/>
                  </a:lnTo>
                  <a:lnTo>
                    <a:pt x="1395" y="4023"/>
                  </a:lnTo>
                  <a:lnTo>
                    <a:pt x="4667" y="2414"/>
                  </a:lnTo>
                  <a:lnTo>
                    <a:pt x="7885" y="751"/>
                  </a:lnTo>
                  <a:lnTo>
                    <a:pt x="8850" y="215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3455599" y="2523261"/>
              <a:ext cx="153418" cy="132125"/>
            </a:xfrm>
            <a:custGeom>
              <a:avLst/>
              <a:gdLst/>
              <a:ahLst/>
              <a:cxnLst/>
              <a:rect l="l" t="t" r="r" b="b"/>
              <a:pathLst>
                <a:path w="7724" h="6652" extrusionOk="0">
                  <a:moveTo>
                    <a:pt x="7724" y="1"/>
                  </a:moveTo>
                  <a:lnTo>
                    <a:pt x="7402" y="215"/>
                  </a:lnTo>
                  <a:lnTo>
                    <a:pt x="6544" y="912"/>
                  </a:lnTo>
                  <a:lnTo>
                    <a:pt x="3809" y="3219"/>
                  </a:lnTo>
                  <a:lnTo>
                    <a:pt x="1073" y="5632"/>
                  </a:lnTo>
                  <a:lnTo>
                    <a:pt x="269" y="6383"/>
                  </a:lnTo>
                  <a:lnTo>
                    <a:pt x="1" y="6651"/>
                  </a:lnTo>
                  <a:lnTo>
                    <a:pt x="322" y="6437"/>
                  </a:lnTo>
                  <a:lnTo>
                    <a:pt x="1181" y="5740"/>
                  </a:lnTo>
                  <a:lnTo>
                    <a:pt x="3916" y="3433"/>
                  </a:lnTo>
                  <a:lnTo>
                    <a:pt x="6651" y="1073"/>
                  </a:lnTo>
                  <a:lnTo>
                    <a:pt x="7456" y="322"/>
                  </a:lnTo>
                  <a:lnTo>
                    <a:pt x="77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378890" y="2447624"/>
              <a:ext cx="99094" cy="165137"/>
            </a:xfrm>
            <a:custGeom>
              <a:avLst/>
              <a:gdLst/>
              <a:ahLst/>
              <a:cxnLst/>
              <a:rect l="l" t="t" r="r" b="b"/>
              <a:pathLst>
                <a:path w="4989" h="8314" extrusionOk="0">
                  <a:moveTo>
                    <a:pt x="4989" y="1"/>
                  </a:moveTo>
                  <a:lnTo>
                    <a:pt x="3648" y="2039"/>
                  </a:lnTo>
                  <a:lnTo>
                    <a:pt x="2361" y="4077"/>
                  </a:lnTo>
                  <a:lnTo>
                    <a:pt x="645" y="7027"/>
                  </a:lnTo>
                  <a:lnTo>
                    <a:pt x="162" y="7938"/>
                  </a:lnTo>
                  <a:lnTo>
                    <a:pt x="1" y="8314"/>
                  </a:lnTo>
                  <a:lnTo>
                    <a:pt x="1342" y="6276"/>
                  </a:lnTo>
                  <a:lnTo>
                    <a:pt x="2629" y="4238"/>
                  </a:lnTo>
                  <a:lnTo>
                    <a:pt x="4345" y="1288"/>
                  </a:lnTo>
                  <a:lnTo>
                    <a:pt x="4828" y="376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299003" y="2400749"/>
              <a:ext cx="61812" cy="185397"/>
            </a:xfrm>
            <a:custGeom>
              <a:avLst/>
              <a:gdLst/>
              <a:ahLst/>
              <a:cxnLst/>
              <a:rect l="l" t="t" r="r" b="b"/>
              <a:pathLst>
                <a:path w="3112" h="9334" extrusionOk="0">
                  <a:moveTo>
                    <a:pt x="3111" y="1"/>
                  </a:moveTo>
                  <a:lnTo>
                    <a:pt x="2199" y="2253"/>
                  </a:lnTo>
                  <a:lnTo>
                    <a:pt x="1448" y="4613"/>
                  </a:lnTo>
                  <a:lnTo>
                    <a:pt x="1019" y="5793"/>
                  </a:lnTo>
                  <a:lnTo>
                    <a:pt x="644" y="6920"/>
                  </a:lnTo>
                  <a:lnTo>
                    <a:pt x="0" y="9333"/>
                  </a:lnTo>
                  <a:lnTo>
                    <a:pt x="0" y="9333"/>
                  </a:lnTo>
                  <a:lnTo>
                    <a:pt x="161" y="8958"/>
                  </a:lnTo>
                  <a:lnTo>
                    <a:pt x="537" y="7992"/>
                  </a:lnTo>
                  <a:lnTo>
                    <a:pt x="1663" y="4667"/>
                  </a:lnTo>
                  <a:lnTo>
                    <a:pt x="2414" y="2361"/>
                  </a:lnTo>
                  <a:lnTo>
                    <a:pt x="31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502475" y="2720356"/>
              <a:ext cx="78854" cy="137429"/>
            </a:xfrm>
            <a:custGeom>
              <a:avLst/>
              <a:gdLst/>
              <a:ahLst/>
              <a:cxnLst/>
              <a:rect l="l" t="t" r="r" b="b"/>
              <a:pathLst>
                <a:path w="3970" h="6919" extrusionOk="0">
                  <a:moveTo>
                    <a:pt x="0" y="0"/>
                  </a:moveTo>
                  <a:lnTo>
                    <a:pt x="269" y="483"/>
                  </a:lnTo>
                  <a:lnTo>
                    <a:pt x="537" y="1234"/>
                  </a:lnTo>
                  <a:lnTo>
                    <a:pt x="805" y="1931"/>
                  </a:lnTo>
                  <a:lnTo>
                    <a:pt x="912" y="2574"/>
                  </a:lnTo>
                  <a:lnTo>
                    <a:pt x="1020" y="3272"/>
                  </a:lnTo>
                  <a:lnTo>
                    <a:pt x="1127" y="4130"/>
                  </a:lnTo>
                  <a:lnTo>
                    <a:pt x="1180" y="4988"/>
                  </a:lnTo>
                  <a:lnTo>
                    <a:pt x="1180" y="5900"/>
                  </a:lnTo>
                  <a:lnTo>
                    <a:pt x="1127" y="6758"/>
                  </a:lnTo>
                  <a:lnTo>
                    <a:pt x="2146" y="6758"/>
                  </a:lnTo>
                  <a:lnTo>
                    <a:pt x="2736" y="6812"/>
                  </a:lnTo>
                  <a:lnTo>
                    <a:pt x="3969" y="6919"/>
                  </a:lnTo>
                  <a:lnTo>
                    <a:pt x="3862" y="6061"/>
                  </a:lnTo>
                  <a:lnTo>
                    <a:pt x="3701" y="5203"/>
                  </a:lnTo>
                  <a:lnTo>
                    <a:pt x="3433" y="4344"/>
                  </a:lnTo>
                  <a:lnTo>
                    <a:pt x="3165" y="3540"/>
                  </a:lnTo>
                  <a:lnTo>
                    <a:pt x="3111" y="3433"/>
                  </a:lnTo>
                  <a:lnTo>
                    <a:pt x="2629" y="3486"/>
                  </a:lnTo>
                  <a:lnTo>
                    <a:pt x="1931" y="3594"/>
                  </a:lnTo>
                  <a:lnTo>
                    <a:pt x="1180" y="3647"/>
                  </a:lnTo>
                  <a:lnTo>
                    <a:pt x="1127" y="3647"/>
                  </a:lnTo>
                  <a:lnTo>
                    <a:pt x="1878" y="3433"/>
                  </a:lnTo>
                  <a:lnTo>
                    <a:pt x="2629" y="3325"/>
                  </a:lnTo>
                  <a:lnTo>
                    <a:pt x="3004" y="3272"/>
                  </a:lnTo>
                  <a:lnTo>
                    <a:pt x="2736" y="2735"/>
                  </a:lnTo>
                  <a:lnTo>
                    <a:pt x="2468" y="2253"/>
                  </a:lnTo>
                  <a:lnTo>
                    <a:pt x="2092" y="1770"/>
                  </a:lnTo>
                  <a:lnTo>
                    <a:pt x="1770" y="1341"/>
                  </a:lnTo>
                  <a:lnTo>
                    <a:pt x="1341" y="912"/>
                  </a:lnTo>
                  <a:lnTo>
                    <a:pt x="966" y="590"/>
                  </a:lnTo>
                  <a:lnTo>
                    <a:pt x="48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extrusionOk="0">
                  <a:moveTo>
                    <a:pt x="1609" y="0"/>
                  </a:moveTo>
                  <a:lnTo>
                    <a:pt x="1436" y="799"/>
                  </a:lnTo>
                  <a:lnTo>
                    <a:pt x="1448" y="751"/>
                  </a:lnTo>
                  <a:lnTo>
                    <a:pt x="1609" y="0"/>
                  </a:lnTo>
                  <a:close/>
                  <a:moveTo>
                    <a:pt x="1436" y="799"/>
                  </a:moveTo>
                  <a:lnTo>
                    <a:pt x="1234" y="1556"/>
                  </a:lnTo>
                  <a:lnTo>
                    <a:pt x="1341" y="1234"/>
                  </a:lnTo>
                  <a:lnTo>
                    <a:pt x="1436" y="799"/>
                  </a:lnTo>
                  <a:close/>
                  <a:moveTo>
                    <a:pt x="1234" y="1556"/>
                  </a:moveTo>
                  <a:lnTo>
                    <a:pt x="1234" y="1556"/>
                  </a:lnTo>
                  <a:lnTo>
                    <a:pt x="1234" y="1556"/>
                  </a:lnTo>
                  <a:lnTo>
                    <a:pt x="1234" y="1556"/>
                  </a:lnTo>
                  <a:close/>
                  <a:moveTo>
                    <a:pt x="1234" y="1556"/>
                  </a:moveTo>
                  <a:lnTo>
                    <a:pt x="966" y="2307"/>
                  </a:lnTo>
                  <a:lnTo>
                    <a:pt x="839" y="2660"/>
                  </a:lnTo>
                  <a:lnTo>
                    <a:pt x="966" y="2360"/>
                  </a:lnTo>
                  <a:lnTo>
                    <a:pt x="1234" y="1556"/>
                  </a:lnTo>
                  <a:close/>
                  <a:moveTo>
                    <a:pt x="839" y="2660"/>
                  </a:moveTo>
                  <a:lnTo>
                    <a:pt x="537" y="3379"/>
                  </a:lnTo>
                  <a:lnTo>
                    <a:pt x="697" y="3058"/>
                  </a:lnTo>
                  <a:lnTo>
                    <a:pt x="839" y="2660"/>
                  </a:lnTo>
                  <a:close/>
                  <a:moveTo>
                    <a:pt x="537" y="3379"/>
                  </a:moveTo>
                  <a:lnTo>
                    <a:pt x="0" y="4345"/>
                  </a:lnTo>
                  <a:lnTo>
                    <a:pt x="376" y="3701"/>
                  </a:lnTo>
                  <a:lnTo>
                    <a:pt x="537" y="337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88630" y="2882275"/>
              <a:ext cx="31979" cy="86303"/>
            </a:xfrm>
            <a:custGeom>
              <a:avLst/>
              <a:gdLst/>
              <a:ahLst/>
              <a:cxnLst/>
              <a:rect l="l" t="t" r="r" b="b"/>
              <a:pathLst>
                <a:path w="1610" h="4345" fill="none" extrusionOk="0">
                  <a:moveTo>
                    <a:pt x="1609" y="0"/>
                  </a:moveTo>
                  <a:lnTo>
                    <a:pt x="1609" y="0"/>
                  </a:lnTo>
                  <a:lnTo>
                    <a:pt x="1448" y="751"/>
                  </a:lnTo>
                  <a:lnTo>
                    <a:pt x="1234" y="1556"/>
                  </a:lnTo>
                  <a:lnTo>
                    <a:pt x="966" y="2307"/>
                  </a:lnTo>
                  <a:lnTo>
                    <a:pt x="697" y="3058"/>
                  </a:lnTo>
                  <a:lnTo>
                    <a:pt x="697" y="3058"/>
                  </a:lnTo>
                  <a:lnTo>
                    <a:pt x="376" y="3701"/>
                  </a:lnTo>
                  <a:lnTo>
                    <a:pt x="0" y="4345"/>
                  </a:lnTo>
                  <a:lnTo>
                    <a:pt x="0" y="4345"/>
                  </a:lnTo>
                  <a:lnTo>
                    <a:pt x="537" y="3379"/>
                  </a:lnTo>
                  <a:lnTo>
                    <a:pt x="966" y="2360"/>
                  </a:lnTo>
                  <a:lnTo>
                    <a:pt x="1341" y="1234"/>
                  </a:lnTo>
                  <a:lnTo>
                    <a:pt x="16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474766" y="2854567"/>
              <a:ext cx="106562" cy="174750"/>
            </a:xfrm>
            <a:custGeom>
              <a:avLst/>
              <a:gdLst/>
              <a:ahLst/>
              <a:cxnLst/>
              <a:rect l="l" t="t" r="r" b="b"/>
              <a:pathLst>
                <a:path w="5365" h="8798" extrusionOk="0">
                  <a:moveTo>
                    <a:pt x="2522" y="1"/>
                  </a:moveTo>
                  <a:lnTo>
                    <a:pt x="2468" y="698"/>
                  </a:lnTo>
                  <a:lnTo>
                    <a:pt x="2307" y="1395"/>
                  </a:lnTo>
                  <a:lnTo>
                    <a:pt x="2039" y="2629"/>
                  </a:lnTo>
                  <a:lnTo>
                    <a:pt x="1664" y="3755"/>
                  </a:lnTo>
                  <a:lnTo>
                    <a:pt x="1235" y="4774"/>
                  </a:lnTo>
                  <a:lnTo>
                    <a:pt x="698" y="5740"/>
                  </a:lnTo>
                  <a:lnTo>
                    <a:pt x="1" y="6705"/>
                  </a:lnTo>
                  <a:lnTo>
                    <a:pt x="913" y="7349"/>
                  </a:lnTo>
                  <a:lnTo>
                    <a:pt x="2683" y="8797"/>
                  </a:lnTo>
                  <a:lnTo>
                    <a:pt x="3326" y="7885"/>
                  </a:lnTo>
                  <a:lnTo>
                    <a:pt x="3916" y="6973"/>
                  </a:lnTo>
                  <a:lnTo>
                    <a:pt x="4399" y="5954"/>
                  </a:lnTo>
                  <a:lnTo>
                    <a:pt x="4774" y="4935"/>
                  </a:lnTo>
                  <a:lnTo>
                    <a:pt x="2629" y="3970"/>
                  </a:lnTo>
                  <a:lnTo>
                    <a:pt x="2039" y="3702"/>
                  </a:lnTo>
                  <a:lnTo>
                    <a:pt x="1825" y="3594"/>
                  </a:lnTo>
                  <a:lnTo>
                    <a:pt x="2736" y="3916"/>
                  </a:lnTo>
                  <a:lnTo>
                    <a:pt x="4828" y="4721"/>
                  </a:lnTo>
                  <a:lnTo>
                    <a:pt x="5043" y="3916"/>
                  </a:lnTo>
                  <a:lnTo>
                    <a:pt x="5204" y="3058"/>
                  </a:lnTo>
                  <a:lnTo>
                    <a:pt x="5311" y="2200"/>
                  </a:lnTo>
                  <a:lnTo>
                    <a:pt x="5364" y="1342"/>
                  </a:lnTo>
                  <a:lnTo>
                    <a:pt x="5364" y="376"/>
                  </a:lnTo>
                  <a:lnTo>
                    <a:pt x="4077" y="216"/>
                  </a:lnTo>
                  <a:lnTo>
                    <a:pt x="3326" y="16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extrusionOk="0">
                  <a:moveTo>
                    <a:pt x="1020" y="0"/>
                  </a:moveTo>
                  <a:lnTo>
                    <a:pt x="1" y="483"/>
                  </a:lnTo>
                  <a:lnTo>
                    <a:pt x="966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373567" y="3054861"/>
              <a:ext cx="20260" cy="9594"/>
            </a:xfrm>
            <a:custGeom>
              <a:avLst/>
              <a:gdLst/>
              <a:ahLst/>
              <a:cxnLst/>
              <a:rect l="l" t="t" r="r" b="b"/>
              <a:pathLst>
                <a:path w="1020" h="483" fill="none" extrusionOk="0">
                  <a:moveTo>
                    <a:pt x="1020" y="0"/>
                  </a:moveTo>
                  <a:lnTo>
                    <a:pt x="1020" y="0"/>
                  </a:lnTo>
                  <a:lnTo>
                    <a:pt x="966" y="54"/>
                  </a:lnTo>
                  <a:lnTo>
                    <a:pt x="966" y="54"/>
                  </a:lnTo>
                  <a:lnTo>
                    <a:pt x="1" y="483"/>
                  </a:lnTo>
                  <a:lnTo>
                    <a:pt x="1" y="483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318170" y="2988798"/>
              <a:ext cx="206689" cy="110813"/>
            </a:xfrm>
            <a:custGeom>
              <a:avLst/>
              <a:gdLst/>
              <a:ahLst/>
              <a:cxnLst/>
              <a:rect l="l" t="t" r="r" b="b"/>
              <a:pathLst>
                <a:path w="10406" h="5579" extrusionOk="0">
                  <a:moveTo>
                    <a:pt x="1932" y="4184"/>
                  </a:moveTo>
                  <a:lnTo>
                    <a:pt x="1932" y="4186"/>
                  </a:lnTo>
                  <a:lnTo>
                    <a:pt x="1932" y="4186"/>
                  </a:lnTo>
                  <a:lnTo>
                    <a:pt x="1932" y="4184"/>
                  </a:lnTo>
                  <a:close/>
                  <a:moveTo>
                    <a:pt x="7885" y="1"/>
                  </a:moveTo>
                  <a:lnTo>
                    <a:pt x="7456" y="484"/>
                  </a:lnTo>
                  <a:lnTo>
                    <a:pt x="7027" y="966"/>
                  </a:lnTo>
                  <a:lnTo>
                    <a:pt x="6544" y="1449"/>
                  </a:lnTo>
                  <a:lnTo>
                    <a:pt x="6061" y="1878"/>
                  </a:lnTo>
                  <a:lnTo>
                    <a:pt x="5525" y="2307"/>
                  </a:lnTo>
                  <a:lnTo>
                    <a:pt x="6008" y="2897"/>
                  </a:lnTo>
                  <a:lnTo>
                    <a:pt x="6437" y="3541"/>
                  </a:lnTo>
                  <a:lnTo>
                    <a:pt x="7188" y="4667"/>
                  </a:lnTo>
                  <a:lnTo>
                    <a:pt x="7724" y="4399"/>
                  </a:lnTo>
                  <a:lnTo>
                    <a:pt x="8260" y="4077"/>
                  </a:lnTo>
                  <a:lnTo>
                    <a:pt x="8797" y="3702"/>
                  </a:lnTo>
                  <a:lnTo>
                    <a:pt x="9279" y="3326"/>
                  </a:lnTo>
                  <a:lnTo>
                    <a:pt x="9869" y="2790"/>
                  </a:lnTo>
                  <a:lnTo>
                    <a:pt x="10406" y="2200"/>
                  </a:lnTo>
                  <a:lnTo>
                    <a:pt x="8690" y="752"/>
                  </a:lnTo>
                  <a:lnTo>
                    <a:pt x="7885" y="1"/>
                  </a:lnTo>
                  <a:close/>
                  <a:moveTo>
                    <a:pt x="1932" y="4186"/>
                  </a:moveTo>
                  <a:lnTo>
                    <a:pt x="1449" y="4399"/>
                  </a:lnTo>
                  <a:lnTo>
                    <a:pt x="1" y="4828"/>
                  </a:lnTo>
                  <a:lnTo>
                    <a:pt x="537" y="5043"/>
                  </a:lnTo>
                  <a:lnTo>
                    <a:pt x="1073" y="5257"/>
                  </a:lnTo>
                  <a:lnTo>
                    <a:pt x="1610" y="5418"/>
                  </a:lnTo>
                  <a:lnTo>
                    <a:pt x="2200" y="5525"/>
                  </a:lnTo>
                  <a:lnTo>
                    <a:pt x="1932" y="4186"/>
                  </a:lnTo>
                  <a:close/>
                  <a:moveTo>
                    <a:pt x="5525" y="2307"/>
                  </a:moveTo>
                  <a:lnTo>
                    <a:pt x="4935" y="2683"/>
                  </a:lnTo>
                  <a:lnTo>
                    <a:pt x="4399" y="3004"/>
                  </a:lnTo>
                  <a:lnTo>
                    <a:pt x="3809" y="3326"/>
                  </a:lnTo>
                  <a:lnTo>
                    <a:pt x="2790" y="3809"/>
                  </a:lnTo>
                  <a:lnTo>
                    <a:pt x="1932" y="4186"/>
                  </a:lnTo>
                  <a:lnTo>
                    <a:pt x="2361" y="5525"/>
                  </a:lnTo>
                  <a:lnTo>
                    <a:pt x="3272" y="5579"/>
                  </a:lnTo>
                  <a:lnTo>
                    <a:pt x="4184" y="5525"/>
                  </a:lnTo>
                  <a:lnTo>
                    <a:pt x="5150" y="5364"/>
                  </a:lnTo>
                  <a:lnTo>
                    <a:pt x="6061" y="5096"/>
                  </a:lnTo>
                  <a:lnTo>
                    <a:pt x="6973" y="4774"/>
                  </a:lnTo>
                  <a:lnTo>
                    <a:pt x="6276" y="3648"/>
                  </a:lnTo>
                  <a:lnTo>
                    <a:pt x="5901" y="3004"/>
                  </a:lnTo>
                  <a:lnTo>
                    <a:pt x="5525" y="2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extrusionOk="0">
                  <a:moveTo>
                    <a:pt x="1" y="0"/>
                  </a:moveTo>
                  <a:lnTo>
                    <a:pt x="269" y="1341"/>
                  </a:lnTo>
                  <a:lnTo>
                    <a:pt x="430" y="1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356525" y="3071903"/>
              <a:ext cx="8541" cy="26655"/>
            </a:xfrm>
            <a:custGeom>
              <a:avLst/>
              <a:gdLst/>
              <a:ahLst/>
              <a:cxnLst/>
              <a:rect l="l" t="t" r="r" b="b"/>
              <a:pathLst>
                <a:path w="430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69" y="1341"/>
                  </a:lnTo>
                  <a:lnTo>
                    <a:pt x="269" y="1341"/>
                  </a:lnTo>
                  <a:lnTo>
                    <a:pt x="430" y="1341"/>
                  </a:lnTo>
                  <a:lnTo>
                    <a:pt x="430" y="13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extrusionOk="0">
                  <a:moveTo>
                    <a:pt x="0" y="0"/>
                  </a:move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3427911" y="3034621"/>
              <a:ext cx="33031" cy="49021"/>
            </a:xfrm>
            <a:custGeom>
              <a:avLst/>
              <a:gdLst/>
              <a:ahLst/>
              <a:cxnLst/>
              <a:rect l="l" t="t" r="r" b="b"/>
              <a:pathLst>
                <a:path w="1663" h="246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6" y="697"/>
                  </a:lnTo>
                  <a:lnTo>
                    <a:pt x="751" y="1341"/>
                  </a:lnTo>
                  <a:lnTo>
                    <a:pt x="1448" y="2467"/>
                  </a:lnTo>
                  <a:lnTo>
                    <a:pt x="1448" y="2467"/>
                  </a:lnTo>
                  <a:lnTo>
                    <a:pt x="1663" y="2360"/>
                  </a:lnTo>
                  <a:lnTo>
                    <a:pt x="1663" y="2360"/>
                  </a:lnTo>
                  <a:lnTo>
                    <a:pt x="912" y="1234"/>
                  </a:lnTo>
                  <a:lnTo>
                    <a:pt x="912" y="1234"/>
                  </a:lnTo>
                  <a:lnTo>
                    <a:pt x="483" y="59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extrusionOk="0">
                  <a:moveTo>
                    <a:pt x="1" y="0"/>
                  </a:move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3474766" y="2987745"/>
              <a:ext cx="53291" cy="44750"/>
            </a:xfrm>
            <a:custGeom>
              <a:avLst/>
              <a:gdLst/>
              <a:ahLst/>
              <a:cxnLst/>
              <a:rect l="l" t="t" r="r" b="b"/>
              <a:pathLst>
                <a:path w="2683" h="22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06" y="805"/>
                  </a:lnTo>
                  <a:lnTo>
                    <a:pt x="2522" y="2253"/>
                  </a:lnTo>
                  <a:lnTo>
                    <a:pt x="2522" y="2253"/>
                  </a:lnTo>
                  <a:lnTo>
                    <a:pt x="2683" y="2092"/>
                  </a:lnTo>
                  <a:lnTo>
                    <a:pt x="2683" y="2092"/>
                  </a:lnTo>
                  <a:lnTo>
                    <a:pt x="913" y="6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extrusionOk="0">
                  <a:moveTo>
                    <a:pt x="1" y="0"/>
                  </a:move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3510996" y="2925953"/>
              <a:ext cx="59687" cy="26655"/>
            </a:xfrm>
            <a:custGeom>
              <a:avLst/>
              <a:gdLst/>
              <a:ahLst/>
              <a:cxnLst/>
              <a:rect l="l" t="t" r="r" b="b"/>
              <a:pathLst>
                <a:path w="3005" h="13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5" y="108"/>
                  </a:lnTo>
                  <a:lnTo>
                    <a:pt x="805" y="376"/>
                  </a:lnTo>
                  <a:lnTo>
                    <a:pt x="2950" y="1341"/>
                  </a:lnTo>
                  <a:lnTo>
                    <a:pt x="2950" y="1341"/>
                  </a:lnTo>
                  <a:lnTo>
                    <a:pt x="3004" y="1127"/>
                  </a:lnTo>
                  <a:lnTo>
                    <a:pt x="3004" y="1127"/>
                  </a:lnTo>
                  <a:lnTo>
                    <a:pt x="912" y="32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extrusionOk="0">
                  <a:moveTo>
                    <a:pt x="1" y="1"/>
                  </a:move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3524840" y="2854567"/>
              <a:ext cx="56489" cy="7488"/>
            </a:xfrm>
            <a:custGeom>
              <a:avLst/>
              <a:gdLst/>
              <a:ahLst/>
              <a:cxnLst/>
              <a:rect l="l" t="t" r="r" b="b"/>
              <a:pathLst>
                <a:path w="2844" h="377" fill="none" extrusionOk="0">
                  <a:moveTo>
                    <a:pt x="376" y="1"/>
                  </a:moveTo>
                  <a:lnTo>
                    <a:pt x="376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5" y="162"/>
                  </a:lnTo>
                  <a:lnTo>
                    <a:pt x="1556" y="216"/>
                  </a:lnTo>
                  <a:lnTo>
                    <a:pt x="2843" y="376"/>
                  </a:lnTo>
                  <a:lnTo>
                    <a:pt x="2843" y="376"/>
                  </a:lnTo>
                  <a:lnTo>
                    <a:pt x="2843" y="162"/>
                  </a:lnTo>
                  <a:lnTo>
                    <a:pt x="2843" y="162"/>
                  </a:lnTo>
                  <a:lnTo>
                    <a:pt x="1610" y="55"/>
                  </a:lnTo>
                  <a:lnTo>
                    <a:pt x="1610" y="55"/>
                  </a:lnTo>
                  <a:lnTo>
                    <a:pt x="1020" y="1"/>
                  </a:lnTo>
                  <a:lnTo>
                    <a:pt x="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extrusionOk="0">
                  <a:moveTo>
                    <a:pt x="1878" y="1"/>
                  </a:move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3524840" y="2785327"/>
              <a:ext cx="39447" cy="7488"/>
            </a:xfrm>
            <a:custGeom>
              <a:avLst/>
              <a:gdLst/>
              <a:ahLst/>
              <a:cxnLst/>
              <a:rect l="l" t="t" r="r" b="b"/>
              <a:pathLst>
                <a:path w="1986" h="377" fill="none" extrusionOk="0">
                  <a:moveTo>
                    <a:pt x="1878" y="1"/>
                  </a:moveTo>
                  <a:lnTo>
                    <a:pt x="1878" y="1"/>
                  </a:lnTo>
                  <a:lnTo>
                    <a:pt x="1503" y="54"/>
                  </a:lnTo>
                  <a:lnTo>
                    <a:pt x="1503" y="54"/>
                  </a:lnTo>
                  <a:lnTo>
                    <a:pt x="752" y="162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805" y="323"/>
                  </a:lnTo>
                  <a:lnTo>
                    <a:pt x="1503" y="215"/>
                  </a:lnTo>
                  <a:lnTo>
                    <a:pt x="1503" y="215"/>
                  </a:lnTo>
                  <a:lnTo>
                    <a:pt x="1985" y="162"/>
                  </a:lnTo>
                  <a:lnTo>
                    <a:pt x="1985" y="162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281291" y="3453283"/>
              <a:ext cx="144917" cy="321753"/>
            </a:xfrm>
            <a:custGeom>
              <a:avLst/>
              <a:gdLst/>
              <a:ahLst/>
              <a:cxnLst/>
              <a:rect l="l" t="t" r="r" b="b"/>
              <a:pathLst>
                <a:path w="7296" h="16199" extrusionOk="0">
                  <a:moveTo>
                    <a:pt x="1" y="1"/>
                  </a:moveTo>
                  <a:lnTo>
                    <a:pt x="162" y="322"/>
                  </a:lnTo>
                  <a:lnTo>
                    <a:pt x="376" y="591"/>
                  </a:lnTo>
                  <a:lnTo>
                    <a:pt x="1503" y="2146"/>
                  </a:lnTo>
                  <a:lnTo>
                    <a:pt x="2361" y="3487"/>
                  </a:lnTo>
                  <a:lnTo>
                    <a:pt x="3165" y="4881"/>
                  </a:lnTo>
                  <a:lnTo>
                    <a:pt x="3862" y="6276"/>
                  </a:lnTo>
                  <a:lnTo>
                    <a:pt x="4560" y="7670"/>
                  </a:lnTo>
                  <a:lnTo>
                    <a:pt x="5150" y="9118"/>
                  </a:lnTo>
                  <a:lnTo>
                    <a:pt x="5740" y="10620"/>
                  </a:lnTo>
                  <a:lnTo>
                    <a:pt x="6222" y="12122"/>
                  </a:lnTo>
                  <a:lnTo>
                    <a:pt x="6651" y="13624"/>
                  </a:lnTo>
                  <a:lnTo>
                    <a:pt x="7081" y="15501"/>
                  </a:lnTo>
                  <a:lnTo>
                    <a:pt x="7188" y="15823"/>
                  </a:lnTo>
                  <a:lnTo>
                    <a:pt x="7295" y="16198"/>
                  </a:lnTo>
                  <a:lnTo>
                    <a:pt x="7188" y="15501"/>
                  </a:lnTo>
                  <a:lnTo>
                    <a:pt x="7081" y="14643"/>
                  </a:lnTo>
                  <a:lnTo>
                    <a:pt x="6812" y="13570"/>
                  </a:lnTo>
                  <a:lnTo>
                    <a:pt x="6437" y="12015"/>
                  </a:lnTo>
                  <a:lnTo>
                    <a:pt x="5954" y="10513"/>
                  </a:lnTo>
                  <a:lnTo>
                    <a:pt x="5418" y="9011"/>
                  </a:lnTo>
                  <a:lnTo>
                    <a:pt x="4774" y="7563"/>
                  </a:lnTo>
                  <a:lnTo>
                    <a:pt x="4077" y="6115"/>
                  </a:lnTo>
                  <a:lnTo>
                    <a:pt x="3326" y="4720"/>
                  </a:lnTo>
                  <a:lnTo>
                    <a:pt x="2522" y="3380"/>
                  </a:lnTo>
                  <a:lnTo>
                    <a:pt x="1610" y="2039"/>
                  </a:lnTo>
                  <a:lnTo>
                    <a:pt x="966" y="1181"/>
                  </a:lnTo>
                  <a:lnTo>
                    <a:pt x="483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1240811" y="3419199"/>
              <a:ext cx="17062" cy="15989"/>
            </a:xfrm>
            <a:custGeom>
              <a:avLst/>
              <a:gdLst/>
              <a:ahLst/>
              <a:cxnLst/>
              <a:rect l="l" t="t" r="r" b="b"/>
              <a:pathLst>
                <a:path w="859" h="805" extrusionOk="0">
                  <a:moveTo>
                    <a:pt x="54" y="0"/>
                  </a:moveTo>
                  <a:lnTo>
                    <a:pt x="1" y="54"/>
                  </a:lnTo>
                  <a:lnTo>
                    <a:pt x="1" y="108"/>
                  </a:lnTo>
                  <a:lnTo>
                    <a:pt x="54" y="215"/>
                  </a:lnTo>
                  <a:lnTo>
                    <a:pt x="322" y="483"/>
                  </a:lnTo>
                  <a:lnTo>
                    <a:pt x="644" y="751"/>
                  </a:lnTo>
                  <a:lnTo>
                    <a:pt x="805" y="805"/>
                  </a:lnTo>
                  <a:lnTo>
                    <a:pt x="859" y="805"/>
                  </a:lnTo>
                  <a:lnTo>
                    <a:pt x="859" y="698"/>
                  </a:lnTo>
                  <a:lnTo>
                    <a:pt x="805" y="590"/>
                  </a:lnTo>
                  <a:lnTo>
                    <a:pt x="483" y="322"/>
                  </a:lnTo>
                  <a:lnTo>
                    <a:pt x="162" y="5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1250405" y="3391490"/>
              <a:ext cx="17062" cy="28781"/>
            </a:xfrm>
            <a:custGeom>
              <a:avLst/>
              <a:gdLst/>
              <a:ahLst/>
              <a:cxnLst/>
              <a:rect l="l" t="t" r="r" b="b"/>
              <a:pathLst>
                <a:path w="859" h="1449" extrusionOk="0">
                  <a:moveTo>
                    <a:pt x="0" y="1"/>
                  </a:moveTo>
                  <a:lnTo>
                    <a:pt x="0" y="108"/>
                  </a:lnTo>
                  <a:lnTo>
                    <a:pt x="54" y="269"/>
                  </a:lnTo>
                  <a:lnTo>
                    <a:pt x="322" y="805"/>
                  </a:lnTo>
                  <a:lnTo>
                    <a:pt x="644" y="1288"/>
                  </a:lnTo>
                  <a:lnTo>
                    <a:pt x="751" y="1395"/>
                  </a:lnTo>
                  <a:lnTo>
                    <a:pt x="805" y="1449"/>
                  </a:lnTo>
                  <a:lnTo>
                    <a:pt x="859" y="1342"/>
                  </a:lnTo>
                  <a:lnTo>
                    <a:pt x="751" y="1181"/>
                  </a:lnTo>
                  <a:lnTo>
                    <a:pt x="537" y="644"/>
                  </a:lnTo>
                  <a:lnTo>
                    <a:pt x="161" y="162"/>
                  </a:lnTo>
                  <a:lnTo>
                    <a:pt x="54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1425115" y="3119831"/>
              <a:ext cx="256763" cy="660527"/>
            </a:xfrm>
            <a:custGeom>
              <a:avLst/>
              <a:gdLst/>
              <a:ahLst/>
              <a:cxnLst/>
              <a:rect l="l" t="t" r="r" b="b"/>
              <a:pathLst>
                <a:path w="12927" h="33255" extrusionOk="0">
                  <a:moveTo>
                    <a:pt x="12551" y="1"/>
                  </a:moveTo>
                  <a:lnTo>
                    <a:pt x="12015" y="55"/>
                  </a:lnTo>
                  <a:lnTo>
                    <a:pt x="11478" y="162"/>
                  </a:lnTo>
                  <a:lnTo>
                    <a:pt x="10620" y="430"/>
                  </a:lnTo>
                  <a:lnTo>
                    <a:pt x="9816" y="698"/>
                  </a:lnTo>
                  <a:lnTo>
                    <a:pt x="9011" y="1127"/>
                  </a:lnTo>
                  <a:lnTo>
                    <a:pt x="8260" y="1556"/>
                  </a:lnTo>
                  <a:lnTo>
                    <a:pt x="7616" y="2093"/>
                  </a:lnTo>
                  <a:lnTo>
                    <a:pt x="6973" y="2736"/>
                  </a:lnTo>
                  <a:lnTo>
                    <a:pt x="6383" y="3380"/>
                  </a:lnTo>
                  <a:lnTo>
                    <a:pt x="5900" y="4077"/>
                  </a:lnTo>
                  <a:lnTo>
                    <a:pt x="5471" y="4828"/>
                  </a:lnTo>
                  <a:lnTo>
                    <a:pt x="5149" y="5525"/>
                  </a:lnTo>
                  <a:lnTo>
                    <a:pt x="4828" y="6330"/>
                  </a:lnTo>
                  <a:lnTo>
                    <a:pt x="4613" y="7081"/>
                  </a:lnTo>
                  <a:lnTo>
                    <a:pt x="4398" y="7939"/>
                  </a:lnTo>
                  <a:lnTo>
                    <a:pt x="4238" y="8797"/>
                  </a:lnTo>
                  <a:lnTo>
                    <a:pt x="3969" y="10621"/>
                  </a:lnTo>
                  <a:lnTo>
                    <a:pt x="3755" y="12551"/>
                  </a:lnTo>
                  <a:lnTo>
                    <a:pt x="3487" y="14482"/>
                  </a:lnTo>
                  <a:lnTo>
                    <a:pt x="3004" y="18290"/>
                  </a:lnTo>
                  <a:lnTo>
                    <a:pt x="2414" y="21830"/>
                  </a:lnTo>
                  <a:lnTo>
                    <a:pt x="1824" y="25048"/>
                  </a:lnTo>
                  <a:lnTo>
                    <a:pt x="1234" y="27784"/>
                  </a:lnTo>
                  <a:lnTo>
                    <a:pt x="322" y="31806"/>
                  </a:lnTo>
                  <a:lnTo>
                    <a:pt x="54" y="32879"/>
                  </a:lnTo>
                  <a:lnTo>
                    <a:pt x="0" y="33254"/>
                  </a:lnTo>
                  <a:lnTo>
                    <a:pt x="108" y="32879"/>
                  </a:lnTo>
                  <a:lnTo>
                    <a:pt x="429" y="31806"/>
                  </a:lnTo>
                  <a:lnTo>
                    <a:pt x="859" y="30144"/>
                  </a:lnTo>
                  <a:lnTo>
                    <a:pt x="1395" y="27837"/>
                  </a:lnTo>
                  <a:lnTo>
                    <a:pt x="1985" y="25048"/>
                  </a:lnTo>
                  <a:lnTo>
                    <a:pt x="2628" y="21884"/>
                  </a:lnTo>
                  <a:lnTo>
                    <a:pt x="3218" y="18344"/>
                  </a:lnTo>
                  <a:lnTo>
                    <a:pt x="3755" y="14536"/>
                  </a:lnTo>
                  <a:lnTo>
                    <a:pt x="3969" y="12551"/>
                  </a:lnTo>
                  <a:lnTo>
                    <a:pt x="4184" y="10674"/>
                  </a:lnTo>
                  <a:lnTo>
                    <a:pt x="4452" y="8851"/>
                  </a:lnTo>
                  <a:lnTo>
                    <a:pt x="4613" y="7993"/>
                  </a:lnTo>
                  <a:lnTo>
                    <a:pt x="4828" y="7188"/>
                  </a:lnTo>
                  <a:lnTo>
                    <a:pt x="5042" y="6383"/>
                  </a:lnTo>
                  <a:lnTo>
                    <a:pt x="5310" y="5633"/>
                  </a:lnTo>
                  <a:lnTo>
                    <a:pt x="5686" y="4882"/>
                  </a:lnTo>
                  <a:lnTo>
                    <a:pt x="6061" y="4184"/>
                  </a:lnTo>
                  <a:lnTo>
                    <a:pt x="6437" y="3648"/>
                  </a:lnTo>
                  <a:lnTo>
                    <a:pt x="6866" y="3058"/>
                  </a:lnTo>
                  <a:lnTo>
                    <a:pt x="7348" y="2575"/>
                  </a:lnTo>
                  <a:lnTo>
                    <a:pt x="7885" y="2093"/>
                  </a:lnTo>
                  <a:lnTo>
                    <a:pt x="8689" y="1503"/>
                  </a:lnTo>
                  <a:lnTo>
                    <a:pt x="9601" y="966"/>
                  </a:lnTo>
                  <a:lnTo>
                    <a:pt x="10513" y="591"/>
                  </a:lnTo>
                  <a:lnTo>
                    <a:pt x="11478" y="269"/>
                  </a:lnTo>
                  <a:lnTo>
                    <a:pt x="12551" y="55"/>
                  </a:lnTo>
                  <a:lnTo>
                    <a:pt x="12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1436834" y="3030350"/>
              <a:ext cx="259960" cy="86322"/>
            </a:xfrm>
            <a:custGeom>
              <a:avLst/>
              <a:gdLst/>
              <a:ahLst/>
              <a:cxnLst/>
              <a:rect l="l" t="t" r="r" b="b"/>
              <a:pathLst>
                <a:path w="13088" h="4346" extrusionOk="0">
                  <a:moveTo>
                    <a:pt x="0" y="1"/>
                  </a:moveTo>
                  <a:lnTo>
                    <a:pt x="54" y="269"/>
                  </a:lnTo>
                  <a:lnTo>
                    <a:pt x="215" y="537"/>
                  </a:lnTo>
                  <a:lnTo>
                    <a:pt x="590" y="1288"/>
                  </a:lnTo>
                  <a:lnTo>
                    <a:pt x="1073" y="1878"/>
                  </a:lnTo>
                  <a:lnTo>
                    <a:pt x="1556" y="2361"/>
                  </a:lnTo>
                  <a:lnTo>
                    <a:pt x="2092" y="2790"/>
                  </a:lnTo>
                  <a:lnTo>
                    <a:pt x="2628" y="3165"/>
                  </a:lnTo>
                  <a:lnTo>
                    <a:pt x="3218" y="3487"/>
                  </a:lnTo>
                  <a:lnTo>
                    <a:pt x="3808" y="3755"/>
                  </a:lnTo>
                  <a:lnTo>
                    <a:pt x="4452" y="3970"/>
                  </a:lnTo>
                  <a:lnTo>
                    <a:pt x="5096" y="4131"/>
                  </a:lnTo>
                  <a:lnTo>
                    <a:pt x="5739" y="4238"/>
                  </a:lnTo>
                  <a:lnTo>
                    <a:pt x="7080" y="4345"/>
                  </a:lnTo>
                  <a:lnTo>
                    <a:pt x="8367" y="4345"/>
                  </a:lnTo>
                  <a:lnTo>
                    <a:pt x="9708" y="4184"/>
                  </a:lnTo>
                  <a:lnTo>
                    <a:pt x="10995" y="3970"/>
                  </a:lnTo>
                  <a:lnTo>
                    <a:pt x="12551" y="3594"/>
                  </a:lnTo>
                  <a:lnTo>
                    <a:pt x="12819" y="3541"/>
                  </a:lnTo>
                  <a:lnTo>
                    <a:pt x="13087" y="3433"/>
                  </a:lnTo>
                  <a:lnTo>
                    <a:pt x="12551" y="3487"/>
                  </a:lnTo>
                  <a:lnTo>
                    <a:pt x="10942" y="3809"/>
                  </a:lnTo>
                  <a:lnTo>
                    <a:pt x="9655" y="3970"/>
                  </a:lnTo>
                  <a:lnTo>
                    <a:pt x="8367" y="4077"/>
                  </a:lnTo>
                  <a:lnTo>
                    <a:pt x="7080" y="4077"/>
                  </a:lnTo>
                  <a:lnTo>
                    <a:pt x="5739" y="4023"/>
                  </a:lnTo>
                  <a:lnTo>
                    <a:pt x="5149" y="3916"/>
                  </a:lnTo>
                  <a:lnTo>
                    <a:pt x="4506" y="3755"/>
                  </a:lnTo>
                  <a:lnTo>
                    <a:pt x="3862" y="3541"/>
                  </a:lnTo>
                  <a:lnTo>
                    <a:pt x="3272" y="3272"/>
                  </a:lnTo>
                  <a:lnTo>
                    <a:pt x="2736" y="2951"/>
                  </a:lnTo>
                  <a:lnTo>
                    <a:pt x="2199" y="2629"/>
                  </a:lnTo>
                  <a:lnTo>
                    <a:pt x="1663" y="2200"/>
                  </a:lnTo>
                  <a:lnTo>
                    <a:pt x="1180" y="1771"/>
                  </a:lnTo>
                  <a:lnTo>
                    <a:pt x="859" y="1395"/>
                  </a:lnTo>
                  <a:lnTo>
                    <a:pt x="537" y="912"/>
                  </a:lnTo>
                  <a:lnTo>
                    <a:pt x="215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1400605" y="3000517"/>
              <a:ext cx="16009" cy="17082"/>
            </a:xfrm>
            <a:custGeom>
              <a:avLst/>
              <a:gdLst/>
              <a:ahLst/>
              <a:cxnLst/>
              <a:rect l="l" t="t" r="r" b="b"/>
              <a:pathLst>
                <a:path w="806" h="860" extrusionOk="0">
                  <a:moveTo>
                    <a:pt x="1" y="1"/>
                  </a:moveTo>
                  <a:lnTo>
                    <a:pt x="1" y="55"/>
                  </a:lnTo>
                  <a:lnTo>
                    <a:pt x="54" y="215"/>
                  </a:lnTo>
                  <a:lnTo>
                    <a:pt x="323" y="537"/>
                  </a:lnTo>
                  <a:lnTo>
                    <a:pt x="644" y="752"/>
                  </a:lnTo>
                  <a:lnTo>
                    <a:pt x="752" y="859"/>
                  </a:lnTo>
                  <a:lnTo>
                    <a:pt x="805" y="859"/>
                  </a:lnTo>
                  <a:lnTo>
                    <a:pt x="805" y="805"/>
                  </a:lnTo>
                  <a:lnTo>
                    <a:pt x="752" y="645"/>
                  </a:lnTo>
                  <a:lnTo>
                    <a:pt x="484" y="323"/>
                  </a:lnTo>
                  <a:lnTo>
                    <a:pt x="162" y="55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411271" y="2984547"/>
              <a:ext cx="14937" cy="23458"/>
            </a:xfrm>
            <a:custGeom>
              <a:avLst/>
              <a:gdLst/>
              <a:ahLst/>
              <a:cxnLst/>
              <a:rect l="l" t="t" r="r" b="b"/>
              <a:pathLst>
                <a:path w="752" h="1181" extrusionOk="0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268" y="644"/>
                  </a:lnTo>
                  <a:lnTo>
                    <a:pt x="537" y="1073"/>
                  </a:lnTo>
                  <a:lnTo>
                    <a:pt x="644" y="1180"/>
                  </a:lnTo>
                  <a:lnTo>
                    <a:pt x="751" y="1180"/>
                  </a:lnTo>
                  <a:lnTo>
                    <a:pt x="751" y="1127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161" y="10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1435762" y="2982422"/>
              <a:ext cx="6416" cy="23458"/>
            </a:xfrm>
            <a:custGeom>
              <a:avLst/>
              <a:gdLst/>
              <a:ahLst/>
              <a:cxnLst/>
              <a:rect l="l" t="t" r="r" b="b"/>
              <a:pathLst>
                <a:path w="323" h="1181" extrusionOk="0">
                  <a:moveTo>
                    <a:pt x="215" y="0"/>
                  </a:moveTo>
                  <a:lnTo>
                    <a:pt x="108" y="161"/>
                  </a:lnTo>
                  <a:lnTo>
                    <a:pt x="54" y="590"/>
                  </a:lnTo>
                  <a:lnTo>
                    <a:pt x="1" y="1019"/>
                  </a:lnTo>
                  <a:lnTo>
                    <a:pt x="1" y="1126"/>
                  </a:lnTo>
                  <a:lnTo>
                    <a:pt x="54" y="1180"/>
                  </a:lnTo>
                  <a:lnTo>
                    <a:pt x="108" y="1126"/>
                  </a:lnTo>
                  <a:lnTo>
                    <a:pt x="162" y="1019"/>
                  </a:lnTo>
                  <a:lnTo>
                    <a:pt x="269" y="590"/>
                  </a:lnTo>
                  <a:lnTo>
                    <a:pt x="323" y="161"/>
                  </a:lnTo>
                  <a:lnTo>
                    <a:pt x="269" y="5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1444283" y="3351011"/>
              <a:ext cx="85250" cy="418682"/>
            </a:xfrm>
            <a:custGeom>
              <a:avLst/>
              <a:gdLst/>
              <a:ahLst/>
              <a:cxnLst/>
              <a:rect l="l" t="t" r="r" b="b"/>
              <a:pathLst>
                <a:path w="4292" h="21079" extrusionOk="0">
                  <a:moveTo>
                    <a:pt x="4292" y="1"/>
                  </a:moveTo>
                  <a:lnTo>
                    <a:pt x="4184" y="859"/>
                  </a:lnTo>
                  <a:lnTo>
                    <a:pt x="3863" y="3165"/>
                  </a:lnTo>
                  <a:lnTo>
                    <a:pt x="3326" y="6544"/>
                  </a:lnTo>
                  <a:lnTo>
                    <a:pt x="3004" y="8529"/>
                  </a:lnTo>
                  <a:lnTo>
                    <a:pt x="2575" y="10620"/>
                  </a:lnTo>
                  <a:lnTo>
                    <a:pt x="2093" y="12766"/>
                  </a:lnTo>
                  <a:lnTo>
                    <a:pt x="1663" y="14750"/>
                  </a:lnTo>
                  <a:lnTo>
                    <a:pt x="805" y="18075"/>
                  </a:lnTo>
                  <a:lnTo>
                    <a:pt x="215" y="20274"/>
                  </a:lnTo>
                  <a:lnTo>
                    <a:pt x="1" y="21079"/>
                  </a:lnTo>
                  <a:lnTo>
                    <a:pt x="323" y="20328"/>
                  </a:lnTo>
                  <a:lnTo>
                    <a:pt x="966" y="18075"/>
                  </a:lnTo>
                  <a:lnTo>
                    <a:pt x="1395" y="16574"/>
                  </a:lnTo>
                  <a:lnTo>
                    <a:pt x="1878" y="14804"/>
                  </a:lnTo>
                  <a:lnTo>
                    <a:pt x="2361" y="12819"/>
                  </a:lnTo>
                  <a:lnTo>
                    <a:pt x="2790" y="10674"/>
                  </a:lnTo>
                  <a:lnTo>
                    <a:pt x="3219" y="8582"/>
                  </a:lnTo>
                  <a:lnTo>
                    <a:pt x="3541" y="6544"/>
                  </a:lnTo>
                  <a:lnTo>
                    <a:pt x="3809" y="4774"/>
                  </a:lnTo>
                  <a:lnTo>
                    <a:pt x="4023" y="3165"/>
                  </a:lnTo>
                  <a:lnTo>
                    <a:pt x="4292" y="859"/>
                  </a:lnTo>
                  <a:lnTo>
                    <a:pt x="4292" y="430"/>
                  </a:lnTo>
                  <a:lnTo>
                    <a:pt x="429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1534836" y="3131550"/>
              <a:ext cx="163012" cy="150240"/>
            </a:xfrm>
            <a:custGeom>
              <a:avLst/>
              <a:gdLst/>
              <a:ahLst/>
              <a:cxnLst/>
              <a:rect l="l" t="t" r="r" b="b"/>
              <a:pathLst>
                <a:path w="8207" h="7564" extrusionOk="0">
                  <a:moveTo>
                    <a:pt x="7670" y="1"/>
                  </a:moveTo>
                  <a:lnTo>
                    <a:pt x="7027" y="108"/>
                  </a:lnTo>
                  <a:lnTo>
                    <a:pt x="6383" y="215"/>
                  </a:lnTo>
                  <a:lnTo>
                    <a:pt x="5847" y="323"/>
                  </a:lnTo>
                  <a:lnTo>
                    <a:pt x="5311" y="537"/>
                  </a:lnTo>
                  <a:lnTo>
                    <a:pt x="4828" y="698"/>
                  </a:lnTo>
                  <a:lnTo>
                    <a:pt x="4345" y="966"/>
                  </a:lnTo>
                  <a:lnTo>
                    <a:pt x="3862" y="1235"/>
                  </a:lnTo>
                  <a:lnTo>
                    <a:pt x="3433" y="1503"/>
                  </a:lnTo>
                  <a:lnTo>
                    <a:pt x="3004" y="1825"/>
                  </a:lnTo>
                  <a:lnTo>
                    <a:pt x="2575" y="2200"/>
                  </a:lnTo>
                  <a:lnTo>
                    <a:pt x="2200" y="2575"/>
                  </a:lnTo>
                  <a:lnTo>
                    <a:pt x="1824" y="2951"/>
                  </a:lnTo>
                  <a:lnTo>
                    <a:pt x="1503" y="3380"/>
                  </a:lnTo>
                  <a:lnTo>
                    <a:pt x="1181" y="3863"/>
                  </a:lnTo>
                  <a:lnTo>
                    <a:pt x="913" y="4292"/>
                  </a:lnTo>
                  <a:lnTo>
                    <a:pt x="698" y="4828"/>
                  </a:lnTo>
                  <a:lnTo>
                    <a:pt x="483" y="5311"/>
                  </a:lnTo>
                  <a:lnTo>
                    <a:pt x="269" y="5847"/>
                  </a:lnTo>
                  <a:lnTo>
                    <a:pt x="108" y="6437"/>
                  </a:lnTo>
                  <a:lnTo>
                    <a:pt x="1" y="7081"/>
                  </a:lnTo>
                  <a:lnTo>
                    <a:pt x="1" y="7349"/>
                  </a:lnTo>
                  <a:lnTo>
                    <a:pt x="1" y="7563"/>
                  </a:lnTo>
                  <a:lnTo>
                    <a:pt x="54" y="7456"/>
                  </a:lnTo>
                  <a:lnTo>
                    <a:pt x="108" y="7134"/>
                  </a:lnTo>
                  <a:lnTo>
                    <a:pt x="269" y="6598"/>
                  </a:lnTo>
                  <a:lnTo>
                    <a:pt x="483" y="5901"/>
                  </a:lnTo>
                  <a:lnTo>
                    <a:pt x="698" y="5364"/>
                  </a:lnTo>
                  <a:lnTo>
                    <a:pt x="913" y="4882"/>
                  </a:lnTo>
                  <a:lnTo>
                    <a:pt x="1127" y="4399"/>
                  </a:lnTo>
                  <a:lnTo>
                    <a:pt x="1395" y="3970"/>
                  </a:lnTo>
                  <a:lnTo>
                    <a:pt x="1717" y="3541"/>
                  </a:lnTo>
                  <a:lnTo>
                    <a:pt x="2039" y="3112"/>
                  </a:lnTo>
                  <a:lnTo>
                    <a:pt x="2790" y="2361"/>
                  </a:lnTo>
                  <a:lnTo>
                    <a:pt x="3594" y="1717"/>
                  </a:lnTo>
                  <a:lnTo>
                    <a:pt x="4023" y="1395"/>
                  </a:lnTo>
                  <a:lnTo>
                    <a:pt x="4452" y="1127"/>
                  </a:lnTo>
                  <a:lnTo>
                    <a:pt x="4935" y="913"/>
                  </a:lnTo>
                  <a:lnTo>
                    <a:pt x="5418" y="698"/>
                  </a:lnTo>
                  <a:lnTo>
                    <a:pt x="5954" y="537"/>
                  </a:lnTo>
                  <a:lnTo>
                    <a:pt x="6437" y="376"/>
                  </a:lnTo>
                  <a:lnTo>
                    <a:pt x="7188" y="215"/>
                  </a:lnTo>
                  <a:lnTo>
                    <a:pt x="7724" y="108"/>
                  </a:lnTo>
                  <a:lnTo>
                    <a:pt x="8046" y="55"/>
                  </a:lnTo>
                  <a:lnTo>
                    <a:pt x="8207" y="55"/>
                  </a:lnTo>
                  <a:lnTo>
                    <a:pt x="793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1469866" y="3160331"/>
              <a:ext cx="222659" cy="617903"/>
            </a:xfrm>
            <a:custGeom>
              <a:avLst/>
              <a:gdLst/>
              <a:ahLst/>
              <a:cxnLst/>
              <a:rect l="l" t="t" r="r" b="b"/>
              <a:pathLst>
                <a:path w="11210" h="31109" extrusionOk="0">
                  <a:moveTo>
                    <a:pt x="11210" y="0"/>
                  </a:moveTo>
                  <a:lnTo>
                    <a:pt x="10834" y="107"/>
                  </a:lnTo>
                  <a:lnTo>
                    <a:pt x="10351" y="268"/>
                  </a:lnTo>
                  <a:lnTo>
                    <a:pt x="9922" y="536"/>
                  </a:lnTo>
                  <a:lnTo>
                    <a:pt x="9386" y="805"/>
                  </a:lnTo>
                  <a:lnTo>
                    <a:pt x="8903" y="1126"/>
                  </a:lnTo>
                  <a:lnTo>
                    <a:pt x="8421" y="1502"/>
                  </a:lnTo>
                  <a:lnTo>
                    <a:pt x="7938" y="1877"/>
                  </a:lnTo>
                  <a:lnTo>
                    <a:pt x="7509" y="2306"/>
                  </a:lnTo>
                  <a:lnTo>
                    <a:pt x="7133" y="2735"/>
                  </a:lnTo>
                  <a:lnTo>
                    <a:pt x="6758" y="3165"/>
                  </a:lnTo>
                  <a:lnTo>
                    <a:pt x="6436" y="3647"/>
                  </a:lnTo>
                  <a:lnTo>
                    <a:pt x="6114" y="4130"/>
                  </a:lnTo>
                  <a:lnTo>
                    <a:pt x="5846" y="4666"/>
                  </a:lnTo>
                  <a:lnTo>
                    <a:pt x="5578" y="5203"/>
                  </a:lnTo>
                  <a:lnTo>
                    <a:pt x="5363" y="5739"/>
                  </a:lnTo>
                  <a:lnTo>
                    <a:pt x="5203" y="6329"/>
                  </a:lnTo>
                  <a:lnTo>
                    <a:pt x="5042" y="6919"/>
                  </a:lnTo>
                  <a:lnTo>
                    <a:pt x="4934" y="7509"/>
                  </a:lnTo>
                  <a:lnTo>
                    <a:pt x="4881" y="8099"/>
                  </a:lnTo>
                  <a:lnTo>
                    <a:pt x="4827" y="8903"/>
                  </a:lnTo>
                  <a:lnTo>
                    <a:pt x="4881" y="9762"/>
                  </a:lnTo>
                  <a:lnTo>
                    <a:pt x="4988" y="10566"/>
                  </a:lnTo>
                  <a:lnTo>
                    <a:pt x="5149" y="11424"/>
                  </a:lnTo>
                  <a:lnTo>
                    <a:pt x="5310" y="12282"/>
                  </a:lnTo>
                  <a:lnTo>
                    <a:pt x="5363" y="13141"/>
                  </a:lnTo>
                  <a:lnTo>
                    <a:pt x="5363" y="13570"/>
                  </a:lnTo>
                  <a:lnTo>
                    <a:pt x="5256" y="13945"/>
                  </a:lnTo>
                  <a:lnTo>
                    <a:pt x="5095" y="14374"/>
                  </a:lnTo>
                  <a:lnTo>
                    <a:pt x="4881" y="14750"/>
                  </a:lnTo>
                  <a:lnTo>
                    <a:pt x="4344" y="15447"/>
                  </a:lnTo>
                  <a:lnTo>
                    <a:pt x="3808" y="16144"/>
                  </a:lnTo>
                  <a:lnTo>
                    <a:pt x="3540" y="16519"/>
                  </a:lnTo>
                  <a:lnTo>
                    <a:pt x="3325" y="16949"/>
                  </a:lnTo>
                  <a:lnTo>
                    <a:pt x="3164" y="17324"/>
                  </a:lnTo>
                  <a:lnTo>
                    <a:pt x="3004" y="17807"/>
                  </a:lnTo>
                  <a:lnTo>
                    <a:pt x="2950" y="18236"/>
                  </a:lnTo>
                  <a:lnTo>
                    <a:pt x="2950" y="18665"/>
                  </a:lnTo>
                  <a:lnTo>
                    <a:pt x="3004" y="19523"/>
                  </a:lnTo>
                  <a:lnTo>
                    <a:pt x="3057" y="20328"/>
                  </a:lnTo>
                  <a:lnTo>
                    <a:pt x="3164" y="21132"/>
                  </a:lnTo>
                  <a:lnTo>
                    <a:pt x="3218" y="21883"/>
                  </a:lnTo>
                  <a:lnTo>
                    <a:pt x="3111" y="22634"/>
                  </a:lnTo>
                  <a:lnTo>
                    <a:pt x="2950" y="23277"/>
                  </a:lnTo>
                  <a:lnTo>
                    <a:pt x="2628" y="23921"/>
                  </a:lnTo>
                  <a:lnTo>
                    <a:pt x="2306" y="24511"/>
                  </a:lnTo>
                  <a:lnTo>
                    <a:pt x="1931" y="25101"/>
                  </a:lnTo>
                  <a:lnTo>
                    <a:pt x="1555" y="25637"/>
                  </a:lnTo>
                  <a:lnTo>
                    <a:pt x="1234" y="26120"/>
                  </a:lnTo>
                  <a:lnTo>
                    <a:pt x="858" y="26978"/>
                  </a:lnTo>
                  <a:lnTo>
                    <a:pt x="483" y="27890"/>
                  </a:lnTo>
                  <a:lnTo>
                    <a:pt x="268" y="28802"/>
                  </a:lnTo>
                  <a:lnTo>
                    <a:pt x="107" y="29767"/>
                  </a:lnTo>
                  <a:lnTo>
                    <a:pt x="54" y="30357"/>
                  </a:lnTo>
                  <a:lnTo>
                    <a:pt x="0" y="30786"/>
                  </a:lnTo>
                  <a:lnTo>
                    <a:pt x="0" y="31108"/>
                  </a:lnTo>
                  <a:lnTo>
                    <a:pt x="54" y="30786"/>
                  </a:lnTo>
                  <a:lnTo>
                    <a:pt x="215" y="29767"/>
                  </a:lnTo>
                  <a:lnTo>
                    <a:pt x="375" y="28855"/>
                  </a:lnTo>
                  <a:lnTo>
                    <a:pt x="644" y="27944"/>
                  </a:lnTo>
                  <a:lnTo>
                    <a:pt x="965" y="27085"/>
                  </a:lnTo>
                  <a:lnTo>
                    <a:pt x="1395" y="26227"/>
                  </a:lnTo>
                  <a:lnTo>
                    <a:pt x="2092" y="25208"/>
                  </a:lnTo>
                  <a:lnTo>
                    <a:pt x="2467" y="24618"/>
                  </a:lnTo>
                  <a:lnTo>
                    <a:pt x="2843" y="24028"/>
                  </a:lnTo>
                  <a:lnTo>
                    <a:pt x="3164" y="23385"/>
                  </a:lnTo>
                  <a:lnTo>
                    <a:pt x="3325" y="22687"/>
                  </a:lnTo>
                  <a:lnTo>
                    <a:pt x="3433" y="21883"/>
                  </a:lnTo>
                  <a:lnTo>
                    <a:pt x="3379" y="21078"/>
                  </a:lnTo>
                  <a:lnTo>
                    <a:pt x="3218" y="19469"/>
                  </a:lnTo>
                  <a:lnTo>
                    <a:pt x="3164" y="18665"/>
                  </a:lnTo>
                  <a:lnTo>
                    <a:pt x="3218" y="18236"/>
                  </a:lnTo>
                  <a:lnTo>
                    <a:pt x="3272" y="17860"/>
                  </a:lnTo>
                  <a:lnTo>
                    <a:pt x="3379" y="17431"/>
                  </a:lnTo>
                  <a:lnTo>
                    <a:pt x="3540" y="17056"/>
                  </a:lnTo>
                  <a:lnTo>
                    <a:pt x="3754" y="16680"/>
                  </a:lnTo>
                  <a:lnTo>
                    <a:pt x="3969" y="16305"/>
                  </a:lnTo>
                  <a:lnTo>
                    <a:pt x="4559" y="15608"/>
                  </a:lnTo>
                  <a:lnTo>
                    <a:pt x="5095" y="14857"/>
                  </a:lnTo>
                  <a:lnTo>
                    <a:pt x="5310" y="14481"/>
                  </a:lnTo>
                  <a:lnTo>
                    <a:pt x="5471" y="14052"/>
                  </a:lnTo>
                  <a:lnTo>
                    <a:pt x="5578" y="13570"/>
                  </a:lnTo>
                  <a:lnTo>
                    <a:pt x="5632" y="13141"/>
                  </a:lnTo>
                  <a:lnTo>
                    <a:pt x="5578" y="12229"/>
                  </a:lnTo>
                  <a:lnTo>
                    <a:pt x="5417" y="11371"/>
                  </a:lnTo>
                  <a:lnTo>
                    <a:pt x="5256" y="10566"/>
                  </a:lnTo>
                  <a:lnTo>
                    <a:pt x="5149" y="9762"/>
                  </a:lnTo>
                  <a:lnTo>
                    <a:pt x="5095" y="8957"/>
                  </a:lnTo>
                  <a:lnTo>
                    <a:pt x="5095" y="8099"/>
                  </a:lnTo>
                  <a:lnTo>
                    <a:pt x="5203" y="7402"/>
                  </a:lnTo>
                  <a:lnTo>
                    <a:pt x="5310" y="6758"/>
                  </a:lnTo>
                  <a:lnTo>
                    <a:pt x="5524" y="6061"/>
                  </a:lnTo>
                  <a:lnTo>
                    <a:pt x="5739" y="5417"/>
                  </a:lnTo>
                  <a:lnTo>
                    <a:pt x="6007" y="4774"/>
                  </a:lnTo>
                  <a:lnTo>
                    <a:pt x="6329" y="4184"/>
                  </a:lnTo>
                  <a:lnTo>
                    <a:pt x="6704" y="3594"/>
                  </a:lnTo>
                  <a:lnTo>
                    <a:pt x="7133" y="3057"/>
                  </a:lnTo>
                  <a:lnTo>
                    <a:pt x="7723" y="2306"/>
                  </a:lnTo>
                  <a:lnTo>
                    <a:pt x="8421" y="1663"/>
                  </a:lnTo>
                  <a:lnTo>
                    <a:pt x="9172" y="1126"/>
                  </a:lnTo>
                  <a:lnTo>
                    <a:pt x="9976" y="590"/>
                  </a:lnTo>
                  <a:lnTo>
                    <a:pt x="10459" y="322"/>
                  </a:lnTo>
                  <a:lnTo>
                    <a:pt x="10888" y="161"/>
                  </a:lnTo>
                  <a:lnTo>
                    <a:pt x="112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1508200" y="3229571"/>
              <a:ext cx="200313" cy="541194"/>
            </a:xfrm>
            <a:custGeom>
              <a:avLst/>
              <a:gdLst/>
              <a:ahLst/>
              <a:cxnLst/>
              <a:rect l="l" t="t" r="r" b="b"/>
              <a:pathLst>
                <a:path w="10085" h="27247" extrusionOk="0">
                  <a:moveTo>
                    <a:pt x="9762" y="0"/>
                  </a:moveTo>
                  <a:lnTo>
                    <a:pt x="9333" y="54"/>
                  </a:lnTo>
                  <a:lnTo>
                    <a:pt x="8851" y="108"/>
                  </a:lnTo>
                  <a:lnTo>
                    <a:pt x="8475" y="268"/>
                  </a:lnTo>
                  <a:lnTo>
                    <a:pt x="8100" y="429"/>
                  </a:lnTo>
                  <a:lnTo>
                    <a:pt x="7724" y="644"/>
                  </a:lnTo>
                  <a:lnTo>
                    <a:pt x="7402" y="858"/>
                  </a:lnTo>
                  <a:lnTo>
                    <a:pt x="7081" y="1127"/>
                  </a:lnTo>
                  <a:lnTo>
                    <a:pt x="6812" y="1448"/>
                  </a:lnTo>
                  <a:lnTo>
                    <a:pt x="6544" y="1770"/>
                  </a:lnTo>
                  <a:lnTo>
                    <a:pt x="6276" y="2092"/>
                  </a:lnTo>
                  <a:lnTo>
                    <a:pt x="6008" y="2521"/>
                  </a:lnTo>
                  <a:lnTo>
                    <a:pt x="5740" y="3057"/>
                  </a:lnTo>
                  <a:lnTo>
                    <a:pt x="5579" y="3594"/>
                  </a:lnTo>
                  <a:lnTo>
                    <a:pt x="5364" y="4184"/>
                  </a:lnTo>
                  <a:lnTo>
                    <a:pt x="5203" y="4774"/>
                  </a:lnTo>
                  <a:lnTo>
                    <a:pt x="5096" y="5417"/>
                  </a:lnTo>
                  <a:lnTo>
                    <a:pt x="4935" y="6705"/>
                  </a:lnTo>
                  <a:lnTo>
                    <a:pt x="4774" y="8099"/>
                  </a:lnTo>
                  <a:lnTo>
                    <a:pt x="4560" y="9547"/>
                  </a:lnTo>
                  <a:lnTo>
                    <a:pt x="4345" y="11049"/>
                  </a:lnTo>
                  <a:lnTo>
                    <a:pt x="4023" y="12551"/>
                  </a:lnTo>
                  <a:lnTo>
                    <a:pt x="3380" y="15554"/>
                  </a:lnTo>
                  <a:lnTo>
                    <a:pt x="2629" y="18343"/>
                  </a:lnTo>
                  <a:lnTo>
                    <a:pt x="1932" y="20810"/>
                  </a:lnTo>
                  <a:lnTo>
                    <a:pt x="1288" y="22956"/>
                  </a:lnTo>
                  <a:lnTo>
                    <a:pt x="323" y="26067"/>
                  </a:lnTo>
                  <a:lnTo>
                    <a:pt x="55" y="26925"/>
                  </a:lnTo>
                  <a:lnTo>
                    <a:pt x="1" y="27247"/>
                  </a:lnTo>
                  <a:lnTo>
                    <a:pt x="108" y="26925"/>
                  </a:lnTo>
                  <a:lnTo>
                    <a:pt x="430" y="26120"/>
                  </a:lnTo>
                  <a:lnTo>
                    <a:pt x="1449" y="23010"/>
                  </a:lnTo>
                  <a:lnTo>
                    <a:pt x="2254" y="20435"/>
                  </a:lnTo>
                  <a:lnTo>
                    <a:pt x="3004" y="17861"/>
                  </a:lnTo>
                  <a:lnTo>
                    <a:pt x="3702" y="15286"/>
                  </a:lnTo>
                  <a:lnTo>
                    <a:pt x="4292" y="12658"/>
                  </a:lnTo>
                  <a:lnTo>
                    <a:pt x="4560" y="11156"/>
                  </a:lnTo>
                  <a:lnTo>
                    <a:pt x="4828" y="9708"/>
                  </a:lnTo>
                  <a:lnTo>
                    <a:pt x="4989" y="8206"/>
                  </a:lnTo>
                  <a:lnTo>
                    <a:pt x="5150" y="6758"/>
                  </a:lnTo>
                  <a:lnTo>
                    <a:pt x="5311" y="5417"/>
                  </a:lnTo>
                  <a:lnTo>
                    <a:pt x="5579" y="4184"/>
                  </a:lnTo>
                  <a:lnTo>
                    <a:pt x="5740" y="3647"/>
                  </a:lnTo>
                  <a:lnTo>
                    <a:pt x="5954" y="3111"/>
                  </a:lnTo>
                  <a:lnTo>
                    <a:pt x="6169" y="2628"/>
                  </a:lnTo>
                  <a:lnTo>
                    <a:pt x="6437" y="2146"/>
                  </a:lnTo>
                  <a:lnTo>
                    <a:pt x="6652" y="1824"/>
                  </a:lnTo>
                  <a:lnTo>
                    <a:pt x="6920" y="1502"/>
                  </a:lnTo>
                  <a:lnTo>
                    <a:pt x="7188" y="1234"/>
                  </a:lnTo>
                  <a:lnTo>
                    <a:pt x="7510" y="966"/>
                  </a:lnTo>
                  <a:lnTo>
                    <a:pt x="7832" y="751"/>
                  </a:lnTo>
                  <a:lnTo>
                    <a:pt x="8153" y="537"/>
                  </a:lnTo>
                  <a:lnTo>
                    <a:pt x="8529" y="376"/>
                  </a:lnTo>
                  <a:lnTo>
                    <a:pt x="8904" y="215"/>
                  </a:lnTo>
                  <a:lnTo>
                    <a:pt x="9494" y="108"/>
                  </a:lnTo>
                  <a:lnTo>
                    <a:pt x="10084" y="54"/>
                  </a:lnTo>
                  <a:lnTo>
                    <a:pt x="97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820024" y="3744109"/>
              <a:ext cx="724425" cy="879968"/>
            </a:xfrm>
            <a:custGeom>
              <a:avLst/>
              <a:gdLst/>
              <a:ahLst/>
              <a:cxnLst/>
              <a:rect l="l" t="t" r="r" b="b"/>
              <a:pathLst>
                <a:path w="36472" h="44303" extrusionOk="0">
                  <a:moveTo>
                    <a:pt x="27246" y="1"/>
                  </a:moveTo>
                  <a:lnTo>
                    <a:pt x="26656" y="3165"/>
                  </a:lnTo>
                  <a:lnTo>
                    <a:pt x="25959" y="6061"/>
                  </a:lnTo>
                  <a:lnTo>
                    <a:pt x="25208" y="8850"/>
                  </a:lnTo>
                  <a:lnTo>
                    <a:pt x="24404" y="11425"/>
                  </a:lnTo>
                  <a:lnTo>
                    <a:pt x="23546" y="13838"/>
                  </a:lnTo>
                  <a:lnTo>
                    <a:pt x="22580" y="16037"/>
                  </a:lnTo>
                  <a:lnTo>
                    <a:pt x="21615" y="18129"/>
                  </a:lnTo>
                  <a:lnTo>
                    <a:pt x="20596" y="20060"/>
                  </a:lnTo>
                  <a:lnTo>
                    <a:pt x="19523" y="21830"/>
                  </a:lnTo>
                  <a:lnTo>
                    <a:pt x="18397" y="23493"/>
                  </a:lnTo>
                  <a:lnTo>
                    <a:pt x="17324" y="24994"/>
                  </a:lnTo>
                  <a:lnTo>
                    <a:pt x="16144" y="26389"/>
                  </a:lnTo>
                  <a:lnTo>
                    <a:pt x="15018" y="27623"/>
                  </a:lnTo>
                  <a:lnTo>
                    <a:pt x="13891" y="28749"/>
                  </a:lnTo>
                  <a:lnTo>
                    <a:pt x="12765" y="29768"/>
                  </a:lnTo>
                  <a:lnTo>
                    <a:pt x="11639" y="30733"/>
                  </a:lnTo>
                  <a:lnTo>
                    <a:pt x="10512" y="31538"/>
                  </a:lnTo>
                  <a:lnTo>
                    <a:pt x="9440" y="32235"/>
                  </a:lnTo>
                  <a:lnTo>
                    <a:pt x="8367" y="32879"/>
                  </a:lnTo>
                  <a:lnTo>
                    <a:pt x="7348" y="33415"/>
                  </a:lnTo>
                  <a:lnTo>
                    <a:pt x="6383" y="33898"/>
                  </a:lnTo>
                  <a:lnTo>
                    <a:pt x="5417" y="34273"/>
                  </a:lnTo>
                  <a:lnTo>
                    <a:pt x="4559" y="34649"/>
                  </a:lnTo>
                  <a:lnTo>
                    <a:pt x="3754" y="34917"/>
                  </a:lnTo>
                  <a:lnTo>
                    <a:pt x="2360" y="35292"/>
                  </a:lnTo>
                  <a:lnTo>
                    <a:pt x="1287" y="35507"/>
                  </a:lnTo>
                  <a:lnTo>
                    <a:pt x="590" y="35614"/>
                  </a:lnTo>
                  <a:lnTo>
                    <a:pt x="376" y="35668"/>
                  </a:lnTo>
                  <a:lnTo>
                    <a:pt x="0" y="44303"/>
                  </a:lnTo>
                  <a:lnTo>
                    <a:pt x="1395" y="44303"/>
                  </a:lnTo>
                  <a:lnTo>
                    <a:pt x="2789" y="44196"/>
                  </a:lnTo>
                  <a:lnTo>
                    <a:pt x="4184" y="44035"/>
                  </a:lnTo>
                  <a:lnTo>
                    <a:pt x="5471" y="43820"/>
                  </a:lnTo>
                  <a:lnTo>
                    <a:pt x="6758" y="43552"/>
                  </a:lnTo>
                  <a:lnTo>
                    <a:pt x="8045" y="43230"/>
                  </a:lnTo>
                  <a:lnTo>
                    <a:pt x="9225" y="42855"/>
                  </a:lnTo>
                  <a:lnTo>
                    <a:pt x="10405" y="42426"/>
                  </a:lnTo>
                  <a:lnTo>
                    <a:pt x="11585" y="41997"/>
                  </a:lnTo>
                  <a:lnTo>
                    <a:pt x="12658" y="41460"/>
                  </a:lnTo>
                  <a:lnTo>
                    <a:pt x="13784" y="40870"/>
                  </a:lnTo>
                  <a:lnTo>
                    <a:pt x="14803" y="40280"/>
                  </a:lnTo>
                  <a:lnTo>
                    <a:pt x="15822" y="39637"/>
                  </a:lnTo>
                  <a:lnTo>
                    <a:pt x="16841" y="38939"/>
                  </a:lnTo>
                  <a:lnTo>
                    <a:pt x="17807" y="38189"/>
                  </a:lnTo>
                  <a:lnTo>
                    <a:pt x="18718" y="37438"/>
                  </a:lnTo>
                  <a:lnTo>
                    <a:pt x="19630" y="36633"/>
                  </a:lnTo>
                  <a:lnTo>
                    <a:pt x="20488" y="35829"/>
                  </a:lnTo>
                  <a:lnTo>
                    <a:pt x="21293" y="34970"/>
                  </a:lnTo>
                  <a:lnTo>
                    <a:pt x="22151" y="34112"/>
                  </a:lnTo>
                  <a:lnTo>
                    <a:pt x="22902" y="33201"/>
                  </a:lnTo>
                  <a:lnTo>
                    <a:pt x="23653" y="32289"/>
                  </a:lnTo>
                  <a:lnTo>
                    <a:pt x="24404" y="31323"/>
                  </a:lnTo>
                  <a:lnTo>
                    <a:pt x="25101" y="30358"/>
                  </a:lnTo>
                  <a:lnTo>
                    <a:pt x="26442" y="28373"/>
                  </a:lnTo>
                  <a:lnTo>
                    <a:pt x="27622" y="26335"/>
                  </a:lnTo>
                  <a:lnTo>
                    <a:pt x="28748" y="24297"/>
                  </a:lnTo>
                  <a:lnTo>
                    <a:pt x="29821" y="22205"/>
                  </a:lnTo>
                  <a:lnTo>
                    <a:pt x="30733" y="20167"/>
                  </a:lnTo>
                  <a:lnTo>
                    <a:pt x="31591" y="18076"/>
                  </a:lnTo>
                  <a:lnTo>
                    <a:pt x="32395" y="16037"/>
                  </a:lnTo>
                  <a:lnTo>
                    <a:pt x="33039" y="14053"/>
                  </a:lnTo>
                  <a:lnTo>
                    <a:pt x="33682" y="12176"/>
                  </a:lnTo>
                  <a:lnTo>
                    <a:pt x="34219" y="10352"/>
                  </a:lnTo>
                  <a:lnTo>
                    <a:pt x="34702" y="8582"/>
                  </a:lnTo>
                  <a:lnTo>
                    <a:pt x="35131" y="6973"/>
                  </a:lnTo>
                  <a:lnTo>
                    <a:pt x="35721" y="4131"/>
                  </a:lnTo>
                  <a:lnTo>
                    <a:pt x="36150" y="1932"/>
                  </a:lnTo>
                  <a:lnTo>
                    <a:pt x="36418" y="537"/>
                  </a:lnTo>
                  <a:lnTo>
                    <a:pt x="36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573928" y="4400346"/>
              <a:ext cx="185377" cy="77782"/>
            </a:xfrm>
            <a:custGeom>
              <a:avLst/>
              <a:gdLst/>
              <a:ahLst/>
              <a:cxnLst/>
              <a:rect l="l" t="t" r="r" b="b"/>
              <a:pathLst>
                <a:path w="9333" h="3916" extrusionOk="0">
                  <a:moveTo>
                    <a:pt x="751" y="1"/>
                  </a:moveTo>
                  <a:lnTo>
                    <a:pt x="591" y="54"/>
                  </a:lnTo>
                  <a:lnTo>
                    <a:pt x="430" y="108"/>
                  </a:lnTo>
                  <a:lnTo>
                    <a:pt x="322" y="215"/>
                  </a:lnTo>
                  <a:lnTo>
                    <a:pt x="215" y="322"/>
                  </a:lnTo>
                  <a:lnTo>
                    <a:pt x="108" y="483"/>
                  </a:lnTo>
                  <a:lnTo>
                    <a:pt x="54" y="644"/>
                  </a:lnTo>
                  <a:lnTo>
                    <a:pt x="54" y="805"/>
                  </a:lnTo>
                  <a:lnTo>
                    <a:pt x="1" y="2897"/>
                  </a:lnTo>
                  <a:lnTo>
                    <a:pt x="1" y="3058"/>
                  </a:lnTo>
                  <a:lnTo>
                    <a:pt x="54" y="3219"/>
                  </a:lnTo>
                  <a:lnTo>
                    <a:pt x="161" y="3380"/>
                  </a:lnTo>
                  <a:lnTo>
                    <a:pt x="269" y="3541"/>
                  </a:lnTo>
                  <a:lnTo>
                    <a:pt x="376" y="3648"/>
                  </a:lnTo>
                  <a:lnTo>
                    <a:pt x="537" y="3701"/>
                  </a:lnTo>
                  <a:lnTo>
                    <a:pt x="698" y="3755"/>
                  </a:lnTo>
                  <a:lnTo>
                    <a:pt x="859" y="3809"/>
                  </a:lnTo>
                  <a:lnTo>
                    <a:pt x="9226" y="3916"/>
                  </a:lnTo>
                  <a:lnTo>
                    <a:pt x="9333" y="1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573928" y="4528182"/>
              <a:ext cx="185377" cy="117209"/>
            </a:xfrm>
            <a:custGeom>
              <a:avLst/>
              <a:gdLst/>
              <a:ahLst/>
              <a:cxnLst/>
              <a:rect l="l" t="t" r="r" b="b"/>
              <a:pathLst>
                <a:path w="9333" h="5901" extrusionOk="0">
                  <a:moveTo>
                    <a:pt x="1502" y="1"/>
                  </a:moveTo>
                  <a:lnTo>
                    <a:pt x="1180" y="54"/>
                  </a:lnTo>
                  <a:lnTo>
                    <a:pt x="912" y="108"/>
                  </a:lnTo>
                  <a:lnTo>
                    <a:pt x="698" y="215"/>
                  </a:lnTo>
                  <a:lnTo>
                    <a:pt x="483" y="430"/>
                  </a:lnTo>
                  <a:lnTo>
                    <a:pt x="269" y="591"/>
                  </a:lnTo>
                  <a:lnTo>
                    <a:pt x="161" y="859"/>
                  </a:lnTo>
                  <a:lnTo>
                    <a:pt x="54" y="1127"/>
                  </a:lnTo>
                  <a:lnTo>
                    <a:pt x="54" y="1395"/>
                  </a:lnTo>
                  <a:lnTo>
                    <a:pt x="1" y="4238"/>
                  </a:lnTo>
                  <a:lnTo>
                    <a:pt x="1" y="4292"/>
                  </a:lnTo>
                  <a:lnTo>
                    <a:pt x="1" y="4560"/>
                  </a:lnTo>
                  <a:lnTo>
                    <a:pt x="108" y="4828"/>
                  </a:lnTo>
                  <a:lnTo>
                    <a:pt x="215" y="5096"/>
                  </a:lnTo>
                  <a:lnTo>
                    <a:pt x="376" y="5311"/>
                  </a:lnTo>
                  <a:lnTo>
                    <a:pt x="591" y="5471"/>
                  </a:lnTo>
                  <a:lnTo>
                    <a:pt x="859" y="5632"/>
                  </a:lnTo>
                  <a:lnTo>
                    <a:pt x="1127" y="5686"/>
                  </a:lnTo>
                  <a:lnTo>
                    <a:pt x="1395" y="5740"/>
                  </a:lnTo>
                  <a:lnTo>
                    <a:pt x="9226" y="5901"/>
                  </a:lnTo>
                  <a:lnTo>
                    <a:pt x="9333" y="16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683648" y="4401419"/>
              <a:ext cx="75656" cy="193898"/>
            </a:xfrm>
            <a:custGeom>
              <a:avLst/>
              <a:gdLst/>
              <a:ahLst/>
              <a:cxnLst/>
              <a:rect l="l" t="t" r="r" b="b"/>
              <a:pathLst>
                <a:path w="3809" h="9762" extrusionOk="0">
                  <a:moveTo>
                    <a:pt x="162" y="0"/>
                  </a:moveTo>
                  <a:lnTo>
                    <a:pt x="1" y="9708"/>
                  </a:lnTo>
                  <a:lnTo>
                    <a:pt x="3648" y="9762"/>
                  </a:lnTo>
                  <a:lnTo>
                    <a:pt x="3809" y="5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5201" y="4389700"/>
              <a:ext cx="120406" cy="263138"/>
            </a:xfrm>
            <a:custGeom>
              <a:avLst/>
              <a:gdLst/>
              <a:ahLst/>
              <a:cxnLst/>
              <a:rect l="l" t="t" r="r" b="b"/>
              <a:pathLst>
                <a:path w="6062" h="13248" extrusionOk="0">
                  <a:moveTo>
                    <a:pt x="5900" y="0"/>
                  </a:moveTo>
                  <a:lnTo>
                    <a:pt x="1" y="54"/>
                  </a:lnTo>
                  <a:lnTo>
                    <a:pt x="162" y="13248"/>
                  </a:lnTo>
                  <a:lnTo>
                    <a:pt x="6061" y="13194"/>
                  </a:lnTo>
                  <a:lnTo>
                    <a:pt x="59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728398" y="4623005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08"/>
                  </a:lnTo>
                  <a:lnTo>
                    <a:pt x="751" y="215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161"/>
                  </a:lnTo>
                  <a:lnTo>
                    <a:pt x="5578" y="108"/>
                  </a:lnTo>
                  <a:lnTo>
                    <a:pt x="5793" y="108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28398" y="4576130"/>
              <a:ext cx="115083" cy="4270"/>
            </a:xfrm>
            <a:custGeom>
              <a:avLst/>
              <a:gdLst/>
              <a:ahLst/>
              <a:cxnLst/>
              <a:rect l="l" t="t" r="r" b="b"/>
              <a:pathLst>
                <a:path w="5794" h="215" extrusionOk="0">
                  <a:moveTo>
                    <a:pt x="1449" y="0"/>
                  </a:moveTo>
                  <a:lnTo>
                    <a:pt x="1" y="108"/>
                  </a:lnTo>
                  <a:lnTo>
                    <a:pt x="1449" y="215"/>
                  </a:lnTo>
                  <a:lnTo>
                    <a:pt x="2897" y="215"/>
                  </a:lnTo>
                  <a:lnTo>
                    <a:pt x="4935" y="161"/>
                  </a:lnTo>
                  <a:lnTo>
                    <a:pt x="5578" y="108"/>
                  </a:lnTo>
                  <a:lnTo>
                    <a:pt x="5739" y="54"/>
                  </a:lnTo>
                  <a:lnTo>
                    <a:pt x="5793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29471" y="4528181"/>
              <a:ext cx="115063" cy="5343"/>
            </a:xfrm>
            <a:custGeom>
              <a:avLst/>
              <a:gdLst/>
              <a:ahLst/>
              <a:cxnLst/>
              <a:rect l="l" t="t" r="r" b="b"/>
              <a:pathLst>
                <a:path w="5793" h="269" extrusionOk="0">
                  <a:moveTo>
                    <a:pt x="1448" y="1"/>
                  </a:moveTo>
                  <a:lnTo>
                    <a:pt x="0" y="108"/>
                  </a:lnTo>
                  <a:lnTo>
                    <a:pt x="1448" y="269"/>
                  </a:lnTo>
                  <a:lnTo>
                    <a:pt x="2896" y="269"/>
                  </a:lnTo>
                  <a:lnTo>
                    <a:pt x="4988" y="215"/>
                  </a:lnTo>
                  <a:lnTo>
                    <a:pt x="5578" y="108"/>
                  </a:lnTo>
                  <a:lnTo>
                    <a:pt x="5739" y="108"/>
                  </a:lnTo>
                  <a:lnTo>
                    <a:pt x="5793" y="54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6273" y="4482379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502" y="0"/>
                  </a:moveTo>
                  <a:lnTo>
                    <a:pt x="0" y="108"/>
                  </a:lnTo>
                  <a:lnTo>
                    <a:pt x="751" y="161"/>
                  </a:lnTo>
                  <a:lnTo>
                    <a:pt x="1502" y="215"/>
                  </a:lnTo>
                  <a:lnTo>
                    <a:pt x="2199" y="269"/>
                  </a:lnTo>
                  <a:lnTo>
                    <a:pt x="2950" y="215"/>
                  </a:lnTo>
                  <a:lnTo>
                    <a:pt x="4988" y="161"/>
                  </a:lnTo>
                  <a:lnTo>
                    <a:pt x="5632" y="108"/>
                  </a:lnTo>
                  <a:lnTo>
                    <a:pt x="5793" y="54"/>
                  </a:lnTo>
                  <a:lnTo>
                    <a:pt x="5846" y="54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728398" y="4436576"/>
              <a:ext cx="116136" cy="5343"/>
            </a:xfrm>
            <a:custGeom>
              <a:avLst/>
              <a:gdLst/>
              <a:ahLst/>
              <a:cxnLst/>
              <a:rect l="l" t="t" r="r" b="b"/>
              <a:pathLst>
                <a:path w="5847" h="269" extrusionOk="0">
                  <a:moveTo>
                    <a:pt x="1449" y="0"/>
                  </a:moveTo>
                  <a:lnTo>
                    <a:pt x="1" y="161"/>
                  </a:lnTo>
                  <a:lnTo>
                    <a:pt x="1449" y="268"/>
                  </a:lnTo>
                  <a:lnTo>
                    <a:pt x="2897" y="268"/>
                  </a:lnTo>
                  <a:lnTo>
                    <a:pt x="4989" y="215"/>
                  </a:lnTo>
                  <a:lnTo>
                    <a:pt x="5578" y="161"/>
                  </a:lnTo>
                  <a:lnTo>
                    <a:pt x="5793" y="107"/>
                  </a:lnTo>
                  <a:lnTo>
                    <a:pt x="5847" y="54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879671" y="4440826"/>
              <a:ext cx="29853" cy="184324"/>
            </a:xfrm>
            <a:custGeom>
              <a:avLst/>
              <a:gdLst/>
              <a:ahLst/>
              <a:cxnLst/>
              <a:rect l="l" t="t" r="r" b="b"/>
              <a:pathLst>
                <a:path w="1503" h="9280" extrusionOk="0">
                  <a:moveTo>
                    <a:pt x="1" y="1"/>
                  </a:moveTo>
                  <a:lnTo>
                    <a:pt x="1" y="698"/>
                  </a:lnTo>
                  <a:lnTo>
                    <a:pt x="54" y="1395"/>
                  </a:lnTo>
                  <a:lnTo>
                    <a:pt x="215" y="2843"/>
                  </a:lnTo>
                  <a:lnTo>
                    <a:pt x="483" y="4667"/>
                  </a:lnTo>
                  <a:lnTo>
                    <a:pt x="859" y="6866"/>
                  </a:lnTo>
                  <a:lnTo>
                    <a:pt x="1395" y="9011"/>
                  </a:lnTo>
                  <a:lnTo>
                    <a:pt x="1502" y="9280"/>
                  </a:lnTo>
                  <a:lnTo>
                    <a:pt x="1502" y="9011"/>
                  </a:lnTo>
                  <a:lnTo>
                    <a:pt x="1449" y="8797"/>
                  </a:lnTo>
                  <a:lnTo>
                    <a:pt x="1427" y="8883"/>
                  </a:lnTo>
                  <a:lnTo>
                    <a:pt x="1427" y="8883"/>
                  </a:lnTo>
                  <a:lnTo>
                    <a:pt x="1181" y="7402"/>
                  </a:lnTo>
                  <a:lnTo>
                    <a:pt x="698" y="4613"/>
                  </a:lnTo>
                  <a:lnTo>
                    <a:pt x="269" y="1342"/>
                  </a:lnTo>
                  <a:lnTo>
                    <a:pt x="162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939338" y="4418461"/>
              <a:ext cx="56469" cy="180054"/>
            </a:xfrm>
            <a:custGeom>
              <a:avLst/>
              <a:gdLst/>
              <a:ahLst/>
              <a:cxnLst/>
              <a:rect l="l" t="t" r="r" b="b"/>
              <a:pathLst>
                <a:path w="2843" h="9065" extrusionOk="0">
                  <a:moveTo>
                    <a:pt x="0" y="0"/>
                  </a:moveTo>
                  <a:lnTo>
                    <a:pt x="590" y="2307"/>
                  </a:lnTo>
                  <a:lnTo>
                    <a:pt x="1287" y="4559"/>
                  </a:lnTo>
                  <a:lnTo>
                    <a:pt x="1985" y="6866"/>
                  </a:lnTo>
                  <a:lnTo>
                    <a:pt x="2843" y="9065"/>
                  </a:lnTo>
                  <a:lnTo>
                    <a:pt x="2843" y="9065"/>
                  </a:lnTo>
                  <a:lnTo>
                    <a:pt x="2253" y="6758"/>
                  </a:lnTo>
                  <a:lnTo>
                    <a:pt x="1556" y="4506"/>
                  </a:lnTo>
                  <a:lnTo>
                    <a:pt x="805" y="2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1012829" y="4381179"/>
              <a:ext cx="85250" cy="173658"/>
            </a:xfrm>
            <a:custGeom>
              <a:avLst/>
              <a:gdLst/>
              <a:ahLst/>
              <a:cxnLst/>
              <a:rect l="l" t="t" r="r" b="b"/>
              <a:pathLst>
                <a:path w="4292" h="8743" extrusionOk="0">
                  <a:moveTo>
                    <a:pt x="1" y="0"/>
                  </a:moveTo>
                  <a:lnTo>
                    <a:pt x="108" y="376"/>
                  </a:lnTo>
                  <a:lnTo>
                    <a:pt x="537" y="1341"/>
                  </a:lnTo>
                  <a:lnTo>
                    <a:pt x="2039" y="4452"/>
                  </a:lnTo>
                  <a:lnTo>
                    <a:pt x="3112" y="6651"/>
                  </a:lnTo>
                  <a:lnTo>
                    <a:pt x="4292" y="8743"/>
                  </a:lnTo>
                  <a:lnTo>
                    <a:pt x="4292" y="8743"/>
                  </a:lnTo>
                  <a:lnTo>
                    <a:pt x="4184" y="8367"/>
                  </a:lnTo>
                  <a:lnTo>
                    <a:pt x="3755" y="7455"/>
                  </a:lnTo>
                  <a:lnTo>
                    <a:pt x="2254" y="4345"/>
                  </a:lnTo>
                  <a:lnTo>
                    <a:pt x="1181" y="2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1076747" y="4334304"/>
              <a:ext cx="112958" cy="152365"/>
            </a:xfrm>
            <a:custGeom>
              <a:avLst/>
              <a:gdLst/>
              <a:ahLst/>
              <a:cxnLst/>
              <a:rect l="l" t="t" r="r" b="b"/>
              <a:pathLst>
                <a:path w="5687" h="7671" extrusionOk="0">
                  <a:moveTo>
                    <a:pt x="1" y="0"/>
                  </a:moveTo>
                  <a:lnTo>
                    <a:pt x="1288" y="1985"/>
                  </a:lnTo>
                  <a:lnTo>
                    <a:pt x="2736" y="3916"/>
                  </a:lnTo>
                  <a:lnTo>
                    <a:pt x="3434" y="4881"/>
                  </a:lnTo>
                  <a:lnTo>
                    <a:pt x="4131" y="5846"/>
                  </a:lnTo>
                  <a:lnTo>
                    <a:pt x="4882" y="6758"/>
                  </a:lnTo>
                  <a:lnTo>
                    <a:pt x="5686" y="7670"/>
                  </a:lnTo>
                  <a:lnTo>
                    <a:pt x="5686" y="7670"/>
                  </a:lnTo>
                  <a:lnTo>
                    <a:pt x="5472" y="7348"/>
                  </a:lnTo>
                  <a:lnTo>
                    <a:pt x="4882" y="6490"/>
                  </a:lnTo>
                  <a:lnTo>
                    <a:pt x="2951" y="3755"/>
                  </a:lnTo>
                  <a:lnTo>
                    <a:pt x="1503" y="1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1136414" y="4278907"/>
              <a:ext cx="132125" cy="132105"/>
            </a:xfrm>
            <a:custGeom>
              <a:avLst/>
              <a:gdLst/>
              <a:ahLst/>
              <a:cxnLst/>
              <a:rect l="l" t="t" r="r" b="b"/>
              <a:pathLst>
                <a:path w="6652" h="6651" extrusionOk="0">
                  <a:moveTo>
                    <a:pt x="0" y="0"/>
                  </a:moveTo>
                  <a:lnTo>
                    <a:pt x="1556" y="1717"/>
                  </a:lnTo>
                  <a:lnTo>
                    <a:pt x="3219" y="3433"/>
                  </a:lnTo>
                  <a:lnTo>
                    <a:pt x="4935" y="5096"/>
                  </a:lnTo>
                  <a:lnTo>
                    <a:pt x="6651" y="6651"/>
                  </a:lnTo>
                  <a:lnTo>
                    <a:pt x="5096" y="4935"/>
                  </a:lnTo>
                  <a:lnTo>
                    <a:pt x="3433" y="3218"/>
                  </a:lnTo>
                  <a:lnTo>
                    <a:pt x="1770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1175821" y="4228834"/>
              <a:ext cx="158761" cy="91646"/>
            </a:xfrm>
            <a:custGeom>
              <a:avLst/>
              <a:gdLst/>
              <a:ahLst/>
              <a:cxnLst/>
              <a:rect l="l" t="t" r="r" b="b"/>
              <a:pathLst>
                <a:path w="7993" h="4614" extrusionOk="0">
                  <a:moveTo>
                    <a:pt x="1" y="0"/>
                  </a:moveTo>
                  <a:lnTo>
                    <a:pt x="591" y="376"/>
                  </a:lnTo>
                  <a:lnTo>
                    <a:pt x="1181" y="698"/>
                  </a:lnTo>
                  <a:lnTo>
                    <a:pt x="3970" y="2360"/>
                  </a:lnTo>
                  <a:lnTo>
                    <a:pt x="6813" y="4023"/>
                  </a:lnTo>
                  <a:lnTo>
                    <a:pt x="7349" y="4345"/>
                  </a:lnTo>
                  <a:lnTo>
                    <a:pt x="7992" y="4613"/>
                  </a:lnTo>
                  <a:lnTo>
                    <a:pt x="7456" y="4238"/>
                  </a:lnTo>
                  <a:lnTo>
                    <a:pt x="6866" y="3862"/>
                  </a:lnTo>
                  <a:lnTo>
                    <a:pt x="5633" y="3058"/>
                  </a:lnTo>
                  <a:lnTo>
                    <a:pt x="4077" y="2146"/>
                  </a:lnTo>
                  <a:lnTo>
                    <a:pt x="2522" y="1234"/>
                  </a:lnTo>
                  <a:lnTo>
                    <a:pt x="1235" y="537"/>
                  </a:lnTo>
                  <a:lnTo>
                    <a:pt x="645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1223769" y="4157448"/>
              <a:ext cx="155563" cy="71406"/>
            </a:xfrm>
            <a:custGeom>
              <a:avLst/>
              <a:gdLst/>
              <a:ahLst/>
              <a:cxnLst/>
              <a:rect l="l" t="t" r="r" b="b"/>
              <a:pathLst>
                <a:path w="7832" h="3595" extrusionOk="0">
                  <a:moveTo>
                    <a:pt x="1" y="1"/>
                  </a:moveTo>
                  <a:lnTo>
                    <a:pt x="537" y="269"/>
                  </a:lnTo>
                  <a:lnTo>
                    <a:pt x="1127" y="537"/>
                  </a:lnTo>
                  <a:lnTo>
                    <a:pt x="3916" y="1771"/>
                  </a:lnTo>
                  <a:lnTo>
                    <a:pt x="6651" y="3112"/>
                  </a:lnTo>
                  <a:lnTo>
                    <a:pt x="7241" y="3380"/>
                  </a:lnTo>
                  <a:lnTo>
                    <a:pt x="7831" y="3594"/>
                  </a:lnTo>
                  <a:lnTo>
                    <a:pt x="7831" y="3594"/>
                  </a:lnTo>
                  <a:lnTo>
                    <a:pt x="7295" y="3219"/>
                  </a:lnTo>
                  <a:lnTo>
                    <a:pt x="6705" y="2951"/>
                  </a:lnTo>
                  <a:lnTo>
                    <a:pt x="5525" y="2307"/>
                  </a:lnTo>
                  <a:lnTo>
                    <a:pt x="4023" y="1556"/>
                  </a:lnTo>
                  <a:lnTo>
                    <a:pt x="2468" y="859"/>
                  </a:lnTo>
                  <a:lnTo>
                    <a:pt x="1180" y="376"/>
                  </a:lnTo>
                  <a:lnTo>
                    <a:pt x="590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1257853" y="4090333"/>
              <a:ext cx="173678" cy="50093"/>
            </a:xfrm>
            <a:custGeom>
              <a:avLst/>
              <a:gdLst/>
              <a:ahLst/>
              <a:cxnLst/>
              <a:rect l="l" t="t" r="r" b="b"/>
              <a:pathLst>
                <a:path w="8744" h="2522" extrusionOk="0">
                  <a:moveTo>
                    <a:pt x="1" y="1"/>
                  </a:moveTo>
                  <a:lnTo>
                    <a:pt x="591" y="269"/>
                  </a:lnTo>
                  <a:lnTo>
                    <a:pt x="1234" y="484"/>
                  </a:lnTo>
                  <a:lnTo>
                    <a:pt x="2629" y="966"/>
                  </a:lnTo>
                  <a:lnTo>
                    <a:pt x="4292" y="1503"/>
                  </a:lnTo>
                  <a:lnTo>
                    <a:pt x="6008" y="1985"/>
                  </a:lnTo>
                  <a:lnTo>
                    <a:pt x="7456" y="2307"/>
                  </a:lnTo>
                  <a:lnTo>
                    <a:pt x="8100" y="2468"/>
                  </a:lnTo>
                  <a:lnTo>
                    <a:pt x="8743" y="2522"/>
                  </a:lnTo>
                  <a:lnTo>
                    <a:pt x="8100" y="2307"/>
                  </a:lnTo>
                  <a:lnTo>
                    <a:pt x="7456" y="2146"/>
                  </a:lnTo>
                  <a:lnTo>
                    <a:pt x="6061" y="1771"/>
                  </a:lnTo>
                  <a:lnTo>
                    <a:pt x="4399" y="1288"/>
                  </a:lnTo>
                  <a:lnTo>
                    <a:pt x="1288" y="323"/>
                  </a:lnTo>
                  <a:lnTo>
                    <a:pt x="644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1285561" y="4028560"/>
              <a:ext cx="174730" cy="22385"/>
            </a:xfrm>
            <a:custGeom>
              <a:avLst/>
              <a:gdLst/>
              <a:ahLst/>
              <a:cxnLst/>
              <a:rect l="l" t="t" r="r" b="b"/>
              <a:pathLst>
                <a:path w="8797" h="1127" extrusionOk="0">
                  <a:moveTo>
                    <a:pt x="0" y="0"/>
                  </a:moveTo>
                  <a:lnTo>
                    <a:pt x="2199" y="429"/>
                  </a:lnTo>
                  <a:lnTo>
                    <a:pt x="4398" y="697"/>
                  </a:lnTo>
                  <a:lnTo>
                    <a:pt x="6597" y="966"/>
                  </a:lnTo>
                  <a:lnTo>
                    <a:pt x="8796" y="1127"/>
                  </a:lnTo>
                  <a:lnTo>
                    <a:pt x="7724" y="912"/>
                  </a:lnTo>
                  <a:lnTo>
                    <a:pt x="6597" y="697"/>
                  </a:lnTo>
                  <a:lnTo>
                    <a:pt x="5525" y="590"/>
                  </a:lnTo>
                  <a:lnTo>
                    <a:pt x="4398" y="429"/>
                  </a:lnTo>
                  <a:lnTo>
                    <a:pt x="2199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1317520" y="3946528"/>
              <a:ext cx="172605" cy="17062"/>
            </a:xfrm>
            <a:custGeom>
              <a:avLst/>
              <a:gdLst/>
              <a:ahLst/>
              <a:cxnLst/>
              <a:rect l="l" t="t" r="r" b="b"/>
              <a:pathLst>
                <a:path w="8690" h="859" extrusionOk="0">
                  <a:moveTo>
                    <a:pt x="0" y="0"/>
                  </a:moveTo>
                  <a:lnTo>
                    <a:pt x="644" y="108"/>
                  </a:lnTo>
                  <a:lnTo>
                    <a:pt x="1234" y="215"/>
                  </a:lnTo>
                  <a:lnTo>
                    <a:pt x="4345" y="537"/>
                  </a:lnTo>
                  <a:lnTo>
                    <a:pt x="7402" y="805"/>
                  </a:lnTo>
                  <a:lnTo>
                    <a:pt x="8045" y="858"/>
                  </a:lnTo>
                  <a:lnTo>
                    <a:pt x="8689" y="858"/>
                  </a:lnTo>
                  <a:lnTo>
                    <a:pt x="8045" y="698"/>
                  </a:lnTo>
                  <a:lnTo>
                    <a:pt x="7402" y="644"/>
                  </a:lnTo>
                  <a:lnTo>
                    <a:pt x="4345" y="3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1331364" y="3877287"/>
              <a:ext cx="182199" cy="8541"/>
            </a:xfrm>
            <a:custGeom>
              <a:avLst/>
              <a:gdLst/>
              <a:ahLst/>
              <a:cxnLst/>
              <a:rect l="l" t="t" r="r" b="b"/>
              <a:pathLst>
                <a:path w="9173" h="430" extrusionOk="0">
                  <a:moveTo>
                    <a:pt x="6866" y="0"/>
                  </a:moveTo>
                  <a:lnTo>
                    <a:pt x="4560" y="54"/>
                  </a:lnTo>
                  <a:lnTo>
                    <a:pt x="2253" y="161"/>
                  </a:lnTo>
                  <a:lnTo>
                    <a:pt x="1" y="322"/>
                  </a:lnTo>
                  <a:lnTo>
                    <a:pt x="2253" y="429"/>
                  </a:lnTo>
                  <a:lnTo>
                    <a:pt x="4560" y="322"/>
                  </a:lnTo>
                  <a:lnTo>
                    <a:pt x="6866" y="268"/>
                  </a:lnTo>
                  <a:lnTo>
                    <a:pt x="9172" y="54"/>
                  </a:lnTo>
                  <a:lnTo>
                    <a:pt x="68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1351604" y="3809099"/>
              <a:ext cx="171533" cy="7468"/>
            </a:xfrm>
            <a:custGeom>
              <a:avLst/>
              <a:gdLst/>
              <a:ahLst/>
              <a:cxnLst/>
              <a:rect l="l" t="t" r="r" b="b"/>
              <a:pathLst>
                <a:path w="8636" h="376" extrusionOk="0">
                  <a:moveTo>
                    <a:pt x="7992" y="0"/>
                  </a:moveTo>
                  <a:lnTo>
                    <a:pt x="7349" y="54"/>
                  </a:lnTo>
                  <a:lnTo>
                    <a:pt x="6008" y="108"/>
                  </a:lnTo>
                  <a:lnTo>
                    <a:pt x="2629" y="108"/>
                  </a:lnTo>
                  <a:lnTo>
                    <a:pt x="1234" y="54"/>
                  </a:lnTo>
                  <a:lnTo>
                    <a:pt x="1" y="54"/>
                  </a:lnTo>
                  <a:lnTo>
                    <a:pt x="591" y="161"/>
                  </a:lnTo>
                  <a:lnTo>
                    <a:pt x="1234" y="269"/>
                  </a:lnTo>
                  <a:lnTo>
                    <a:pt x="2629" y="322"/>
                  </a:lnTo>
                  <a:lnTo>
                    <a:pt x="4291" y="376"/>
                  </a:lnTo>
                  <a:lnTo>
                    <a:pt x="6008" y="322"/>
                  </a:lnTo>
                  <a:lnTo>
                    <a:pt x="7349" y="215"/>
                  </a:lnTo>
                  <a:lnTo>
                    <a:pt x="7992" y="161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862629" y="3781391"/>
              <a:ext cx="506037" cy="691414"/>
            </a:xfrm>
            <a:custGeom>
              <a:avLst/>
              <a:gdLst/>
              <a:ahLst/>
              <a:cxnLst/>
              <a:rect l="l" t="t" r="r" b="b"/>
              <a:pathLst>
                <a:path w="25477" h="34810" extrusionOk="0">
                  <a:moveTo>
                    <a:pt x="25477" y="1"/>
                  </a:moveTo>
                  <a:lnTo>
                    <a:pt x="25423" y="1342"/>
                  </a:lnTo>
                  <a:lnTo>
                    <a:pt x="25316" y="2575"/>
                  </a:lnTo>
                  <a:lnTo>
                    <a:pt x="25155" y="3809"/>
                  </a:lnTo>
                  <a:lnTo>
                    <a:pt x="24940" y="5043"/>
                  </a:lnTo>
                  <a:lnTo>
                    <a:pt x="24726" y="6276"/>
                  </a:lnTo>
                  <a:lnTo>
                    <a:pt x="24297" y="8314"/>
                  </a:lnTo>
                  <a:lnTo>
                    <a:pt x="23707" y="10299"/>
                  </a:lnTo>
                  <a:lnTo>
                    <a:pt x="23063" y="12230"/>
                  </a:lnTo>
                  <a:lnTo>
                    <a:pt x="22259" y="14107"/>
                  </a:lnTo>
                  <a:lnTo>
                    <a:pt x="21401" y="15930"/>
                  </a:lnTo>
                  <a:lnTo>
                    <a:pt x="20435" y="17754"/>
                  </a:lnTo>
                  <a:lnTo>
                    <a:pt x="19416" y="19470"/>
                  </a:lnTo>
                  <a:lnTo>
                    <a:pt x="18236" y="21133"/>
                  </a:lnTo>
                  <a:lnTo>
                    <a:pt x="17003" y="22796"/>
                  </a:lnTo>
                  <a:lnTo>
                    <a:pt x="15715" y="24297"/>
                  </a:lnTo>
                  <a:lnTo>
                    <a:pt x="14321" y="25799"/>
                  </a:lnTo>
                  <a:lnTo>
                    <a:pt x="12819" y="27194"/>
                  </a:lnTo>
                  <a:lnTo>
                    <a:pt x="11264" y="28535"/>
                  </a:lnTo>
                  <a:lnTo>
                    <a:pt x="9655" y="29768"/>
                  </a:lnTo>
                  <a:lnTo>
                    <a:pt x="7938" y="30894"/>
                  </a:lnTo>
                  <a:lnTo>
                    <a:pt x="6168" y="31967"/>
                  </a:lnTo>
                  <a:lnTo>
                    <a:pt x="5096" y="32611"/>
                  </a:lnTo>
                  <a:lnTo>
                    <a:pt x="3969" y="33147"/>
                  </a:lnTo>
                  <a:lnTo>
                    <a:pt x="2843" y="33683"/>
                  </a:lnTo>
                  <a:lnTo>
                    <a:pt x="1717" y="34166"/>
                  </a:lnTo>
                  <a:lnTo>
                    <a:pt x="430" y="34649"/>
                  </a:lnTo>
                  <a:lnTo>
                    <a:pt x="108" y="34756"/>
                  </a:lnTo>
                  <a:lnTo>
                    <a:pt x="0" y="34810"/>
                  </a:lnTo>
                  <a:lnTo>
                    <a:pt x="161" y="34810"/>
                  </a:lnTo>
                  <a:lnTo>
                    <a:pt x="483" y="34703"/>
                  </a:lnTo>
                  <a:lnTo>
                    <a:pt x="1770" y="34220"/>
                  </a:lnTo>
                  <a:lnTo>
                    <a:pt x="2897" y="33737"/>
                  </a:lnTo>
                  <a:lnTo>
                    <a:pt x="4023" y="33254"/>
                  </a:lnTo>
                  <a:lnTo>
                    <a:pt x="5149" y="32664"/>
                  </a:lnTo>
                  <a:lnTo>
                    <a:pt x="6276" y="32074"/>
                  </a:lnTo>
                  <a:lnTo>
                    <a:pt x="7831" y="31163"/>
                  </a:lnTo>
                  <a:lnTo>
                    <a:pt x="9386" y="30144"/>
                  </a:lnTo>
                  <a:lnTo>
                    <a:pt x="10888" y="29071"/>
                  </a:lnTo>
                  <a:lnTo>
                    <a:pt x="12336" y="27891"/>
                  </a:lnTo>
                  <a:lnTo>
                    <a:pt x="13195" y="27140"/>
                  </a:lnTo>
                  <a:lnTo>
                    <a:pt x="13999" y="26389"/>
                  </a:lnTo>
                  <a:lnTo>
                    <a:pt x="14804" y="25585"/>
                  </a:lnTo>
                  <a:lnTo>
                    <a:pt x="15608" y="24780"/>
                  </a:lnTo>
                  <a:lnTo>
                    <a:pt x="16359" y="23922"/>
                  </a:lnTo>
                  <a:lnTo>
                    <a:pt x="17110" y="23064"/>
                  </a:lnTo>
                  <a:lnTo>
                    <a:pt x="17807" y="22152"/>
                  </a:lnTo>
                  <a:lnTo>
                    <a:pt x="18451" y="21240"/>
                  </a:lnTo>
                  <a:lnTo>
                    <a:pt x="19094" y="20328"/>
                  </a:lnTo>
                  <a:lnTo>
                    <a:pt x="19738" y="19363"/>
                  </a:lnTo>
                  <a:lnTo>
                    <a:pt x="20328" y="18398"/>
                  </a:lnTo>
                  <a:lnTo>
                    <a:pt x="20864" y="17432"/>
                  </a:lnTo>
                  <a:lnTo>
                    <a:pt x="21401" y="16413"/>
                  </a:lnTo>
                  <a:lnTo>
                    <a:pt x="21883" y="15394"/>
                  </a:lnTo>
                  <a:lnTo>
                    <a:pt x="22366" y="14375"/>
                  </a:lnTo>
                  <a:lnTo>
                    <a:pt x="22795" y="13356"/>
                  </a:lnTo>
                  <a:lnTo>
                    <a:pt x="23439" y="11586"/>
                  </a:lnTo>
                  <a:lnTo>
                    <a:pt x="24029" y="9816"/>
                  </a:lnTo>
                  <a:lnTo>
                    <a:pt x="24511" y="8046"/>
                  </a:lnTo>
                  <a:lnTo>
                    <a:pt x="24887" y="6223"/>
                  </a:lnTo>
                  <a:lnTo>
                    <a:pt x="25101" y="4989"/>
                  </a:lnTo>
                  <a:lnTo>
                    <a:pt x="25262" y="3755"/>
                  </a:lnTo>
                  <a:lnTo>
                    <a:pt x="25370" y="2522"/>
                  </a:lnTo>
                  <a:lnTo>
                    <a:pt x="25477" y="1288"/>
                  </a:lnTo>
                  <a:lnTo>
                    <a:pt x="25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extrusionOk="0">
                  <a:moveTo>
                    <a:pt x="20328" y="1"/>
                  </a:moveTo>
                  <a:lnTo>
                    <a:pt x="20221" y="1717"/>
                  </a:lnTo>
                  <a:lnTo>
                    <a:pt x="20113" y="3272"/>
                  </a:lnTo>
                  <a:lnTo>
                    <a:pt x="19899" y="4721"/>
                  </a:lnTo>
                  <a:lnTo>
                    <a:pt x="19577" y="6061"/>
                  </a:lnTo>
                  <a:lnTo>
                    <a:pt x="19255" y="7295"/>
                  </a:lnTo>
                  <a:lnTo>
                    <a:pt x="18826" y="8368"/>
                  </a:lnTo>
                  <a:lnTo>
                    <a:pt x="18344" y="9387"/>
                  </a:lnTo>
                  <a:lnTo>
                    <a:pt x="17861" y="10245"/>
                  </a:lnTo>
                  <a:lnTo>
                    <a:pt x="17271" y="11049"/>
                  </a:lnTo>
                  <a:lnTo>
                    <a:pt x="16681" y="11747"/>
                  </a:lnTo>
                  <a:lnTo>
                    <a:pt x="16037" y="12390"/>
                  </a:lnTo>
                  <a:lnTo>
                    <a:pt x="15394" y="12927"/>
                  </a:lnTo>
                  <a:lnTo>
                    <a:pt x="14696" y="13409"/>
                  </a:lnTo>
                  <a:lnTo>
                    <a:pt x="13999" y="13785"/>
                  </a:lnTo>
                  <a:lnTo>
                    <a:pt x="13302" y="14107"/>
                  </a:lnTo>
                  <a:lnTo>
                    <a:pt x="12551" y="14375"/>
                  </a:lnTo>
                  <a:lnTo>
                    <a:pt x="11854" y="14589"/>
                  </a:lnTo>
                  <a:lnTo>
                    <a:pt x="11157" y="14750"/>
                  </a:lnTo>
                  <a:lnTo>
                    <a:pt x="10459" y="14858"/>
                  </a:lnTo>
                  <a:lnTo>
                    <a:pt x="9762" y="14911"/>
                  </a:lnTo>
                  <a:lnTo>
                    <a:pt x="8475" y="14965"/>
                  </a:lnTo>
                  <a:lnTo>
                    <a:pt x="7348" y="14911"/>
                  </a:lnTo>
                  <a:lnTo>
                    <a:pt x="6329" y="14804"/>
                  </a:lnTo>
                  <a:lnTo>
                    <a:pt x="5579" y="14643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5394"/>
                  </a:lnTo>
                  <a:lnTo>
                    <a:pt x="6061" y="16252"/>
                  </a:lnTo>
                  <a:lnTo>
                    <a:pt x="6437" y="17164"/>
                  </a:lnTo>
                  <a:lnTo>
                    <a:pt x="6759" y="18022"/>
                  </a:lnTo>
                  <a:lnTo>
                    <a:pt x="6973" y="18880"/>
                  </a:lnTo>
                  <a:lnTo>
                    <a:pt x="7134" y="19738"/>
                  </a:lnTo>
                  <a:lnTo>
                    <a:pt x="7188" y="20596"/>
                  </a:lnTo>
                  <a:lnTo>
                    <a:pt x="7188" y="21401"/>
                  </a:lnTo>
                  <a:lnTo>
                    <a:pt x="7080" y="22259"/>
                  </a:lnTo>
                  <a:lnTo>
                    <a:pt x="6919" y="23064"/>
                  </a:lnTo>
                  <a:lnTo>
                    <a:pt x="6759" y="23815"/>
                  </a:lnTo>
                  <a:lnTo>
                    <a:pt x="6490" y="24565"/>
                  </a:lnTo>
                  <a:lnTo>
                    <a:pt x="6222" y="25316"/>
                  </a:lnTo>
                  <a:lnTo>
                    <a:pt x="5900" y="26067"/>
                  </a:lnTo>
                  <a:lnTo>
                    <a:pt x="5525" y="26764"/>
                  </a:lnTo>
                  <a:lnTo>
                    <a:pt x="5149" y="27408"/>
                  </a:lnTo>
                  <a:lnTo>
                    <a:pt x="4291" y="28642"/>
                  </a:lnTo>
                  <a:lnTo>
                    <a:pt x="3433" y="29822"/>
                  </a:lnTo>
                  <a:lnTo>
                    <a:pt x="2575" y="30787"/>
                  </a:lnTo>
                  <a:lnTo>
                    <a:pt x="1771" y="31645"/>
                  </a:lnTo>
                  <a:lnTo>
                    <a:pt x="1073" y="32289"/>
                  </a:lnTo>
                  <a:lnTo>
                    <a:pt x="483" y="32825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073" y="33147"/>
                  </a:lnTo>
                  <a:lnTo>
                    <a:pt x="2146" y="33093"/>
                  </a:lnTo>
                  <a:lnTo>
                    <a:pt x="3165" y="33147"/>
                  </a:lnTo>
                  <a:lnTo>
                    <a:pt x="4130" y="33201"/>
                  </a:lnTo>
                  <a:lnTo>
                    <a:pt x="5042" y="33254"/>
                  </a:lnTo>
                  <a:lnTo>
                    <a:pt x="5954" y="33361"/>
                  </a:lnTo>
                  <a:lnTo>
                    <a:pt x="6812" y="33522"/>
                  </a:lnTo>
                  <a:lnTo>
                    <a:pt x="7617" y="33683"/>
                  </a:lnTo>
                  <a:lnTo>
                    <a:pt x="9172" y="34112"/>
                  </a:lnTo>
                  <a:lnTo>
                    <a:pt x="10567" y="34649"/>
                  </a:lnTo>
                  <a:lnTo>
                    <a:pt x="11800" y="35185"/>
                  </a:lnTo>
                  <a:lnTo>
                    <a:pt x="12873" y="35775"/>
                  </a:lnTo>
                  <a:lnTo>
                    <a:pt x="13838" y="36365"/>
                  </a:lnTo>
                  <a:lnTo>
                    <a:pt x="14696" y="36955"/>
                  </a:lnTo>
                  <a:lnTo>
                    <a:pt x="15394" y="37545"/>
                  </a:lnTo>
                  <a:lnTo>
                    <a:pt x="15930" y="38028"/>
                  </a:lnTo>
                  <a:lnTo>
                    <a:pt x="16681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690" y="37759"/>
                  </a:lnTo>
                  <a:lnTo>
                    <a:pt x="39690" y="36687"/>
                  </a:lnTo>
                  <a:lnTo>
                    <a:pt x="39851" y="35668"/>
                  </a:lnTo>
                  <a:lnTo>
                    <a:pt x="40065" y="34702"/>
                  </a:lnTo>
                  <a:lnTo>
                    <a:pt x="40387" y="33737"/>
                  </a:lnTo>
                  <a:lnTo>
                    <a:pt x="40816" y="32771"/>
                  </a:lnTo>
                  <a:lnTo>
                    <a:pt x="41353" y="31860"/>
                  </a:lnTo>
                  <a:lnTo>
                    <a:pt x="41889" y="30948"/>
                  </a:lnTo>
                  <a:lnTo>
                    <a:pt x="42586" y="30036"/>
                  </a:lnTo>
                  <a:lnTo>
                    <a:pt x="43284" y="29178"/>
                  </a:lnTo>
                  <a:lnTo>
                    <a:pt x="44034" y="28320"/>
                  </a:lnTo>
                  <a:lnTo>
                    <a:pt x="44839" y="27462"/>
                  </a:lnTo>
                  <a:lnTo>
                    <a:pt x="46555" y="25745"/>
                  </a:lnTo>
                  <a:lnTo>
                    <a:pt x="48325" y="23975"/>
                  </a:lnTo>
                  <a:lnTo>
                    <a:pt x="47413" y="24190"/>
                  </a:lnTo>
                  <a:lnTo>
                    <a:pt x="46555" y="24297"/>
                  </a:lnTo>
                  <a:lnTo>
                    <a:pt x="45751" y="24297"/>
                  </a:lnTo>
                  <a:lnTo>
                    <a:pt x="45000" y="24244"/>
                  </a:lnTo>
                  <a:lnTo>
                    <a:pt x="44303" y="24083"/>
                  </a:lnTo>
                  <a:lnTo>
                    <a:pt x="43605" y="23922"/>
                  </a:lnTo>
                  <a:lnTo>
                    <a:pt x="43015" y="23654"/>
                  </a:lnTo>
                  <a:lnTo>
                    <a:pt x="42425" y="23278"/>
                  </a:lnTo>
                  <a:lnTo>
                    <a:pt x="41889" y="22903"/>
                  </a:lnTo>
                  <a:lnTo>
                    <a:pt x="41406" y="22474"/>
                  </a:lnTo>
                  <a:lnTo>
                    <a:pt x="40924" y="22045"/>
                  </a:lnTo>
                  <a:lnTo>
                    <a:pt x="40495" y="21508"/>
                  </a:lnTo>
                  <a:lnTo>
                    <a:pt x="40119" y="20972"/>
                  </a:lnTo>
                  <a:lnTo>
                    <a:pt x="39744" y="20436"/>
                  </a:lnTo>
                  <a:lnTo>
                    <a:pt x="39422" y="19846"/>
                  </a:lnTo>
                  <a:lnTo>
                    <a:pt x="39154" y="19256"/>
                  </a:lnTo>
                  <a:lnTo>
                    <a:pt x="38617" y="18076"/>
                  </a:lnTo>
                  <a:lnTo>
                    <a:pt x="38242" y="16896"/>
                  </a:lnTo>
                  <a:lnTo>
                    <a:pt x="37920" y="15769"/>
                  </a:lnTo>
                  <a:lnTo>
                    <a:pt x="37706" y="14750"/>
                  </a:lnTo>
                  <a:lnTo>
                    <a:pt x="37545" y="13892"/>
                  </a:lnTo>
                  <a:lnTo>
                    <a:pt x="37437" y="1319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1484" y="13463"/>
                  </a:lnTo>
                  <a:lnTo>
                    <a:pt x="30519" y="13302"/>
                  </a:lnTo>
                  <a:lnTo>
                    <a:pt x="29553" y="13088"/>
                  </a:lnTo>
                  <a:lnTo>
                    <a:pt x="28695" y="12766"/>
                  </a:lnTo>
                  <a:lnTo>
                    <a:pt x="27837" y="12337"/>
                  </a:lnTo>
                  <a:lnTo>
                    <a:pt x="27086" y="11908"/>
                  </a:lnTo>
                  <a:lnTo>
                    <a:pt x="26335" y="11371"/>
                  </a:lnTo>
                  <a:lnTo>
                    <a:pt x="25691" y="10835"/>
                  </a:lnTo>
                  <a:lnTo>
                    <a:pt x="25048" y="10191"/>
                  </a:lnTo>
                  <a:lnTo>
                    <a:pt x="24511" y="9548"/>
                  </a:lnTo>
                  <a:lnTo>
                    <a:pt x="23975" y="8904"/>
                  </a:lnTo>
                  <a:lnTo>
                    <a:pt x="23492" y="8153"/>
                  </a:lnTo>
                  <a:lnTo>
                    <a:pt x="23010" y="7456"/>
                  </a:lnTo>
                  <a:lnTo>
                    <a:pt x="22634" y="6759"/>
                  </a:lnTo>
                  <a:lnTo>
                    <a:pt x="21937" y="5311"/>
                  </a:lnTo>
                  <a:lnTo>
                    <a:pt x="21401" y="3916"/>
                  </a:lnTo>
                  <a:lnTo>
                    <a:pt x="20972" y="2683"/>
                  </a:lnTo>
                  <a:lnTo>
                    <a:pt x="20650" y="1610"/>
                  </a:lnTo>
                  <a:lnTo>
                    <a:pt x="20435" y="752"/>
                  </a:lnTo>
                  <a:lnTo>
                    <a:pt x="20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16895" y="39100"/>
                  </a:moveTo>
                  <a:lnTo>
                    <a:pt x="16895" y="39100"/>
                  </a:lnTo>
                  <a:lnTo>
                    <a:pt x="16681" y="38832"/>
                  </a:lnTo>
                  <a:lnTo>
                    <a:pt x="15930" y="38028"/>
                  </a:lnTo>
                  <a:lnTo>
                    <a:pt x="15394" y="37545"/>
                  </a:lnTo>
                  <a:lnTo>
                    <a:pt x="14696" y="36955"/>
                  </a:lnTo>
                  <a:lnTo>
                    <a:pt x="13838" y="36365"/>
                  </a:lnTo>
                  <a:lnTo>
                    <a:pt x="12873" y="35775"/>
                  </a:lnTo>
                  <a:lnTo>
                    <a:pt x="11800" y="35185"/>
                  </a:lnTo>
                  <a:lnTo>
                    <a:pt x="10567" y="34649"/>
                  </a:lnTo>
                  <a:lnTo>
                    <a:pt x="9172" y="34112"/>
                  </a:lnTo>
                  <a:lnTo>
                    <a:pt x="7617" y="33683"/>
                  </a:lnTo>
                  <a:lnTo>
                    <a:pt x="6812" y="33522"/>
                  </a:lnTo>
                  <a:lnTo>
                    <a:pt x="5954" y="33361"/>
                  </a:lnTo>
                  <a:lnTo>
                    <a:pt x="5042" y="33254"/>
                  </a:lnTo>
                  <a:lnTo>
                    <a:pt x="4130" y="33201"/>
                  </a:lnTo>
                  <a:lnTo>
                    <a:pt x="3165" y="33147"/>
                  </a:lnTo>
                  <a:lnTo>
                    <a:pt x="2146" y="33093"/>
                  </a:lnTo>
                  <a:lnTo>
                    <a:pt x="1073" y="33147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483" y="32825"/>
                  </a:lnTo>
                  <a:lnTo>
                    <a:pt x="1073" y="32289"/>
                  </a:lnTo>
                  <a:lnTo>
                    <a:pt x="1771" y="31645"/>
                  </a:lnTo>
                  <a:lnTo>
                    <a:pt x="2575" y="30787"/>
                  </a:lnTo>
                  <a:lnTo>
                    <a:pt x="3433" y="29822"/>
                  </a:lnTo>
                  <a:lnTo>
                    <a:pt x="4291" y="28642"/>
                  </a:lnTo>
                  <a:lnTo>
                    <a:pt x="5149" y="27408"/>
                  </a:lnTo>
                  <a:lnTo>
                    <a:pt x="5525" y="26764"/>
                  </a:lnTo>
                  <a:lnTo>
                    <a:pt x="5900" y="26067"/>
                  </a:lnTo>
                  <a:lnTo>
                    <a:pt x="6222" y="25316"/>
                  </a:lnTo>
                  <a:lnTo>
                    <a:pt x="6490" y="24565"/>
                  </a:lnTo>
                  <a:lnTo>
                    <a:pt x="6759" y="23815"/>
                  </a:lnTo>
                  <a:lnTo>
                    <a:pt x="6919" y="23064"/>
                  </a:lnTo>
                  <a:lnTo>
                    <a:pt x="7080" y="22259"/>
                  </a:lnTo>
                  <a:lnTo>
                    <a:pt x="7188" y="21401"/>
                  </a:lnTo>
                  <a:lnTo>
                    <a:pt x="7188" y="20596"/>
                  </a:lnTo>
                  <a:lnTo>
                    <a:pt x="7134" y="19738"/>
                  </a:lnTo>
                  <a:lnTo>
                    <a:pt x="6973" y="18880"/>
                  </a:lnTo>
                  <a:lnTo>
                    <a:pt x="6759" y="18022"/>
                  </a:lnTo>
                  <a:lnTo>
                    <a:pt x="6437" y="17164"/>
                  </a:lnTo>
                  <a:lnTo>
                    <a:pt x="6061" y="16252"/>
                  </a:lnTo>
                  <a:lnTo>
                    <a:pt x="5579" y="15394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79" y="14643"/>
                  </a:lnTo>
                  <a:lnTo>
                    <a:pt x="6329" y="14804"/>
                  </a:lnTo>
                  <a:lnTo>
                    <a:pt x="7348" y="14911"/>
                  </a:lnTo>
                  <a:lnTo>
                    <a:pt x="8475" y="14965"/>
                  </a:lnTo>
                  <a:lnTo>
                    <a:pt x="9762" y="14911"/>
                  </a:lnTo>
                  <a:lnTo>
                    <a:pt x="10459" y="14858"/>
                  </a:lnTo>
                  <a:lnTo>
                    <a:pt x="11157" y="14750"/>
                  </a:lnTo>
                  <a:lnTo>
                    <a:pt x="11854" y="14589"/>
                  </a:lnTo>
                  <a:lnTo>
                    <a:pt x="12551" y="14375"/>
                  </a:lnTo>
                  <a:lnTo>
                    <a:pt x="13302" y="14107"/>
                  </a:lnTo>
                  <a:lnTo>
                    <a:pt x="13999" y="13785"/>
                  </a:lnTo>
                  <a:lnTo>
                    <a:pt x="14696" y="13409"/>
                  </a:lnTo>
                  <a:lnTo>
                    <a:pt x="15394" y="12927"/>
                  </a:lnTo>
                  <a:lnTo>
                    <a:pt x="16037" y="12390"/>
                  </a:lnTo>
                  <a:lnTo>
                    <a:pt x="16681" y="11747"/>
                  </a:lnTo>
                  <a:lnTo>
                    <a:pt x="17271" y="11049"/>
                  </a:lnTo>
                  <a:lnTo>
                    <a:pt x="17861" y="10245"/>
                  </a:lnTo>
                  <a:lnTo>
                    <a:pt x="18344" y="9387"/>
                  </a:lnTo>
                  <a:lnTo>
                    <a:pt x="18826" y="8368"/>
                  </a:lnTo>
                  <a:lnTo>
                    <a:pt x="19255" y="7295"/>
                  </a:lnTo>
                  <a:lnTo>
                    <a:pt x="19577" y="6061"/>
                  </a:lnTo>
                  <a:lnTo>
                    <a:pt x="19899" y="4721"/>
                  </a:lnTo>
                  <a:lnTo>
                    <a:pt x="20113" y="3272"/>
                  </a:lnTo>
                  <a:lnTo>
                    <a:pt x="20221" y="1717"/>
                  </a:lnTo>
                  <a:lnTo>
                    <a:pt x="20328" y="1"/>
                  </a:lnTo>
                  <a:lnTo>
                    <a:pt x="20328" y="1"/>
                  </a:lnTo>
                  <a:lnTo>
                    <a:pt x="20435" y="752"/>
                  </a:lnTo>
                  <a:lnTo>
                    <a:pt x="20650" y="1610"/>
                  </a:lnTo>
                  <a:lnTo>
                    <a:pt x="20972" y="2683"/>
                  </a:lnTo>
                  <a:lnTo>
                    <a:pt x="21401" y="3916"/>
                  </a:lnTo>
                  <a:lnTo>
                    <a:pt x="21937" y="5311"/>
                  </a:lnTo>
                  <a:lnTo>
                    <a:pt x="22634" y="6759"/>
                  </a:lnTo>
                  <a:lnTo>
                    <a:pt x="23010" y="7456"/>
                  </a:lnTo>
                  <a:lnTo>
                    <a:pt x="23492" y="8153"/>
                  </a:lnTo>
                  <a:lnTo>
                    <a:pt x="23975" y="8904"/>
                  </a:lnTo>
                  <a:lnTo>
                    <a:pt x="24511" y="9548"/>
                  </a:lnTo>
                  <a:lnTo>
                    <a:pt x="25048" y="10191"/>
                  </a:lnTo>
                  <a:lnTo>
                    <a:pt x="25691" y="10835"/>
                  </a:lnTo>
                  <a:lnTo>
                    <a:pt x="26335" y="11371"/>
                  </a:lnTo>
                  <a:lnTo>
                    <a:pt x="27086" y="11908"/>
                  </a:lnTo>
                  <a:lnTo>
                    <a:pt x="27837" y="12337"/>
                  </a:lnTo>
                  <a:lnTo>
                    <a:pt x="28695" y="12766"/>
                  </a:lnTo>
                  <a:lnTo>
                    <a:pt x="29553" y="13088"/>
                  </a:lnTo>
                  <a:lnTo>
                    <a:pt x="30519" y="13302"/>
                  </a:lnTo>
                  <a:lnTo>
                    <a:pt x="31484" y="13463"/>
                  </a:lnTo>
                  <a:lnTo>
                    <a:pt x="32557" y="13517"/>
                  </a:lnTo>
                  <a:lnTo>
                    <a:pt x="33683" y="13463"/>
                  </a:lnTo>
                  <a:lnTo>
                    <a:pt x="34863" y="13302"/>
                  </a:lnTo>
                  <a:lnTo>
                    <a:pt x="36097" y="12980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7437" y="13195"/>
                  </a:lnTo>
                  <a:lnTo>
                    <a:pt x="37545" y="13892"/>
                  </a:lnTo>
                  <a:lnTo>
                    <a:pt x="37706" y="14750"/>
                  </a:lnTo>
                  <a:lnTo>
                    <a:pt x="37920" y="15769"/>
                  </a:lnTo>
                  <a:lnTo>
                    <a:pt x="38242" y="16896"/>
                  </a:lnTo>
                  <a:lnTo>
                    <a:pt x="38617" y="18076"/>
                  </a:lnTo>
                  <a:lnTo>
                    <a:pt x="39154" y="19256"/>
                  </a:lnTo>
                  <a:lnTo>
                    <a:pt x="39422" y="19846"/>
                  </a:lnTo>
                  <a:lnTo>
                    <a:pt x="39744" y="20436"/>
                  </a:lnTo>
                  <a:lnTo>
                    <a:pt x="40119" y="20972"/>
                  </a:lnTo>
                  <a:lnTo>
                    <a:pt x="40495" y="21508"/>
                  </a:lnTo>
                  <a:lnTo>
                    <a:pt x="40924" y="22045"/>
                  </a:lnTo>
                  <a:lnTo>
                    <a:pt x="41406" y="22474"/>
                  </a:lnTo>
                  <a:lnTo>
                    <a:pt x="41889" y="22903"/>
                  </a:lnTo>
                  <a:lnTo>
                    <a:pt x="42425" y="23278"/>
                  </a:lnTo>
                  <a:lnTo>
                    <a:pt x="43015" y="23654"/>
                  </a:lnTo>
                  <a:lnTo>
                    <a:pt x="43605" y="23922"/>
                  </a:lnTo>
                  <a:lnTo>
                    <a:pt x="44303" y="24083"/>
                  </a:lnTo>
                  <a:lnTo>
                    <a:pt x="45000" y="24244"/>
                  </a:lnTo>
                  <a:lnTo>
                    <a:pt x="45751" y="24297"/>
                  </a:lnTo>
                  <a:lnTo>
                    <a:pt x="46555" y="24297"/>
                  </a:lnTo>
                  <a:lnTo>
                    <a:pt x="47413" y="24190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6555" y="25745"/>
                  </a:lnTo>
                  <a:lnTo>
                    <a:pt x="44839" y="27462"/>
                  </a:lnTo>
                  <a:lnTo>
                    <a:pt x="44034" y="28320"/>
                  </a:lnTo>
                  <a:lnTo>
                    <a:pt x="43284" y="29178"/>
                  </a:lnTo>
                  <a:lnTo>
                    <a:pt x="42586" y="30036"/>
                  </a:lnTo>
                  <a:lnTo>
                    <a:pt x="41889" y="30948"/>
                  </a:lnTo>
                  <a:lnTo>
                    <a:pt x="41353" y="31860"/>
                  </a:lnTo>
                  <a:lnTo>
                    <a:pt x="40816" y="32771"/>
                  </a:lnTo>
                  <a:lnTo>
                    <a:pt x="40387" y="33737"/>
                  </a:lnTo>
                  <a:lnTo>
                    <a:pt x="40065" y="34702"/>
                  </a:lnTo>
                  <a:lnTo>
                    <a:pt x="39851" y="35668"/>
                  </a:lnTo>
                  <a:lnTo>
                    <a:pt x="39690" y="36687"/>
                  </a:lnTo>
                  <a:lnTo>
                    <a:pt x="39690" y="37759"/>
                  </a:lnTo>
                  <a:lnTo>
                    <a:pt x="39797" y="38886"/>
                  </a:lnTo>
                  <a:lnTo>
                    <a:pt x="16895" y="391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6115" y="12015"/>
                  </a:moveTo>
                  <a:lnTo>
                    <a:pt x="6115" y="12015"/>
                  </a:lnTo>
                  <a:lnTo>
                    <a:pt x="6812" y="12015"/>
                  </a:lnTo>
                  <a:lnTo>
                    <a:pt x="7563" y="11907"/>
                  </a:lnTo>
                  <a:lnTo>
                    <a:pt x="8314" y="11800"/>
                  </a:lnTo>
                  <a:lnTo>
                    <a:pt x="9119" y="11586"/>
                  </a:lnTo>
                  <a:lnTo>
                    <a:pt x="9870" y="11317"/>
                  </a:lnTo>
                  <a:lnTo>
                    <a:pt x="10674" y="10942"/>
                  </a:lnTo>
                  <a:lnTo>
                    <a:pt x="11425" y="10459"/>
                  </a:lnTo>
                  <a:lnTo>
                    <a:pt x="12122" y="9869"/>
                  </a:lnTo>
                  <a:lnTo>
                    <a:pt x="12819" y="9172"/>
                  </a:lnTo>
                  <a:lnTo>
                    <a:pt x="13141" y="8797"/>
                  </a:lnTo>
                  <a:lnTo>
                    <a:pt x="13463" y="8368"/>
                  </a:lnTo>
                  <a:lnTo>
                    <a:pt x="13731" y="7885"/>
                  </a:lnTo>
                  <a:lnTo>
                    <a:pt x="13999" y="7402"/>
                  </a:lnTo>
                  <a:lnTo>
                    <a:pt x="14268" y="6812"/>
                  </a:lnTo>
                  <a:lnTo>
                    <a:pt x="14482" y="6276"/>
                  </a:lnTo>
                  <a:lnTo>
                    <a:pt x="14697" y="5632"/>
                  </a:lnTo>
                  <a:lnTo>
                    <a:pt x="14911" y="4935"/>
                  </a:lnTo>
                  <a:lnTo>
                    <a:pt x="15072" y="4238"/>
                  </a:lnTo>
                  <a:lnTo>
                    <a:pt x="15233" y="3487"/>
                  </a:lnTo>
                  <a:lnTo>
                    <a:pt x="15340" y="2682"/>
                  </a:lnTo>
                  <a:lnTo>
                    <a:pt x="15394" y="1824"/>
                  </a:lnTo>
                  <a:lnTo>
                    <a:pt x="15448" y="966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483"/>
                  </a:lnTo>
                  <a:lnTo>
                    <a:pt x="15877" y="1717"/>
                  </a:lnTo>
                  <a:lnTo>
                    <a:pt x="16145" y="2521"/>
                  </a:lnTo>
                  <a:lnTo>
                    <a:pt x="16467" y="3433"/>
                  </a:lnTo>
                  <a:lnTo>
                    <a:pt x="16896" y="4399"/>
                  </a:lnTo>
                  <a:lnTo>
                    <a:pt x="17378" y="5418"/>
                  </a:lnTo>
                  <a:lnTo>
                    <a:pt x="17968" y="6437"/>
                  </a:lnTo>
                  <a:lnTo>
                    <a:pt x="18666" y="7402"/>
                  </a:lnTo>
                  <a:lnTo>
                    <a:pt x="19041" y="7885"/>
                  </a:lnTo>
                  <a:lnTo>
                    <a:pt x="19470" y="8314"/>
                  </a:lnTo>
                  <a:lnTo>
                    <a:pt x="19899" y="8743"/>
                  </a:lnTo>
                  <a:lnTo>
                    <a:pt x="20382" y="9172"/>
                  </a:lnTo>
                  <a:lnTo>
                    <a:pt x="20865" y="9494"/>
                  </a:lnTo>
                  <a:lnTo>
                    <a:pt x="21401" y="9869"/>
                  </a:lnTo>
                  <a:lnTo>
                    <a:pt x="21991" y="10138"/>
                  </a:lnTo>
                  <a:lnTo>
                    <a:pt x="22581" y="10352"/>
                  </a:lnTo>
                  <a:lnTo>
                    <a:pt x="23225" y="10567"/>
                  </a:lnTo>
                  <a:lnTo>
                    <a:pt x="23868" y="10728"/>
                  </a:lnTo>
                  <a:lnTo>
                    <a:pt x="24619" y="10835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2766"/>
                  </a:lnTo>
                  <a:lnTo>
                    <a:pt x="29285" y="13892"/>
                  </a:lnTo>
                  <a:lnTo>
                    <a:pt x="29392" y="14428"/>
                  </a:lnTo>
                  <a:lnTo>
                    <a:pt x="29553" y="15018"/>
                  </a:lnTo>
                  <a:lnTo>
                    <a:pt x="29714" y="15555"/>
                  </a:lnTo>
                  <a:lnTo>
                    <a:pt x="29929" y="16091"/>
                  </a:lnTo>
                  <a:lnTo>
                    <a:pt x="30197" y="16627"/>
                  </a:lnTo>
                  <a:lnTo>
                    <a:pt x="30519" y="17056"/>
                  </a:lnTo>
                  <a:lnTo>
                    <a:pt x="30894" y="17485"/>
                  </a:lnTo>
                  <a:lnTo>
                    <a:pt x="31377" y="17861"/>
                  </a:lnTo>
                  <a:lnTo>
                    <a:pt x="31860" y="18183"/>
                  </a:lnTo>
                  <a:lnTo>
                    <a:pt x="32450" y="18397"/>
                  </a:lnTo>
                  <a:lnTo>
                    <a:pt x="33093" y="18505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4273" y="18558"/>
                  </a:lnTo>
                  <a:lnTo>
                    <a:pt x="34756" y="18505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239" y="18880"/>
                  </a:lnTo>
                  <a:lnTo>
                    <a:pt x="34702" y="19524"/>
                  </a:lnTo>
                  <a:lnTo>
                    <a:pt x="34166" y="20114"/>
                  </a:lnTo>
                  <a:lnTo>
                    <a:pt x="33683" y="20757"/>
                  </a:lnTo>
                  <a:lnTo>
                    <a:pt x="33254" y="21401"/>
                  </a:lnTo>
                  <a:lnTo>
                    <a:pt x="32879" y="22044"/>
                  </a:lnTo>
                  <a:lnTo>
                    <a:pt x="32503" y="22688"/>
                  </a:lnTo>
                  <a:lnTo>
                    <a:pt x="32181" y="23332"/>
                  </a:lnTo>
                  <a:lnTo>
                    <a:pt x="31913" y="23975"/>
                  </a:lnTo>
                  <a:lnTo>
                    <a:pt x="31645" y="24672"/>
                  </a:lnTo>
                  <a:lnTo>
                    <a:pt x="31431" y="25370"/>
                  </a:lnTo>
                  <a:lnTo>
                    <a:pt x="31270" y="26067"/>
                  </a:lnTo>
                  <a:lnTo>
                    <a:pt x="31162" y="26764"/>
                  </a:lnTo>
                  <a:lnTo>
                    <a:pt x="31055" y="27461"/>
                  </a:lnTo>
                  <a:lnTo>
                    <a:pt x="31002" y="28159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3009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9601" y="31591"/>
                  </a:lnTo>
                  <a:lnTo>
                    <a:pt x="9601" y="31591"/>
                  </a:lnTo>
                  <a:lnTo>
                    <a:pt x="9601" y="31270"/>
                  </a:lnTo>
                  <a:lnTo>
                    <a:pt x="9494" y="30465"/>
                  </a:lnTo>
                  <a:lnTo>
                    <a:pt x="9333" y="29929"/>
                  </a:lnTo>
                  <a:lnTo>
                    <a:pt x="9172" y="29285"/>
                  </a:lnTo>
                  <a:lnTo>
                    <a:pt x="8904" y="28641"/>
                  </a:lnTo>
                  <a:lnTo>
                    <a:pt x="8529" y="27944"/>
                  </a:lnTo>
                  <a:lnTo>
                    <a:pt x="8100" y="27247"/>
                  </a:lnTo>
                  <a:lnTo>
                    <a:pt x="7563" y="26603"/>
                  </a:lnTo>
                  <a:lnTo>
                    <a:pt x="6866" y="26013"/>
                  </a:lnTo>
                  <a:lnTo>
                    <a:pt x="6491" y="25692"/>
                  </a:lnTo>
                  <a:lnTo>
                    <a:pt x="6062" y="25423"/>
                  </a:lnTo>
                  <a:lnTo>
                    <a:pt x="5632" y="25209"/>
                  </a:lnTo>
                  <a:lnTo>
                    <a:pt x="5150" y="24994"/>
                  </a:lnTo>
                  <a:lnTo>
                    <a:pt x="4613" y="24780"/>
                  </a:lnTo>
                  <a:lnTo>
                    <a:pt x="4023" y="24619"/>
                  </a:lnTo>
                  <a:lnTo>
                    <a:pt x="3433" y="24458"/>
                  </a:lnTo>
                  <a:lnTo>
                    <a:pt x="2790" y="24404"/>
                  </a:lnTo>
                  <a:lnTo>
                    <a:pt x="2093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215" y="24243"/>
                  </a:lnTo>
                  <a:lnTo>
                    <a:pt x="805" y="23814"/>
                  </a:lnTo>
                  <a:lnTo>
                    <a:pt x="1610" y="23171"/>
                  </a:lnTo>
                  <a:lnTo>
                    <a:pt x="2093" y="22795"/>
                  </a:lnTo>
                  <a:lnTo>
                    <a:pt x="2522" y="22313"/>
                  </a:lnTo>
                  <a:lnTo>
                    <a:pt x="3004" y="21776"/>
                  </a:lnTo>
                  <a:lnTo>
                    <a:pt x="3487" y="21240"/>
                  </a:lnTo>
                  <a:lnTo>
                    <a:pt x="3916" y="20596"/>
                  </a:lnTo>
                  <a:lnTo>
                    <a:pt x="4292" y="19899"/>
                  </a:lnTo>
                  <a:lnTo>
                    <a:pt x="4613" y="19202"/>
                  </a:lnTo>
                  <a:lnTo>
                    <a:pt x="4828" y="18397"/>
                  </a:lnTo>
                  <a:lnTo>
                    <a:pt x="4989" y="17593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5042" y="16145"/>
                  </a:lnTo>
                  <a:lnTo>
                    <a:pt x="4989" y="15555"/>
                  </a:lnTo>
                  <a:lnTo>
                    <a:pt x="4828" y="14965"/>
                  </a:lnTo>
                  <a:lnTo>
                    <a:pt x="4613" y="14321"/>
                  </a:lnTo>
                  <a:lnTo>
                    <a:pt x="4345" y="13677"/>
                  </a:lnTo>
                  <a:lnTo>
                    <a:pt x="4023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380" y="11693"/>
                  </a:lnTo>
                  <a:lnTo>
                    <a:pt x="4023" y="11854"/>
                  </a:lnTo>
                  <a:lnTo>
                    <a:pt x="4935" y="11961"/>
                  </a:lnTo>
                  <a:lnTo>
                    <a:pt x="6115" y="1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1882132" y="1966098"/>
              <a:ext cx="959875" cy="776644"/>
            </a:xfrm>
            <a:custGeom>
              <a:avLst/>
              <a:gdLst/>
              <a:ahLst/>
              <a:cxnLst/>
              <a:rect l="l" t="t" r="r" b="b"/>
              <a:pathLst>
                <a:path w="48326" h="39101" fill="none" extrusionOk="0">
                  <a:moveTo>
                    <a:pt x="20328" y="1"/>
                  </a:moveTo>
                  <a:lnTo>
                    <a:pt x="20328" y="1"/>
                  </a:lnTo>
                  <a:lnTo>
                    <a:pt x="20274" y="1181"/>
                  </a:lnTo>
                  <a:lnTo>
                    <a:pt x="20221" y="2307"/>
                  </a:lnTo>
                  <a:lnTo>
                    <a:pt x="20113" y="3326"/>
                  </a:lnTo>
                  <a:lnTo>
                    <a:pt x="19953" y="4345"/>
                  </a:lnTo>
                  <a:lnTo>
                    <a:pt x="19792" y="5257"/>
                  </a:lnTo>
                  <a:lnTo>
                    <a:pt x="19577" y="6169"/>
                  </a:lnTo>
                  <a:lnTo>
                    <a:pt x="19309" y="6973"/>
                  </a:lnTo>
                  <a:lnTo>
                    <a:pt x="19094" y="7778"/>
                  </a:lnTo>
                  <a:lnTo>
                    <a:pt x="18773" y="8475"/>
                  </a:lnTo>
                  <a:lnTo>
                    <a:pt x="18451" y="9172"/>
                  </a:lnTo>
                  <a:lnTo>
                    <a:pt x="18129" y="9816"/>
                  </a:lnTo>
                  <a:lnTo>
                    <a:pt x="17754" y="10406"/>
                  </a:lnTo>
                  <a:lnTo>
                    <a:pt x="17378" y="10942"/>
                  </a:lnTo>
                  <a:lnTo>
                    <a:pt x="16949" y="11425"/>
                  </a:lnTo>
                  <a:lnTo>
                    <a:pt x="16574" y="11908"/>
                  </a:lnTo>
                  <a:lnTo>
                    <a:pt x="16145" y="12283"/>
                  </a:lnTo>
                  <a:lnTo>
                    <a:pt x="15662" y="12712"/>
                  </a:lnTo>
                  <a:lnTo>
                    <a:pt x="15233" y="13034"/>
                  </a:lnTo>
                  <a:lnTo>
                    <a:pt x="14750" y="13356"/>
                  </a:lnTo>
                  <a:lnTo>
                    <a:pt x="14267" y="13624"/>
                  </a:lnTo>
                  <a:lnTo>
                    <a:pt x="13302" y="14107"/>
                  </a:lnTo>
                  <a:lnTo>
                    <a:pt x="12336" y="14428"/>
                  </a:lnTo>
                  <a:lnTo>
                    <a:pt x="11371" y="14697"/>
                  </a:lnTo>
                  <a:lnTo>
                    <a:pt x="10459" y="14858"/>
                  </a:lnTo>
                  <a:lnTo>
                    <a:pt x="9494" y="14911"/>
                  </a:lnTo>
                  <a:lnTo>
                    <a:pt x="8636" y="14965"/>
                  </a:lnTo>
                  <a:lnTo>
                    <a:pt x="8636" y="14965"/>
                  </a:lnTo>
                  <a:lnTo>
                    <a:pt x="7885" y="14911"/>
                  </a:lnTo>
                  <a:lnTo>
                    <a:pt x="7188" y="14858"/>
                  </a:lnTo>
                  <a:lnTo>
                    <a:pt x="6008" y="14697"/>
                  </a:lnTo>
                  <a:lnTo>
                    <a:pt x="5203" y="14589"/>
                  </a:lnTo>
                  <a:lnTo>
                    <a:pt x="4935" y="14482"/>
                  </a:lnTo>
                  <a:lnTo>
                    <a:pt x="4935" y="14482"/>
                  </a:lnTo>
                  <a:lnTo>
                    <a:pt x="5525" y="15287"/>
                  </a:lnTo>
                  <a:lnTo>
                    <a:pt x="5954" y="16091"/>
                  </a:lnTo>
                  <a:lnTo>
                    <a:pt x="6383" y="16896"/>
                  </a:lnTo>
                  <a:lnTo>
                    <a:pt x="6651" y="17700"/>
                  </a:lnTo>
                  <a:lnTo>
                    <a:pt x="6919" y="18505"/>
                  </a:lnTo>
                  <a:lnTo>
                    <a:pt x="7080" y="19309"/>
                  </a:lnTo>
                  <a:lnTo>
                    <a:pt x="7134" y="20060"/>
                  </a:lnTo>
                  <a:lnTo>
                    <a:pt x="7188" y="20811"/>
                  </a:lnTo>
                  <a:lnTo>
                    <a:pt x="7188" y="20811"/>
                  </a:lnTo>
                  <a:lnTo>
                    <a:pt x="7134" y="21455"/>
                  </a:lnTo>
                  <a:lnTo>
                    <a:pt x="7080" y="22098"/>
                  </a:lnTo>
                  <a:lnTo>
                    <a:pt x="7027" y="22742"/>
                  </a:lnTo>
                  <a:lnTo>
                    <a:pt x="6866" y="23332"/>
                  </a:lnTo>
                  <a:lnTo>
                    <a:pt x="6490" y="24512"/>
                  </a:lnTo>
                  <a:lnTo>
                    <a:pt x="6061" y="25638"/>
                  </a:lnTo>
                  <a:lnTo>
                    <a:pt x="5525" y="26764"/>
                  </a:lnTo>
                  <a:lnTo>
                    <a:pt x="4881" y="27783"/>
                  </a:lnTo>
                  <a:lnTo>
                    <a:pt x="4238" y="28749"/>
                  </a:lnTo>
                  <a:lnTo>
                    <a:pt x="3594" y="29607"/>
                  </a:lnTo>
                  <a:lnTo>
                    <a:pt x="2897" y="30412"/>
                  </a:lnTo>
                  <a:lnTo>
                    <a:pt x="2253" y="31109"/>
                  </a:lnTo>
                  <a:lnTo>
                    <a:pt x="1127" y="32235"/>
                  </a:lnTo>
                  <a:lnTo>
                    <a:pt x="322" y="32986"/>
                  </a:lnTo>
                  <a:lnTo>
                    <a:pt x="1" y="33201"/>
                  </a:lnTo>
                  <a:lnTo>
                    <a:pt x="1" y="33201"/>
                  </a:lnTo>
                  <a:lnTo>
                    <a:pt x="1181" y="33147"/>
                  </a:lnTo>
                  <a:lnTo>
                    <a:pt x="2360" y="33093"/>
                  </a:lnTo>
                  <a:lnTo>
                    <a:pt x="2360" y="33093"/>
                  </a:lnTo>
                  <a:lnTo>
                    <a:pt x="3272" y="33147"/>
                  </a:lnTo>
                  <a:lnTo>
                    <a:pt x="4184" y="33201"/>
                  </a:lnTo>
                  <a:lnTo>
                    <a:pt x="5042" y="33254"/>
                  </a:lnTo>
                  <a:lnTo>
                    <a:pt x="5900" y="33361"/>
                  </a:lnTo>
                  <a:lnTo>
                    <a:pt x="7456" y="33683"/>
                  </a:lnTo>
                  <a:lnTo>
                    <a:pt x="8904" y="34059"/>
                  </a:lnTo>
                  <a:lnTo>
                    <a:pt x="10245" y="34488"/>
                  </a:lnTo>
                  <a:lnTo>
                    <a:pt x="11425" y="35024"/>
                  </a:lnTo>
                  <a:lnTo>
                    <a:pt x="12497" y="35560"/>
                  </a:lnTo>
                  <a:lnTo>
                    <a:pt x="13463" y="36097"/>
                  </a:lnTo>
                  <a:lnTo>
                    <a:pt x="14267" y="36687"/>
                  </a:lnTo>
                  <a:lnTo>
                    <a:pt x="14965" y="37223"/>
                  </a:lnTo>
                  <a:lnTo>
                    <a:pt x="15608" y="37706"/>
                  </a:lnTo>
                  <a:lnTo>
                    <a:pt x="16091" y="38189"/>
                  </a:lnTo>
                  <a:lnTo>
                    <a:pt x="16735" y="38832"/>
                  </a:lnTo>
                  <a:lnTo>
                    <a:pt x="16895" y="39100"/>
                  </a:lnTo>
                  <a:lnTo>
                    <a:pt x="39797" y="38886"/>
                  </a:lnTo>
                  <a:lnTo>
                    <a:pt x="39797" y="38886"/>
                  </a:lnTo>
                  <a:lnTo>
                    <a:pt x="39744" y="38081"/>
                  </a:lnTo>
                  <a:lnTo>
                    <a:pt x="39690" y="37330"/>
                  </a:lnTo>
                  <a:lnTo>
                    <a:pt x="39690" y="37330"/>
                  </a:lnTo>
                  <a:lnTo>
                    <a:pt x="39744" y="36365"/>
                  </a:lnTo>
                  <a:lnTo>
                    <a:pt x="39905" y="35453"/>
                  </a:lnTo>
                  <a:lnTo>
                    <a:pt x="40119" y="34541"/>
                  </a:lnTo>
                  <a:lnTo>
                    <a:pt x="40441" y="33630"/>
                  </a:lnTo>
                  <a:lnTo>
                    <a:pt x="40816" y="32771"/>
                  </a:lnTo>
                  <a:lnTo>
                    <a:pt x="41245" y="31967"/>
                  </a:lnTo>
                  <a:lnTo>
                    <a:pt x="41782" y="31109"/>
                  </a:lnTo>
                  <a:lnTo>
                    <a:pt x="42372" y="30304"/>
                  </a:lnTo>
                  <a:lnTo>
                    <a:pt x="43015" y="29500"/>
                  </a:lnTo>
                  <a:lnTo>
                    <a:pt x="43659" y="28749"/>
                  </a:lnTo>
                  <a:lnTo>
                    <a:pt x="45107" y="27140"/>
                  </a:lnTo>
                  <a:lnTo>
                    <a:pt x="46716" y="25584"/>
                  </a:lnTo>
                  <a:lnTo>
                    <a:pt x="48325" y="23975"/>
                  </a:lnTo>
                  <a:lnTo>
                    <a:pt x="48325" y="23975"/>
                  </a:lnTo>
                  <a:lnTo>
                    <a:pt x="47682" y="24136"/>
                  </a:lnTo>
                  <a:lnTo>
                    <a:pt x="47092" y="24244"/>
                  </a:lnTo>
                  <a:lnTo>
                    <a:pt x="46555" y="24297"/>
                  </a:lnTo>
                  <a:lnTo>
                    <a:pt x="45965" y="24297"/>
                  </a:lnTo>
                  <a:lnTo>
                    <a:pt x="45965" y="24297"/>
                  </a:lnTo>
                  <a:lnTo>
                    <a:pt x="45268" y="24297"/>
                  </a:lnTo>
                  <a:lnTo>
                    <a:pt x="44624" y="24190"/>
                  </a:lnTo>
                  <a:lnTo>
                    <a:pt x="43981" y="24029"/>
                  </a:lnTo>
                  <a:lnTo>
                    <a:pt x="43391" y="23815"/>
                  </a:lnTo>
                  <a:lnTo>
                    <a:pt x="42854" y="23546"/>
                  </a:lnTo>
                  <a:lnTo>
                    <a:pt x="42318" y="23225"/>
                  </a:lnTo>
                  <a:lnTo>
                    <a:pt x="41835" y="22849"/>
                  </a:lnTo>
                  <a:lnTo>
                    <a:pt x="41353" y="22474"/>
                  </a:lnTo>
                  <a:lnTo>
                    <a:pt x="40977" y="22045"/>
                  </a:lnTo>
                  <a:lnTo>
                    <a:pt x="40548" y="21615"/>
                  </a:lnTo>
                  <a:lnTo>
                    <a:pt x="40226" y="21133"/>
                  </a:lnTo>
                  <a:lnTo>
                    <a:pt x="39851" y="20596"/>
                  </a:lnTo>
                  <a:lnTo>
                    <a:pt x="39261" y="19524"/>
                  </a:lnTo>
                  <a:lnTo>
                    <a:pt x="38778" y="18451"/>
                  </a:lnTo>
                  <a:lnTo>
                    <a:pt x="38403" y="17378"/>
                  </a:lnTo>
                  <a:lnTo>
                    <a:pt x="38081" y="16306"/>
                  </a:lnTo>
                  <a:lnTo>
                    <a:pt x="37813" y="15287"/>
                  </a:lnTo>
                  <a:lnTo>
                    <a:pt x="37652" y="14428"/>
                  </a:lnTo>
                  <a:lnTo>
                    <a:pt x="37437" y="13088"/>
                  </a:lnTo>
                  <a:lnTo>
                    <a:pt x="37384" y="12605"/>
                  </a:lnTo>
                  <a:lnTo>
                    <a:pt x="37384" y="12605"/>
                  </a:lnTo>
                  <a:lnTo>
                    <a:pt x="36097" y="12980"/>
                  </a:lnTo>
                  <a:lnTo>
                    <a:pt x="34863" y="13302"/>
                  </a:lnTo>
                  <a:lnTo>
                    <a:pt x="33683" y="13463"/>
                  </a:lnTo>
                  <a:lnTo>
                    <a:pt x="32557" y="13517"/>
                  </a:lnTo>
                  <a:lnTo>
                    <a:pt x="32557" y="13517"/>
                  </a:lnTo>
                  <a:lnTo>
                    <a:pt x="31645" y="13463"/>
                  </a:lnTo>
                  <a:lnTo>
                    <a:pt x="30733" y="13356"/>
                  </a:lnTo>
                  <a:lnTo>
                    <a:pt x="29929" y="13141"/>
                  </a:lnTo>
                  <a:lnTo>
                    <a:pt x="29124" y="12927"/>
                  </a:lnTo>
                  <a:lnTo>
                    <a:pt x="28373" y="12605"/>
                  </a:lnTo>
                  <a:lnTo>
                    <a:pt x="27676" y="12229"/>
                  </a:lnTo>
                  <a:lnTo>
                    <a:pt x="26979" y="11854"/>
                  </a:lnTo>
                  <a:lnTo>
                    <a:pt x="26389" y="11371"/>
                  </a:lnTo>
                  <a:lnTo>
                    <a:pt x="25799" y="10889"/>
                  </a:lnTo>
                  <a:lnTo>
                    <a:pt x="25209" y="10352"/>
                  </a:lnTo>
                  <a:lnTo>
                    <a:pt x="24726" y="9816"/>
                  </a:lnTo>
                  <a:lnTo>
                    <a:pt x="24243" y="9226"/>
                  </a:lnTo>
                  <a:lnTo>
                    <a:pt x="23761" y="8636"/>
                  </a:lnTo>
                  <a:lnTo>
                    <a:pt x="23385" y="7992"/>
                  </a:lnTo>
                  <a:lnTo>
                    <a:pt x="22634" y="6759"/>
                  </a:lnTo>
                  <a:lnTo>
                    <a:pt x="21991" y="5472"/>
                  </a:lnTo>
                  <a:lnTo>
                    <a:pt x="21508" y="4292"/>
                  </a:lnTo>
                  <a:lnTo>
                    <a:pt x="21133" y="3112"/>
                  </a:lnTo>
                  <a:lnTo>
                    <a:pt x="20811" y="2093"/>
                  </a:lnTo>
                  <a:lnTo>
                    <a:pt x="20435" y="591"/>
                  </a:lnTo>
                  <a:lnTo>
                    <a:pt x="203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extrusionOk="0">
                  <a:moveTo>
                    <a:pt x="15501" y="1"/>
                  </a:moveTo>
                  <a:lnTo>
                    <a:pt x="15448" y="1395"/>
                  </a:lnTo>
                  <a:lnTo>
                    <a:pt x="15340" y="2629"/>
                  </a:lnTo>
                  <a:lnTo>
                    <a:pt x="15179" y="3809"/>
                  </a:lnTo>
                  <a:lnTo>
                    <a:pt x="14911" y="4881"/>
                  </a:lnTo>
                  <a:lnTo>
                    <a:pt x="14643" y="5847"/>
                  </a:lnTo>
                  <a:lnTo>
                    <a:pt x="14321" y="6759"/>
                  </a:lnTo>
                  <a:lnTo>
                    <a:pt x="13946" y="7563"/>
                  </a:lnTo>
                  <a:lnTo>
                    <a:pt x="13517" y="8260"/>
                  </a:lnTo>
                  <a:lnTo>
                    <a:pt x="13034" y="8904"/>
                  </a:lnTo>
                  <a:lnTo>
                    <a:pt x="12551" y="9440"/>
                  </a:lnTo>
                  <a:lnTo>
                    <a:pt x="12069" y="9977"/>
                  </a:lnTo>
                  <a:lnTo>
                    <a:pt x="11532" y="10406"/>
                  </a:lnTo>
                  <a:lnTo>
                    <a:pt x="10996" y="10781"/>
                  </a:lnTo>
                  <a:lnTo>
                    <a:pt x="10406" y="11049"/>
                  </a:lnTo>
                  <a:lnTo>
                    <a:pt x="9870" y="11317"/>
                  </a:lnTo>
                  <a:lnTo>
                    <a:pt x="9280" y="11532"/>
                  </a:lnTo>
                  <a:lnTo>
                    <a:pt x="8690" y="11693"/>
                  </a:lnTo>
                  <a:lnTo>
                    <a:pt x="8153" y="11854"/>
                  </a:lnTo>
                  <a:lnTo>
                    <a:pt x="7027" y="11961"/>
                  </a:lnTo>
                  <a:lnTo>
                    <a:pt x="6008" y="12015"/>
                  </a:lnTo>
                  <a:lnTo>
                    <a:pt x="5042" y="11961"/>
                  </a:lnTo>
                  <a:lnTo>
                    <a:pt x="4292" y="11907"/>
                  </a:lnTo>
                  <a:lnTo>
                    <a:pt x="3702" y="11800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77" y="13034"/>
                  </a:lnTo>
                  <a:lnTo>
                    <a:pt x="4399" y="13731"/>
                  </a:lnTo>
                  <a:lnTo>
                    <a:pt x="4667" y="14375"/>
                  </a:lnTo>
                  <a:lnTo>
                    <a:pt x="4828" y="15018"/>
                  </a:lnTo>
                  <a:lnTo>
                    <a:pt x="4989" y="15662"/>
                  </a:lnTo>
                  <a:lnTo>
                    <a:pt x="5042" y="16252"/>
                  </a:lnTo>
                  <a:lnTo>
                    <a:pt x="5042" y="16842"/>
                  </a:lnTo>
                  <a:lnTo>
                    <a:pt x="5042" y="17432"/>
                  </a:lnTo>
                  <a:lnTo>
                    <a:pt x="4935" y="17968"/>
                  </a:lnTo>
                  <a:lnTo>
                    <a:pt x="4828" y="18505"/>
                  </a:lnTo>
                  <a:lnTo>
                    <a:pt x="4667" y="19041"/>
                  </a:lnTo>
                  <a:lnTo>
                    <a:pt x="4453" y="19524"/>
                  </a:lnTo>
                  <a:lnTo>
                    <a:pt x="4238" y="20006"/>
                  </a:lnTo>
                  <a:lnTo>
                    <a:pt x="3702" y="20864"/>
                  </a:lnTo>
                  <a:lnTo>
                    <a:pt x="3112" y="21669"/>
                  </a:lnTo>
                  <a:lnTo>
                    <a:pt x="2522" y="22366"/>
                  </a:lnTo>
                  <a:lnTo>
                    <a:pt x="1878" y="22956"/>
                  </a:lnTo>
                  <a:lnTo>
                    <a:pt x="1288" y="23439"/>
                  </a:lnTo>
                  <a:lnTo>
                    <a:pt x="376" y="24136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859" y="24297"/>
                  </a:lnTo>
                  <a:lnTo>
                    <a:pt x="1664" y="24297"/>
                  </a:lnTo>
                  <a:lnTo>
                    <a:pt x="2468" y="24351"/>
                  </a:lnTo>
                  <a:lnTo>
                    <a:pt x="3165" y="24458"/>
                  </a:lnTo>
                  <a:lnTo>
                    <a:pt x="3809" y="24565"/>
                  </a:lnTo>
                  <a:lnTo>
                    <a:pt x="4453" y="24726"/>
                  </a:lnTo>
                  <a:lnTo>
                    <a:pt x="4989" y="24941"/>
                  </a:lnTo>
                  <a:lnTo>
                    <a:pt x="5525" y="25155"/>
                  </a:lnTo>
                  <a:lnTo>
                    <a:pt x="6008" y="25423"/>
                  </a:lnTo>
                  <a:lnTo>
                    <a:pt x="6437" y="25692"/>
                  </a:lnTo>
                  <a:lnTo>
                    <a:pt x="6866" y="25960"/>
                  </a:lnTo>
                  <a:lnTo>
                    <a:pt x="7241" y="26282"/>
                  </a:lnTo>
                  <a:lnTo>
                    <a:pt x="7563" y="26603"/>
                  </a:lnTo>
                  <a:lnTo>
                    <a:pt x="7885" y="26979"/>
                  </a:lnTo>
                  <a:lnTo>
                    <a:pt x="8368" y="27676"/>
                  </a:lnTo>
                  <a:lnTo>
                    <a:pt x="8797" y="28373"/>
                  </a:lnTo>
                  <a:lnTo>
                    <a:pt x="9065" y="29071"/>
                  </a:lnTo>
                  <a:lnTo>
                    <a:pt x="9333" y="29768"/>
                  </a:lnTo>
                  <a:lnTo>
                    <a:pt x="9441" y="30358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055" y="30358"/>
                  </a:lnTo>
                  <a:lnTo>
                    <a:pt x="31002" y="29446"/>
                  </a:lnTo>
                  <a:lnTo>
                    <a:pt x="30948" y="28588"/>
                  </a:lnTo>
                  <a:lnTo>
                    <a:pt x="31002" y="27730"/>
                  </a:lnTo>
                  <a:lnTo>
                    <a:pt x="31109" y="26872"/>
                  </a:lnTo>
                  <a:lnTo>
                    <a:pt x="31270" y="26013"/>
                  </a:lnTo>
                  <a:lnTo>
                    <a:pt x="31484" y="25209"/>
                  </a:lnTo>
                  <a:lnTo>
                    <a:pt x="31752" y="24404"/>
                  </a:lnTo>
                  <a:lnTo>
                    <a:pt x="32074" y="23600"/>
                  </a:lnTo>
                  <a:lnTo>
                    <a:pt x="32450" y="22795"/>
                  </a:lnTo>
                  <a:lnTo>
                    <a:pt x="32879" y="21991"/>
                  </a:lnTo>
                  <a:lnTo>
                    <a:pt x="33361" y="21240"/>
                  </a:lnTo>
                  <a:lnTo>
                    <a:pt x="33898" y="20489"/>
                  </a:lnTo>
                  <a:lnTo>
                    <a:pt x="34488" y="19738"/>
                  </a:lnTo>
                  <a:lnTo>
                    <a:pt x="35131" y="1904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078" y="18451"/>
                  </a:lnTo>
                  <a:lnTo>
                    <a:pt x="34434" y="18558"/>
                  </a:lnTo>
                  <a:lnTo>
                    <a:pt x="33254" y="18558"/>
                  </a:lnTo>
                  <a:lnTo>
                    <a:pt x="32718" y="18451"/>
                  </a:lnTo>
                  <a:lnTo>
                    <a:pt x="32235" y="18344"/>
                  </a:lnTo>
                  <a:lnTo>
                    <a:pt x="31806" y="18129"/>
                  </a:lnTo>
                  <a:lnTo>
                    <a:pt x="31431" y="17915"/>
                  </a:lnTo>
                  <a:lnTo>
                    <a:pt x="31055" y="17646"/>
                  </a:lnTo>
                  <a:lnTo>
                    <a:pt x="30733" y="17325"/>
                  </a:lnTo>
                  <a:lnTo>
                    <a:pt x="30465" y="17003"/>
                  </a:lnTo>
                  <a:lnTo>
                    <a:pt x="30251" y="16627"/>
                  </a:lnTo>
                  <a:lnTo>
                    <a:pt x="29982" y="16252"/>
                  </a:lnTo>
                  <a:lnTo>
                    <a:pt x="29822" y="15823"/>
                  </a:lnTo>
                  <a:lnTo>
                    <a:pt x="29553" y="15018"/>
                  </a:lnTo>
                  <a:lnTo>
                    <a:pt x="29339" y="14106"/>
                  </a:lnTo>
                  <a:lnTo>
                    <a:pt x="29232" y="13248"/>
                  </a:lnTo>
                  <a:lnTo>
                    <a:pt x="29124" y="12444"/>
                  </a:lnTo>
                  <a:lnTo>
                    <a:pt x="29124" y="11693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4458" y="10781"/>
                  </a:lnTo>
                  <a:lnTo>
                    <a:pt x="23654" y="10674"/>
                  </a:lnTo>
                  <a:lnTo>
                    <a:pt x="22903" y="10513"/>
                  </a:lnTo>
                  <a:lnTo>
                    <a:pt x="22205" y="10245"/>
                  </a:lnTo>
                  <a:lnTo>
                    <a:pt x="21562" y="9923"/>
                  </a:lnTo>
                  <a:lnTo>
                    <a:pt x="20918" y="9548"/>
                  </a:lnTo>
                  <a:lnTo>
                    <a:pt x="20382" y="9118"/>
                  </a:lnTo>
                  <a:lnTo>
                    <a:pt x="19846" y="8689"/>
                  </a:lnTo>
                  <a:lnTo>
                    <a:pt x="19309" y="8207"/>
                  </a:lnTo>
                  <a:lnTo>
                    <a:pt x="18880" y="7670"/>
                  </a:lnTo>
                  <a:lnTo>
                    <a:pt x="18451" y="7134"/>
                  </a:lnTo>
                  <a:lnTo>
                    <a:pt x="18022" y="6598"/>
                  </a:lnTo>
                  <a:lnTo>
                    <a:pt x="17700" y="6008"/>
                  </a:lnTo>
                  <a:lnTo>
                    <a:pt x="17378" y="5418"/>
                  </a:lnTo>
                  <a:lnTo>
                    <a:pt x="16788" y="4291"/>
                  </a:lnTo>
                  <a:lnTo>
                    <a:pt x="16359" y="3165"/>
                  </a:lnTo>
                  <a:lnTo>
                    <a:pt x="16038" y="2146"/>
                  </a:lnTo>
                  <a:lnTo>
                    <a:pt x="15769" y="1288"/>
                  </a:lnTo>
                  <a:lnTo>
                    <a:pt x="15608" y="591"/>
                  </a:lnTo>
                  <a:lnTo>
                    <a:pt x="15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9601" y="31591"/>
                  </a:moveTo>
                  <a:lnTo>
                    <a:pt x="9601" y="31591"/>
                  </a:lnTo>
                  <a:lnTo>
                    <a:pt x="9601" y="31270"/>
                  </a:lnTo>
                  <a:lnTo>
                    <a:pt x="9441" y="30358"/>
                  </a:lnTo>
                  <a:lnTo>
                    <a:pt x="9333" y="29768"/>
                  </a:lnTo>
                  <a:lnTo>
                    <a:pt x="9065" y="29071"/>
                  </a:lnTo>
                  <a:lnTo>
                    <a:pt x="8797" y="28373"/>
                  </a:lnTo>
                  <a:lnTo>
                    <a:pt x="8368" y="27676"/>
                  </a:lnTo>
                  <a:lnTo>
                    <a:pt x="7885" y="26979"/>
                  </a:lnTo>
                  <a:lnTo>
                    <a:pt x="7563" y="26603"/>
                  </a:lnTo>
                  <a:lnTo>
                    <a:pt x="7241" y="26282"/>
                  </a:lnTo>
                  <a:lnTo>
                    <a:pt x="6866" y="25960"/>
                  </a:lnTo>
                  <a:lnTo>
                    <a:pt x="6437" y="25692"/>
                  </a:lnTo>
                  <a:lnTo>
                    <a:pt x="6008" y="25423"/>
                  </a:lnTo>
                  <a:lnTo>
                    <a:pt x="5525" y="25155"/>
                  </a:lnTo>
                  <a:lnTo>
                    <a:pt x="4989" y="24941"/>
                  </a:lnTo>
                  <a:lnTo>
                    <a:pt x="4453" y="24726"/>
                  </a:lnTo>
                  <a:lnTo>
                    <a:pt x="3809" y="24565"/>
                  </a:lnTo>
                  <a:lnTo>
                    <a:pt x="3165" y="24458"/>
                  </a:lnTo>
                  <a:lnTo>
                    <a:pt x="2468" y="24351"/>
                  </a:lnTo>
                  <a:lnTo>
                    <a:pt x="1664" y="24297"/>
                  </a:lnTo>
                  <a:lnTo>
                    <a:pt x="859" y="24297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376" y="24136"/>
                  </a:lnTo>
                  <a:lnTo>
                    <a:pt x="1288" y="23439"/>
                  </a:lnTo>
                  <a:lnTo>
                    <a:pt x="1878" y="22956"/>
                  </a:lnTo>
                  <a:lnTo>
                    <a:pt x="2522" y="22366"/>
                  </a:lnTo>
                  <a:lnTo>
                    <a:pt x="3112" y="21669"/>
                  </a:lnTo>
                  <a:lnTo>
                    <a:pt x="3702" y="20864"/>
                  </a:lnTo>
                  <a:lnTo>
                    <a:pt x="4238" y="20006"/>
                  </a:lnTo>
                  <a:lnTo>
                    <a:pt x="4453" y="19524"/>
                  </a:lnTo>
                  <a:lnTo>
                    <a:pt x="4667" y="19041"/>
                  </a:lnTo>
                  <a:lnTo>
                    <a:pt x="4828" y="18505"/>
                  </a:lnTo>
                  <a:lnTo>
                    <a:pt x="4935" y="17968"/>
                  </a:lnTo>
                  <a:lnTo>
                    <a:pt x="5042" y="17432"/>
                  </a:lnTo>
                  <a:lnTo>
                    <a:pt x="5042" y="16842"/>
                  </a:lnTo>
                  <a:lnTo>
                    <a:pt x="5042" y="16252"/>
                  </a:lnTo>
                  <a:lnTo>
                    <a:pt x="4989" y="15662"/>
                  </a:lnTo>
                  <a:lnTo>
                    <a:pt x="4828" y="15018"/>
                  </a:lnTo>
                  <a:lnTo>
                    <a:pt x="4667" y="14375"/>
                  </a:lnTo>
                  <a:lnTo>
                    <a:pt x="4399" y="13731"/>
                  </a:lnTo>
                  <a:lnTo>
                    <a:pt x="4077" y="13034"/>
                  </a:lnTo>
                  <a:lnTo>
                    <a:pt x="3648" y="12337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702" y="11800"/>
                  </a:lnTo>
                  <a:lnTo>
                    <a:pt x="4292" y="11907"/>
                  </a:lnTo>
                  <a:lnTo>
                    <a:pt x="5042" y="11961"/>
                  </a:lnTo>
                  <a:lnTo>
                    <a:pt x="6008" y="12015"/>
                  </a:lnTo>
                  <a:lnTo>
                    <a:pt x="7027" y="11961"/>
                  </a:lnTo>
                  <a:lnTo>
                    <a:pt x="8153" y="11854"/>
                  </a:lnTo>
                  <a:lnTo>
                    <a:pt x="8690" y="11693"/>
                  </a:lnTo>
                  <a:lnTo>
                    <a:pt x="9280" y="11532"/>
                  </a:lnTo>
                  <a:lnTo>
                    <a:pt x="9870" y="11317"/>
                  </a:lnTo>
                  <a:lnTo>
                    <a:pt x="10406" y="11049"/>
                  </a:lnTo>
                  <a:lnTo>
                    <a:pt x="10996" y="10781"/>
                  </a:lnTo>
                  <a:lnTo>
                    <a:pt x="11532" y="10406"/>
                  </a:lnTo>
                  <a:lnTo>
                    <a:pt x="12069" y="9977"/>
                  </a:lnTo>
                  <a:lnTo>
                    <a:pt x="12551" y="9440"/>
                  </a:lnTo>
                  <a:lnTo>
                    <a:pt x="13034" y="8904"/>
                  </a:lnTo>
                  <a:lnTo>
                    <a:pt x="13517" y="8260"/>
                  </a:lnTo>
                  <a:lnTo>
                    <a:pt x="13946" y="7563"/>
                  </a:lnTo>
                  <a:lnTo>
                    <a:pt x="14321" y="6759"/>
                  </a:lnTo>
                  <a:lnTo>
                    <a:pt x="14643" y="5847"/>
                  </a:lnTo>
                  <a:lnTo>
                    <a:pt x="14911" y="4881"/>
                  </a:lnTo>
                  <a:lnTo>
                    <a:pt x="15179" y="3809"/>
                  </a:lnTo>
                  <a:lnTo>
                    <a:pt x="15340" y="2629"/>
                  </a:lnTo>
                  <a:lnTo>
                    <a:pt x="15448" y="1395"/>
                  </a:lnTo>
                  <a:lnTo>
                    <a:pt x="15501" y="1"/>
                  </a:lnTo>
                  <a:lnTo>
                    <a:pt x="15501" y="1"/>
                  </a:lnTo>
                  <a:lnTo>
                    <a:pt x="15608" y="591"/>
                  </a:lnTo>
                  <a:lnTo>
                    <a:pt x="15769" y="1288"/>
                  </a:lnTo>
                  <a:lnTo>
                    <a:pt x="16038" y="2146"/>
                  </a:lnTo>
                  <a:lnTo>
                    <a:pt x="16359" y="3165"/>
                  </a:lnTo>
                  <a:lnTo>
                    <a:pt x="16788" y="4291"/>
                  </a:lnTo>
                  <a:lnTo>
                    <a:pt x="17378" y="5418"/>
                  </a:lnTo>
                  <a:lnTo>
                    <a:pt x="17700" y="6008"/>
                  </a:lnTo>
                  <a:lnTo>
                    <a:pt x="18022" y="6598"/>
                  </a:lnTo>
                  <a:lnTo>
                    <a:pt x="18451" y="7134"/>
                  </a:lnTo>
                  <a:lnTo>
                    <a:pt x="18880" y="7670"/>
                  </a:lnTo>
                  <a:lnTo>
                    <a:pt x="19309" y="8207"/>
                  </a:lnTo>
                  <a:lnTo>
                    <a:pt x="19846" y="8689"/>
                  </a:lnTo>
                  <a:lnTo>
                    <a:pt x="20382" y="9118"/>
                  </a:lnTo>
                  <a:lnTo>
                    <a:pt x="20918" y="9548"/>
                  </a:lnTo>
                  <a:lnTo>
                    <a:pt x="21562" y="9923"/>
                  </a:lnTo>
                  <a:lnTo>
                    <a:pt x="22205" y="10245"/>
                  </a:lnTo>
                  <a:lnTo>
                    <a:pt x="22903" y="10513"/>
                  </a:lnTo>
                  <a:lnTo>
                    <a:pt x="23654" y="10674"/>
                  </a:lnTo>
                  <a:lnTo>
                    <a:pt x="24458" y="10781"/>
                  </a:lnTo>
                  <a:lnTo>
                    <a:pt x="25316" y="10835"/>
                  </a:lnTo>
                  <a:lnTo>
                    <a:pt x="26228" y="10781"/>
                  </a:lnTo>
                  <a:lnTo>
                    <a:pt x="27193" y="10674"/>
                  </a:lnTo>
                  <a:lnTo>
                    <a:pt x="28159" y="10459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9178" y="10567"/>
                  </a:lnTo>
                  <a:lnTo>
                    <a:pt x="29124" y="11693"/>
                  </a:lnTo>
                  <a:lnTo>
                    <a:pt x="29124" y="12444"/>
                  </a:lnTo>
                  <a:lnTo>
                    <a:pt x="29232" y="13248"/>
                  </a:lnTo>
                  <a:lnTo>
                    <a:pt x="29339" y="14106"/>
                  </a:lnTo>
                  <a:lnTo>
                    <a:pt x="29553" y="15018"/>
                  </a:lnTo>
                  <a:lnTo>
                    <a:pt x="29822" y="15823"/>
                  </a:lnTo>
                  <a:lnTo>
                    <a:pt x="29982" y="16252"/>
                  </a:lnTo>
                  <a:lnTo>
                    <a:pt x="30251" y="16627"/>
                  </a:lnTo>
                  <a:lnTo>
                    <a:pt x="30465" y="17003"/>
                  </a:lnTo>
                  <a:lnTo>
                    <a:pt x="30733" y="17325"/>
                  </a:lnTo>
                  <a:lnTo>
                    <a:pt x="31055" y="17646"/>
                  </a:lnTo>
                  <a:lnTo>
                    <a:pt x="31431" y="17915"/>
                  </a:lnTo>
                  <a:lnTo>
                    <a:pt x="31806" y="18129"/>
                  </a:lnTo>
                  <a:lnTo>
                    <a:pt x="32235" y="18344"/>
                  </a:lnTo>
                  <a:lnTo>
                    <a:pt x="32718" y="18451"/>
                  </a:lnTo>
                  <a:lnTo>
                    <a:pt x="33254" y="18558"/>
                  </a:lnTo>
                  <a:lnTo>
                    <a:pt x="33791" y="18558"/>
                  </a:lnTo>
                  <a:lnTo>
                    <a:pt x="34434" y="18558"/>
                  </a:lnTo>
                  <a:lnTo>
                    <a:pt x="35078" y="18451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5131" y="19041"/>
                  </a:lnTo>
                  <a:lnTo>
                    <a:pt x="34488" y="19738"/>
                  </a:lnTo>
                  <a:lnTo>
                    <a:pt x="33898" y="20489"/>
                  </a:lnTo>
                  <a:lnTo>
                    <a:pt x="33361" y="21240"/>
                  </a:lnTo>
                  <a:lnTo>
                    <a:pt x="32879" y="21991"/>
                  </a:lnTo>
                  <a:lnTo>
                    <a:pt x="32450" y="22795"/>
                  </a:lnTo>
                  <a:lnTo>
                    <a:pt x="32074" y="23600"/>
                  </a:lnTo>
                  <a:lnTo>
                    <a:pt x="31752" y="24404"/>
                  </a:lnTo>
                  <a:lnTo>
                    <a:pt x="31484" y="25209"/>
                  </a:lnTo>
                  <a:lnTo>
                    <a:pt x="31270" y="26013"/>
                  </a:lnTo>
                  <a:lnTo>
                    <a:pt x="31109" y="26872"/>
                  </a:lnTo>
                  <a:lnTo>
                    <a:pt x="31002" y="27730"/>
                  </a:lnTo>
                  <a:lnTo>
                    <a:pt x="30948" y="28588"/>
                  </a:lnTo>
                  <a:lnTo>
                    <a:pt x="31002" y="29446"/>
                  </a:lnTo>
                  <a:lnTo>
                    <a:pt x="31055" y="30358"/>
                  </a:lnTo>
                  <a:lnTo>
                    <a:pt x="31162" y="31270"/>
                  </a:lnTo>
                  <a:lnTo>
                    <a:pt x="9601" y="315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027009" y="2115245"/>
              <a:ext cx="711654" cy="627496"/>
            </a:xfrm>
            <a:custGeom>
              <a:avLst/>
              <a:gdLst/>
              <a:ahLst/>
              <a:cxnLst/>
              <a:rect l="l" t="t" r="r" b="b"/>
              <a:pathLst>
                <a:path w="35829" h="31592" fill="none" extrusionOk="0">
                  <a:moveTo>
                    <a:pt x="15501" y="1"/>
                  </a:moveTo>
                  <a:lnTo>
                    <a:pt x="15501" y="1"/>
                  </a:lnTo>
                  <a:lnTo>
                    <a:pt x="15448" y="966"/>
                  </a:lnTo>
                  <a:lnTo>
                    <a:pt x="15394" y="1824"/>
                  </a:lnTo>
                  <a:lnTo>
                    <a:pt x="15340" y="2682"/>
                  </a:lnTo>
                  <a:lnTo>
                    <a:pt x="15233" y="3487"/>
                  </a:lnTo>
                  <a:lnTo>
                    <a:pt x="15072" y="4238"/>
                  </a:lnTo>
                  <a:lnTo>
                    <a:pt x="14911" y="4935"/>
                  </a:lnTo>
                  <a:lnTo>
                    <a:pt x="14697" y="5632"/>
                  </a:lnTo>
                  <a:lnTo>
                    <a:pt x="14482" y="6276"/>
                  </a:lnTo>
                  <a:lnTo>
                    <a:pt x="14268" y="6812"/>
                  </a:lnTo>
                  <a:lnTo>
                    <a:pt x="13999" y="7402"/>
                  </a:lnTo>
                  <a:lnTo>
                    <a:pt x="13731" y="7885"/>
                  </a:lnTo>
                  <a:lnTo>
                    <a:pt x="13463" y="8368"/>
                  </a:lnTo>
                  <a:lnTo>
                    <a:pt x="13141" y="8797"/>
                  </a:lnTo>
                  <a:lnTo>
                    <a:pt x="12819" y="9172"/>
                  </a:lnTo>
                  <a:lnTo>
                    <a:pt x="12122" y="9869"/>
                  </a:lnTo>
                  <a:lnTo>
                    <a:pt x="11425" y="10459"/>
                  </a:lnTo>
                  <a:lnTo>
                    <a:pt x="10674" y="10942"/>
                  </a:lnTo>
                  <a:lnTo>
                    <a:pt x="9870" y="11317"/>
                  </a:lnTo>
                  <a:lnTo>
                    <a:pt x="9119" y="11586"/>
                  </a:lnTo>
                  <a:lnTo>
                    <a:pt x="8314" y="11800"/>
                  </a:lnTo>
                  <a:lnTo>
                    <a:pt x="7563" y="11907"/>
                  </a:lnTo>
                  <a:lnTo>
                    <a:pt x="6812" y="12015"/>
                  </a:lnTo>
                  <a:lnTo>
                    <a:pt x="6115" y="12015"/>
                  </a:lnTo>
                  <a:lnTo>
                    <a:pt x="6115" y="12015"/>
                  </a:lnTo>
                  <a:lnTo>
                    <a:pt x="4935" y="11961"/>
                  </a:lnTo>
                  <a:lnTo>
                    <a:pt x="4023" y="11854"/>
                  </a:lnTo>
                  <a:lnTo>
                    <a:pt x="3380" y="11693"/>
                  </a:lnTo>
                  <a:lnTo>
                    <a:pt x="3165" y="11639"/>
                  </a:lnTo>
                  <a:lnTo>
                    <a:pt x="3165" y="11639"/>
                  </a:lnTo>
                  <a:lnTo>
                    <a:pt x="3648" y="12337"/>
                  </a:lnTo>
                  <a:lnTo>
                    <a:pt x="4023" y="13034"/>
                  </a:lnTo>
                  <a:lnTo>
                    <a:pt x="4345" y="13677"/>
                  </a:lnTo>
                  <a:lnTo>
                    <a:pt x="4613" y="14321"/>
                  </a:lnTo>
                  <a:lnTo>
                    <a:pt x="4828" y="14965"/>
                  </a:lnTo>
                  <a:lnTo>
                    <a:pt x="4989" y="15555"/>
                  </a:lnTo>
                  <a:lnTo>
                    <a:pt x="5042" y="16145"/>
                  </a:lnTo>
                  <a:lnTo>
                    <a:pt x="5042" y="16735"/>
                  </a:lnTo>
                  <a:lnTo>
                    <a:pt x="5042" y="16735"/>
                  </a:lnTo>
                  <a:lnTo>
                    <a:pt x="4989" y="17593"/>
                  </a:lnTo>
                  <a:lnTo>
                    <a:pt x="4828" y="18397"/>
                  </a:lnTo>
                  <a:lnTo>
                    <a:pt x="4613" y="19202"/>
                  </a:lnTo>
                  <a:lnTo>
                    <a:pt x="4292" y="19899"/>
                  </a:lnTo>
                  <a:lnTo>
                    <a:pt x="3916" y="20596"/>
                  </a:lnTo>
                  <a:lnTo>
                    <a:pt x="3487" y="21240"/>
                  </a:lnTo>
                  <a:lnTo>
                    <a:pt x="3004" y="21776"/>
                  </a:lnTo>
                  <a:lnTo>
                    <a:pt x="2522" y="22313"/>
                  </a:lnTo>
                  <a:lnTo>
                    <a:pt x="2093" y="22795"/>
                  </a:lnTo>
                  <a:lnTo>
                    <a:pt x="1610" y="23171"/>
                  </a:lnTo>
                  <a:lnTo>
                    <a:pt x="805" y="23814"/>
                  </a:lnTo>
                  <a:lnTo>
                    <a:pt x="215" y="24243"/>
                  </a:lnTo>
                  <a:lnTo>
                    <a:pt x="1" y="24351"/>
                  </a:lnTo>
                  <a:lnTo>
                    <a:pt x="1" y="24351"/>
                  </a:lnTo>
                  <a:lnTo>
                    <a:pt x="1342" y="24297"/>
                  </a:lnTo>
                  <a:lnTo>
                    <a:pt x="1342" y="24297"/>
                  </a:lnTo>
                  <a:lnTo>
                    <a:pt x="2093" y="24351"/>
                  </a:lnTo>
                  <a:lnTo>
                    <a:pt x="2790" y="24404"/>
                  </a:lnTo>
                  <a:lnTo>
                    <a:pt x="3433" y="24458"/>
                  </a:lnTo>
                  <a:lnTo>
                    <a:pt x="4023" y="24619"/>
                  </a:lnTo>
                  <a:lnTo>
                    <a:pt x="4613" y="24780"/>
                  </a:lnTo>
                  <a:lnTo>
                    <a:pt x="5150" y="24994"/>
                  </a:lnTo>
                  <a:lnTo>
                    <a:pt x="5632" y="25209"/>
                  </a:lnTo>
                  <a:lnTo>
                    <a:pt x="6062" y="25423"/>
                  </a:lnTo>
                  <a:lnTo>
                    <a:pt x="6491" y="25692"/>
                  </a:lnTo>
                  <a:lnTo>
                    <a:pt x="6866" y="26013"/>
                  </a:lnTo>
                  <a:lnTo>
                    <a:pt x="7563" y="26603"/>
                  </a:lnTo>
                  <a:lnTo>
                    <a:pt x="8100" y="27247"/>
                  </a:lnTo>
                  <a:lnTo>
                    <a:pt x="8529" y="27944"/>
                  </a:lnTo>
                  <a:lnTo>
                    <a:pt x="8904" y="28641"/>
                  </a:lnTo>
                  <a:lnTo>
                    <a:pt x="9172" y="29285"/>
                  </a:lnTo>
                  <a:lnTo>
                    <a:pt x="9333" y="29929"/>
                  </a:lnTo>
                  <a:lnTo>
                    <a:pt x="9494" y="30465"/>
                  </a:lnTo>
                  <a:lnTo>
                    <a:pt x="9601" y="31270"/>
                  </a:lnTo>
                  <a:lnTo>
                    <a:pt x="9601" y="31591"/>
                  </a:lnTo>
                  <a:lnTo>
                    <a:pt x="31162" y="31270"/>
                  </a:lnTo>
                  <a:lnTo>
                    <a:pt x="31162" y="31270"/>
                  </a:lnTo>
                  <a:lnTo>
                    <a:pt x="31002" y="30090"/>
                  </a:lnTo>
                  <a:lnTo>
                    <a:pt x="30948" y="28910"/>
                  </a:lnTo>
                  <a:lnTo>
                    <a:pt x="30948" y="28910"/>
                  </a:lnTo>
                  <a:lnTo>
                    <a:pt x="31002" y="28159"/>
                  </a:lnTo>
                  <a:lnTo>
                    <a:pt x="31055" y="27461"/>
                  </a:lnTo>
                  <a:lnTo>
                    <a:pt x="31162" y="26764"/>
                  </a:lnTo>
                  <a:lnTo>
                    <a:pt x="31270" y="26067"/>
                  </a:lnTo>
                  <a:lnTo>
                    <a:pt x="31431" y="25370"/>
                  </a:lnTo>
                  <a:lnTo>
                    <a:pt x="31645" y="24672"/>
                  </a:lnTo>
                  <a:lnTo>
                    <a:pt x="31913" y="23975"/>
                  </a:lnTo>
                  <a:lnTo>
                    <a:pt x="32181" y="23332"/>
                  </a:lnTo>
                  <a:lnTo>
                    <a:pt x="32503" y="22688"/>
                  </a:lnTo>
                  <a:lnTo>
                    <a:pt x="32879" y="22044"/>
                  </a:lnTo>
                  <a:lnTo>
                    <a:pt x="33254" y="21401"/>
                  </a:lnTo>
                  <a:lnTo>
                    <a:pt x="33683" y="20757"/>
                  </a:lnTo>
                  <a:lnTo>
                    <a:pt x="34166" y="20114"/>
                  </a:lnTo>
                  <a:lnTo>
                    <a:pt x="34702" y="19524"/>
                  </a:lnTo>
                  <a:lnTo>
                    <a:pt x="35239" y="18880"/>
                  </a:lnTo>
                  <a:lnTo>
                    <a:pt x="35829" y="18290"/>
                  </a:lnTo>
                  <a:lnTo>
                    <a:pt x="35829" y="18290"/>
                  </a:lnTo>
                  <a:lnTo>
                    <a:pt x="34756" y="18505"/>
                  </a:lnTo>
                  <a:lnTo>
                    <a:pt x="34273" y="18558"/>
                  </a:lnTo>
                  <a:lnTo>
                    <a:pt x="33844" y="18558"/>
                  </a:lnTo>
                  <a:lnTo>
                    <a:pt x="33844" y="18558"/>
                  </a:lnTo>
                  <a:lnTo>
                    <a:pt x="33093" y="18505"/>
                  </a:lnTo>
                  <a:lnTo>
                    <a:pt x="32450" y="18397"/>
                  </a:lnTo>
                  <a:lnTo>
                    <a:pt x="31860" y="18183"/>
                  </a:lnTo>
                  <a:lnTo>
                    <a:pt x="31377" y="17861"/>
                  </a:lnTo>
                  <a:lnTo>
                    <a:pt x="30894" y="17485"/>
                  </a:lnTo>
                  <a:lnTo>
                    <a:pt x="30519" y="17056"/>
                  </a:lnTo>
                  <a:lnTo>
                    <a:pt x="30197" y="16627"/>
                  </a:lnTo>
                  <a:lnTo>
                    <a:pt x="29929" y="16091"/>
                  </a:lnTo>
                  <a:lnTo>
                    <a:pt x="29714" y="15555"/>
                  </a:lnTo>
                  <a:lnTo>
                    <a:pt x="29553" y="15018"/>
                  </a:lnTo>
                  <a:lnTo>
                    <a:pt x="29392" y="14428"/>
                  </a:lnTo>
                  <a:lnTo>
                    <a:pt x="29285" y="13892"/>
                  </a:lnTo>
                  <a:lnTo>
                    <a:pt x="29178" y="12766"/>
                  </a:lnTo>
                  <a:lnTo>
                    <a:pt x="29124" y="11800"/>
                  </a:lnTo>
                  <a:lnTo>
                    <a:pt x="29124" y="11800"/>
                  </a:lnTo>
                  <a:lnTo>
                    <a:pt x="29178" y="10567"/>
                  </a:lnTo>
                  <a:lnTo>
                    <a:pt x="29232" y="10138"/>
                  </a:lnTo>
                  <a:lnTo>
                    <a:pt x="29232" y="10138"/>
                  </a:lnTo>
                  <a:lnTo>
                    <a:pt x="28159" y="10459"/>
                  </a:lnTo>
                  <a:lnTo>
                    <a:pt x="27193" y="10674"/>
                  </a:lnTo>
                  <a:lnTo>
                    <a:pt x="26228" y="10781"/>
                  </a:lnTo>
                  <a:lnTo>
                    <a:pt x="25316" y="10835"/>
                  </a:lnTo>
                  <a:lnTo>
                    <a:pt x="25316" y="10835"/>
                  </a:lnTo>
                  <a:lnTo>
                    <a:pt x="24619" y="10835"/>
                  </a:lnTo>
                  <a:lnTo>
                    <a:pt x="23868" y="10728"/>
                  </a:lnTo>
                  <a:lnTo>
                    <a:pt x="23225" y="10567"/>
                  </a:lnTo>
                  <a:lnTo>
                    <a:pt x="22581" y="10352"/>
                  </a:lnTo>
                  <a:lnTo>
                    <a:pt x="21991" y="10138"/>
                  </a:lnTo>
                  <a:lnTo>
                    <a:pt x="21401" y="9869"/>
                  </a:lnTo>
                  <a:lnTo>
                    <a:pt x="20865" y="9494"/>
                  </a:lnTo>
                  <a:lnTo>
                    <a:pt x="20382" y="9172"/>
                  </a:lnTo>
                  <a:lnTo>
                    <a:pt x="19899" y="8743"/>
                  </a:lnTo>
                  <a:lnTo>
                    <a:pt x="19470" y="8314"/>
                  </a:lnTo>
                  <a:lnTo>
                    <a:pt x="19041" y="7885"/>
                  </a:lnTo>
                  <a:lnTo>
                    <a:pt x="18666" y="7402"/>
                  </a:lnTo>
                  <a:lnTo>
                    <a:pt x="17968" y="6437"/>
                  </a:lnTo>
                  <a:lnTo>
                    <a:pt x="17378" y="5418"/>
                  </a:lnTo>
                  <a:lnTo>
                    <a:pt x="16896" y="4399"/>
                  </a:lnTo>
                  <a:lnTo>
                    <a:pt x="16467" y="3433"/>
                  </a:lnTo>
                  <a:lnTo>
                    <a:pt x="16145" y="2521"/>
                  </a:lnTo>
                  <a:lnTo>
                    <a:pt x="15877" y="1717"/>
                  </a:lnTo>
                  <a:lnTo>
                    <a:pt x="15608" y="483"/>
                  </a:lnTo>
                  <a:lnTo>
                    <a:pt x="155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410534" y="1686990"/>
              <a:ext cx="115063" cy="595537"/>
            </a:xfrm>
            <a:custGeom>
              <a:avLst/>
              <a:gdLst/>
              <a:ahLst/>
              <a:cxnLst/>
              <a:rect l="l" t="t" r="r" b="b"/>
              <a:pathLst>
                <a:path w="5793" h="29983" extrusionOk="0">
                  <a:moveTo>
                    <a:pt x="5793" y="1"/>
                  </a:moveTo>
                  <a:lnTo>
                    <a:pt x="5364" y="805"/>
                  </a:lnTo>
                  <a:lnTo>
                    <a:pt x="4720" y="2146"/>
                  </a:lnTo>
                  <a:lnTo>
                    <a:pt x="3969" y="3916"/>
                  </a:lnTo>
                  <a:lnTo>
                    <a:pt x="3165" y="6061"/>
                  </a:lnTo>
                  <a:lnTo>
                    <a:pt x="2736" y="7295"/>
                  </a:lnTo>
                  <a:lnTo>
                    <a:pt x="2307" y="8636"/>
                  </a:lnTo>
                  <a:lnTo>
                    <a:pt x="1877" y="10137"/>
                  </a:lnTo>
                  <a:lnTo>
                    <a:pt x="1502" y="11586"/>
                  </a:lnTo>
                  <a:lnTo>
                    <a:pt x="1180" y="13087"/>
                  </a:lnTo>
                  <a:lnTo>
                    <a:pt x="858" y="14643"/>
                  </a:lnTo>
                  <a:lnTo>
                    <a:pt x="644" y="16145"/>
                  </a:lnTo>
                  <a:lnTo>
                    <a:pt x="429" y="17646"/>
                  </a:lnTo>
                  <a:lnTo>
                    <a:pt x="268" y="19202"/>
                  </a:lnTo>
                  <a:lnTo>
                    <a:pt x="161" y="20703"/>
                  </a:lnTo>
                  <a:lnTo>
                    <a:pt x="54" y="23385"/>
                  </a:lnTo>
                  <a:lnTo>
                    <a:pt x="0" y="24619"/>
                  </a:lnTo>
                  <a:lnTo>
                    <a:pt x="54" y="25745"/>
                  </a:lnTo>
                  <a:lnTo>
                    <a:pt x="54" y="26764"/>
                  </a:lnTo>
                  <a:lnTo>
                    <a:pt x="107" y="27622"/>
                  </a:lnTo>
                  <a:lnTo>
                    <a:pt x="268" y="29070"/>
                  </a:lnTo>
                  <a:lnTo>
                    <a:pt x="376" y="29982"/>
                  </a:lnTo>
                  <a:lnTo>
                    <a:pt x="322" y="29070"/>
                  </a:lnTo>
                  <a:lnTo>
                    <a:pt x="268" y="27622"/>
                  </a:lnTo>
                  <a:lnTo>
                    <a:pt x="215" y="25745"/>
                  </a:lnTo>
                  <a:lnTo>
                    <a:pt x="215" y="24619"/>
                  </a:lnTo>
                  <a:lnTo>
                    <a:pt x="215" y="23385"/>
                  </a:lnTo>
                  <a:lnTo>
                    <a:pt x="268" y="22098"/>
                  </a:lnTo>
                  <a:lnTo>
                    <a:pt x="322" y="20757"/>
                  </a:lnTo>
                  <a:lnTo>
                    <a:pt x="483" y="19309"/>
                  </a:lnTo>
                  <a:lnTo>
                    <a:pt x="644" y="17807"/>
                  </a:lnTo>
                  <a:lnTo>
                    <a:pt x="858" y="16252"/>
                  </a:lnTo>
                  <a:lnTo>
                    <a:pt x="1073" y="14643"/>
                  </a:lnTo>
                  <a:lnTo>
                    <a:pt x="1395" y="13087"/>
                  </a:lnTo>
                  <a:lnTo>
                    <a:pt x="1770" y="11532"/>
                  </a:lnTo>
                  <a:lnTo>
                    <a:pt x="2092" y="10084"/>
                  </a:lnTo>
                  <a:lnTo>
                    <a:pt x="2521" y="8689"/>
                  </a:lnTo>
                  <a:lnTo>
                    <a:pt x="3326" y="6169"/>
                  </a:lnTo>
                  <a:lnTo>
                    <a:pt x="3701" y="4989"/>
                  </a:lnTo>
                  <a:lnTo>
                    <a:pt x="4130" y="3970"/>
                  </a:lnTo>
                  <a:lnTo>
                    <a:pt x="4506" y="3004"/>
                  </a:lnTo>
                  <a:lnTo>
                    <a:pt x="4827" y="2200"/>
                  </a:lnTo>
                  <a:lnTo>
                    <a:pt x="5417" y="859"/>
                  </a:lnTo>
                  <a:lnTo>
                    <a:pt x="579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1926882" y="2032160"/>
              <a:ext cx="259941" cy="450640"/>
            </a:xfrm>
            <a:custGeom>
              <a:avLst/>
              <a:gdLst/>
              <a:ahLst/>
              <a:cxnLst/>
              <a:rect l="l" t="t" r="r" b="b"/>
              <a:pathLst>
                <a:path w="13087" h="22688" extrusionOk="0">
                  <a:moveTo>
                    <a:pt x="0" y="0"/>
                  </a:moveTo>
                  <a:lnTo>
                    <a:pt x="483" y="590"/>
                  </a:lnTo>
                  <a:lnTo>
                    <a:pt x="2253" y="2843"/>
                  </a:lnTo>
                  <a:lnTo>
                    <a:pt x="3486" y="4398"/>
                  </a:lnTo>
                  <a:lnTo>
                    <a:pt x="4774" y="6222"/>
                  </a:lnTo>
                  <a:lnTo>
                    <a:pt x="6168" y="8313"/>
                  </a:lnTo>
                  <a:lnTo>
                    <a:pt x="7563" y="10620"/>
                  </a:lnTo>
                  <a:lnTo>
                    <a:pt x="8850" y="12980"/>
                  </a:lnTo>
                  <a:lnTo>
                    <a:pt x="9976" y="15179"/>
                  </a:lnTo>
                  <a:lnTo>
                    <a:pt x="10888" y="17217"/>
                  </a:lnTo>
                  <a:lnTo>
                    <a:pt x="11693" y="19040"/>
                  </a:lnTo>
                  <a:lnTo>
                    <a:pt x="12282" y="20542"/>
                  </a:lnTo>
                  <a:lnTo>
                    <a:pt x="12712" y="21722"/>
                  </a:lnTo>
                  <a:lnTo>
                    <a:pt x="12980" y="22419"/>
                  </a:lnTo>
                  <a:lnTo>
                    <a:pt x="13087" y="22688"/>
                  </a:lnTo>
                  <a:lnTo>
                    <a:pt x="13033" y="22419"/>
                  </a:lnTo>
                  <a:lnTo>
                    <a:pt x="12765" y="21668"/>
                  </a:lnTo>
                  <a:lnTo>
                    <a:pt x="12390" y="20542"/>
                  </a:lnTo>
                  <a:lnTo>
                    <a:pt x="11853" y="18987"/>
                  </a:lnTo>
                  <a:lnTo>
                    <a:pt x="11103" y="17163"/>
                  </a:lnTo>
                  <a:lnTo>
                    <a:pt x="10191" y="15071"/>
                  </a:lnTo>
                  <a:lnTo>
                    <a:pt x="9064" y="12819"/>
                  </a:lnTo>
                  <a:lnTo>
                    <a:pt x="8421" y="11692"/>
                  </a:lnTo>
                  <a:lnTo>
                    <a:pt x="7777" y="10459"/>
                  </a:lnTo>
                  <a:lnTo>
                    <a:pt x="6383" y="8206"/>
                  </a:lnTo>
                  <a:lnTo>
                    <a:pt x="4988" y="6114"/>
                  </a:lnTo>
                  <a:lnTo>
                    <a:pt x="3647" y="4291"/>
                  </a:lnTo>
                  <a:lnTo>
                    <a:pt x="2414" y="2735"/>
                  </a:lnTo>
                  <a:lnTo>
                    <a:pt x="1395" y="1448"/>
                  </a:lnTo>
                  <a:lnTo>
                    <a:pt x="5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2468055" y="2075838"/>
              <a:ext cx="105490" cy="444245"/>
            </a:xfrm>
            <a:custGeom>
              <a:avLst/>
              <a:gdLst/>
              <a:ahLst/>
              <a:cxnLst/>
              <a:rect l="l" t="t" r="r" b="b"/>
              <a:pathLst>
                <a:path w="5311" h="22366" extrusionOk="0">
                  <a:moveTo>
                    <a:pt x="5310" y="0"/>
                  </a:moveTo>
                  <a:lnTo>
                    <a:pt x="5149" y="215"/>
                  </a:lnTo>
                  <a:lnTo>
                    <a:pt x="4828" y="751"/>
                  </a:lnTo>
                  <a:lnTo>
                    <a:pt x="4291" y="1716"/>
                  </a:lnTo>
                  <a:lnTo>
                    <a:pt x="3969" y="2306"/>
                  </a:lnTo>
                  <a:lnTo>
                    <a:pt x="3594" y="3004"/>
                  </a:lnTo>
                  <a:lnTo>
                    <a:pt x="2843" y="4666"/>
                  </a:lnTo>
                  <a:lnTo>
                    <a:pt x="2146" y="6383"/>
                  </a:lnTo>
                  <a:lnTo>
                    <a:pt x="1770" y="7455"/>
                  </a:lnTo>
                  <a:lnTo>
                    <a:pt x="1395" y="8582"/>
                  </a:lnTo>
                  <a:lnTo>
                    <a:pt x="1127" y="9654"/>
                  </a:lnTo>
                  <a:lnTo>
                    <a:pt x="859" y="10781"/>
                  </a:lnTo>
                  <a:lnTo>
                    <a:pt x="590" y="11853"/>
                  </a:lnTo>
                  <a:lnTo>
                    <a:pt x="430" y="12980"/>
                  </a:lnTo>
                  <a:lnTo>
                    <a:pt x="269" y="14106"/>
                  </a:lnTo>
                  <a:lnTo>
                    <a:pt x="161" y="15232"/>
                  </a:lnTo>
                  <a:lnTo>
                    <a:pt x="0" y="17110"/>
                  </a:lnTo>
                  <a:lnTo>
                    <a:pt x="0" y="18933"/>
                  </a:lnTo>
                  <a:lnTo>
                    <a:pt x="54" y="19738"/>
                  </a:lnTo>
                  <a:lnTo>
                    <a:pt x="54" y="20381"/>
                  </a:lnTo>
                  <a:lnTo>
                    <a:pt x="161" y="21454"/>
                  </a:lnTo>
                  <a:lnTo>
                    <a:pt x="215" y="22151"/>
                  </a:lnTo>
                  <a:lnTo>
                    <a:pt x="269" y="22366"/>
                  </a:lnTo>
                  <a:lnTo>
                    <a:pt x="269" y="22151"/>
                  </a:lnTo>
                  <a:lnTo>
                    <a:pt x="269" y="21454"/>
                  </a:lnTo>
                  <a:lnTo>
                    <a:pt x="215" y="20381"/>
                  </a:lnTo>
                  <a:lnTo>
                    <a:pt x="161" y="18933"/>
                  </a:lnTo>
                  <a:lnTo>
                    <a:pt x="215" y="17217"/>
                  </a:lnTo>
                  <a:lnTo>
                    <a:pt x="376" y="15286"/>
                  </a:lnTo>
                  <a:lnTo>
                    <a:pt x="483" y="14160"/>
                  </a:lnTo>
                  <a:lnTo>
                    <a:pt x="644" y="13033"/>
                  </a:lnTo>
                  <a:lnTo>
                    <a:pt x="859" y="11907"/>
                  </a:lnTo>
                  <a:lnTo>
                    <a:pt x="1073" y="10834"/>
                  </a:lnTo>
                  <a:lnTo>
                    <a:pt x="1341" y="9708"/>
                  </a:lnTo>
                  <a:lnTo>
                    <a:pt x="1663" y="8635"/>
                  </a:lnTo>
                  <a:lnTo>
                    <a:pt x="1985" y="7563"/>
                  </a:lnTo>
                  <a:lnTo>
                    <a:pt x="2360" y="6490"/>
                  </a:lnTo>
                  <a:lnTo>
                    <a:pt x="3058" y="4613"/>
                  </a:lnTo>
                  <a:lnTo>
                    <a:pt x="3755" y="3057"/>
                  </a:lnTo>
                  <a:lnTo>
                    <a:pt x="4399" y="1770"/>
                  </a:lnTo>
                  <a:lnTo>
                    <a:pt x="4881" y="858"/>
                  </a:lnTo>
                  <a:lnTo>
                    <a:pt x="5203" y="268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2645964" y="2113120"/>
              <a:ext cx="114011" cy="142772"/>
            </a:xfrm>
            <a:custGeom>
              <a:avLst/>
              <a:gdLst/>
              <a:ahLst/>
              <a:cxnLst/>
              <a:rect l="l" t="t" r="r" b="b"/>
              <a:pathLst>
                <a:path w="5740" h="7188" extrusionOk="0">
                  <a:moveTo>
                    <a:pt x="5739" y="0"/>
                  </a:moveTo>
                  <a:lnTo>
                    <a:pt x="5096" y="322"/>
                  </a:lnTo>
                  <a:lnTo>
                    <a:pt x="4559" y="751"/>
                  </a:lnTo>
                  <a:lnTo>
                    <a:pt x="3916" y="1288"/>
                  </a:lnTo>
                  <a:lnTo>
                    <a:pt x="3326" y="1878"/>
                  </a:lnTo>
                  <a:lnTo>
                    <a:pt x="2736" y="2468"/>
                  </a:lnTo>
                  <a:lnTo>
                    <a:pt x="2199" y="3111"/>
                  </a:lnTo>
                  <a:lnTo>
                    <a:pt x="1717" y="3755"/>
                  </a:lnTo>
                  <a:lnTo>
                    <a:pt x="1234" y="4452"/>
                  </a:lnTo>
                  <a:lnTo>
                    <a:pt x="859" y="5149"/>
                  </a:lnTo>
                  <a:lnTo>
                    <a:pt x="483" y="5900"/>
                  </a:lnTo>
                  <a:lnTo>
                    <a:pt x="161" y="6544"/>
                  </a:lnTo>
                  <a:lnTo>
                    <a:pt x="0" y="7187"/>
                  </a:lnTo>
                  <a:lnTo>
                    <a:pt x="0" y="7187"/>
                  </a:lnTo>
                  <a:lnTo>
                    <a:pt x="322" y="6597"/>
                  </a:lnTo>
                  <a:lnTo>
                    <a:pt x="644" y="5954"/>
                  </a:lnTo>
                  <a:lnTo>
                    <a:pt x="1019" y="5257"/>
                  </a:lnTo>
                  <a:lnTo>
                    <a:pt x="1449" y="4559"/>
                  </a:lnTo>
                  <a:lnTo>
                    <a:pt x="1931" y="3916"/>
                  </a:lnTo>
                  <a:lnTo>
                    <a:pt x="2414" y="3218"/>
                  </a:lnTo>
                  <a:lnTo>
                    <a:pt x="2950" y="2628"/>
                  </a:lnTo>
                  <a:lnTo>
                    <a:pt x="3487" y="2038"/>
                  </a:lnTo>
                  <a:lnTo>
                    <a:pt x="4077" y="1448"/>
                  </a:lnTo>
                  <a:lnTo>
                    <a:pt x="4667" y="859"/>
                  </a:lnTo>
                  <a:lnTo>
                    <a:pt x="5471" y="269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1969487" y="2353873"/>
              <a:ext cx="123604" cy="136376"/>
            </a:xfrm>
            <a:custGeom>
              <a:avLst/>
              <a:gdLst/>
              <a:ahLst/>
              <a:cxnLst/>
              <a:rect l="l" t="t" r="r" b="b"/>
              <a:pathLst>
                <a:path w="6223" h="6866" extrusionOk="0">
                  <a:moveTo>
                    <a:pt x="1" y="1"/>
                  </a:moveTo>
                  <a:lnTo>
                    <a:pt x="537" y="483"/>
                  </a:lnTo>
                  <a:lnTo>
                    <a:pt x="1073" y="859"/>
                  </a:lnTo>
                  <a:lnTo>
                    <a:pt x="2307" y="1985"/>
                  </a:lnTo>
                  <a:lnTo>
                    <a:pt x="3433" y="3112"/>
                  </a:lnTo>
                  <a:lnTo>
                    <a:pt x="4506" y="4399"/>
                  </a:lnTo>
                  <a:lnTo>
                    <a:pt x="5471" y="5740"/>
                  </a:lnTo>
                  <a:lnTo>
                    <a:pt x="5793" y="6330"/>
                  </a:lnTo>
                  <a:lnTo>
                    <a:pt x="6222" y="6866"/>
                  </a:lnTo>
                  <a:lnTo>
                    <a:pt x="5954" y="6222"/>
                  </a:lnTo>
                  <a:lnTo>
                    <a:pt x="5579" y="5632"/>
                  </a:lnTo>
                  <a:lnTo>
                    <a:pt x="5149" y="4935"/>
                  </a:lnTo>
                  <a:lnTo>
                    <a:pt x="4667" y="4238"/>
                  </a:lnTo>
                  <a:lnTo>
                    <a:pt x="4184" y="3594"/>
                  </a:lnTo>
                  <a:lnTo>
                    <a:pt x="3648" y="2951"/>
                  </a:lnTo>
                  <a:lnTo>
                    <a:pt x="3058" y="2361"/>
                  </a:lnTo>
                  <a:lnTo>
                    <a:pt x="2468" y="1771"/>
                  </a:lnTo>
                  <a:lnTo>
                    <a:pt x="1824" y="1234"/>
                  </a:lnTo>
                  <a:lnTo>
                    <a:pt x="1181" y="752"/>
                  </a:lnTo>
                  <a:lnTo>
                    <a:pt x="591" y="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1827808" y="2240955"/>
              <a:ext cx="94824" cy="25583"/>
            </a:xfrm>
            <a:custGeom>
              <a:avLst/>
              <a:gdLst/>
              <a:ahLst/>
              <a:cxnLst/>
              <a:rect l="l" t="t" r="r" b="b"/>
              <a:pathLst>
                <a:path w="4774" h="1288" extrusionOk="0">
                  <a:moveTo>
                    <a:pt x="590" y="0"/>
                  </a:moveTo>
                  <a:lnTo>
                    <a:pt x="0" y="54"/>
                  </a:lnTo>
                  <a:lnTo>
                    <a:pt x="161" y="108"/>
                  </a:lnTo>
                  <a:lnTo>
                    <a:pt x="697" y="161"/>
                  </a:lnTo>
                  <a:lnTo>
                    <a:pt x="1502" y="269"/>
                  </a:lnTo>
                  <a:lnTo>
                    <a:pt x="2414" y="483"/>
                  </a:lnTo>
                  <a:lnTo>
                    <a:pt x="3326" y="751"/>
                  </a:lnTo>
                  <a:lnTo>
                    <a:pt x="4023" y="1020"/>
                  </a:lnTo>
                  <a:lnTo>
                    <a:pt x="4559" y="1234"/>
                  </a:lnTo>
                  <a:lnTo>
                    <a:pt x="4720" y="1288"/>
                  </a:lnTo>
                  <a:lnTo>
                    <a:pt x="4774" y="1288"/>
                  </a:lnTo>
                  <a:lnTo>
                    <a:pt x="4237" y="912"/>
                  </a:lnTo>
                  <a:lnTo>
                    <a:pt x="3647" y="644"/>
                  </a:lnTo>
                  <a:lnTo>
                    <a:pt x="3057" y="430"/>
                  </a:lnTo>
                  <a:lnTo>
                    <a:pt x="2467" y="215"/>
                  </a:lnTo>
                  <a:lnTo>
                    <a:pt x="1877" y="108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1711691" y="1908576"/>
              <a:ext cx="154491" cy="153418"/>
            </a:xfrm>
            <a:custGeom>
              <a:avLst/>
              <a:gdLst/>
              <a:ahLst/>
              <a:cxnLst/>
              <a:rect l="l" t="t" r="r" b="b"/>
              <a:pathLst>
                <a:path w="7778" h="7724" extrusionOk="0">
                  <a:moveTo>
                    <a:pt x="805" y="3111"/>
                  </a:moveTo>
                  <a:lnTo>
                    <a:pt x="805" y="3111"/>
                  </a:lnTo>
                  <a:lnTo>
                    <a:pt x="912" y="2682"/>
                  </a:lnTo>
                  <a:lnTo>
                    <a:pt x="1073" y="2307"/>
                  </a:lnTo>
                  <a:lnTo>
                    <a:pt x="644" y="1663"/>
                  </a:lnTo>
                  <a:lnTo>
                    <a:pt x="1555" y="698"/>
                  </a:lnTo>
                  <a:lnTo>
                    <a:pt x="2253" y="1127"/>
                  </a:lnTo>
                  <a:lnTo>
                    <a:pt x="2253" y="1127"/>
                  </a:lnTo>
                  <a:lnTo>
                    <a:pt x="2628" y="912"/>
                  </a:lnTo>
                  <a:lnTo>
                    <a:pt x="3004" y="751"/>
                  </a:lnTo>
                  <a:lnTo>
                    <a:pt x="3164" y="1"/>
                  </a:lnTo>
                  <a:lnTo>
                    <a:pt x="4505" y="1"/>
                  </a:lnTo>
                  <a:lnTo>
                    <a:pt x="4666" y="751"/>
                  </a:lnTo>
                  <a:lnTo>
                    <a:pt x="4666" y="751"/>
                  </a:lnTo>
                  <a:lnTo>
                    <a:pt x="5095" y="859"/>
                  </a:lnTo>
                  <a:lnTo>
                    <a:pt x="5471" y="1073"/>
                  </a:lnTo>
                  <a:lnTo>
                    <a:pt x="6114" y="644"/>
                  </a:lnTo>
                  <a:lnTo>
                    <a:pt x="7080" y="1556"/>
                  </a:lnTo>
                  <a:lnTo>
                    <a:pt x="6651" y="2200"/>
                  </a:lnTo>
                  <a:lnTo>
                    <a:pt x="6651" y="2200"/>
                  </a:lnTo>
                  <a:lnTo>
                    <a:pt x="6865" y="2575"/>
                  </a:lnTo>
                  <a:lnTo>
                    <a:pt x="6973" y="3004"/>
                  </a:lnTo>
                  <a:lnTo>
                    <a:pt x="7777" y="3165"/>
                  </a:lnTo>
                  <a:lnTo>
                    <a:pt x="7777" y="4452"/>
                  </a:lnTo>
                  <a:lnTo>
                    <a:pt x="7026" y="4613"/>
                  </a:lnTo>
                  <a:lnTo>
                    <a:pt x="7026" y="4613"/>
                  </a:lnTo>
                  <a:lnTo>
                    <a:pt x="6865" y="5042"/>
                  </a:lnTo>
                  <a:lnTo>
                    <a:pt x="6704" y="5418"/>
                  </a:lnTo>
                  <a:lnTo>
                    <a:pt x="7133" y="6061"/>
                  </a:lnTo>
                  <a:lnTo>
                    <a:pt x="6222" y="7027"/>
                  </a:lnTo>
                  <a:lnTo>
                    <a:pt x="5524" y="6598"/>
                  </a:lnTo>
                  <a:lnTo>
                    <a:pt x="5524" y="6598"/>
                  </a:lnTo>
                  <a:lnTo>
                    <a:pt x="5149" y="6812"/>
                  </a:lnTo>
                  <a:lnTo>
                    <a:pt x="4774" y="6973"/>
                  </a:lnTo>
                  <a:lnTo>
                    <a:pt x="4613" y="7724"/>
                  </a:lnTo>
                  <a:lnTo>
                    <a:pt x="3272" y="7724"/>
                  </a:lnTo>
                  <a:lnTo>
                    <a:pt x="3111" y="6973"/>
                  </a:lnTo>
                  <a:lnTo>
                    <a:pt x="3111" y="6973"/>
                  </a:lnTo>
                  <a:lnTo>
                    <a:pt x="2682" y="6812"/>
                  </a:lnTo>
                  <a:lnTo>
                    <a:pt x="2306" y="6651"/>
                  </a:lnTo>
                  <a:lnTo>
                    <a:pt x="1663" y="7080"/>
                  </a:lnTo>
                  <a:lnTo>
                    <a:pt x="697" y="6168"/>
                  </a:lnTo>
                  <a:lnTo>
                    <a:pt x="1126" y="5471"/>
                  </a:lnTo>
                  <a:lnTo>
                    <a:pt x="1126" y="5471"/>
                  </a:lnTo>
                  <a:lnTo>
                    <a:pt x="912" y="5096"/>
                  </a:lnTo>
                  <a:lnTo>
                    <a:pt x="751" y="4720"/>
                  </a:lnTo>
                  <a:lnTo>
                    <a:pt x="0" y="4559"/>
                  </a:lnTo>
                  <a:lnTo>
                    <a:pt x="0" y="3272"/>
                  </a:lnTo>
                  <a:lnTo>
                    <a:pt x="751" y="3058"/>
                  </a:lnTo>
                  <a:lnTo>
                    <a:pt x="805" y="3111"/>
                  </a:lnTo>
                  <a:close/>
                  <a:moveTo>
                    <a:pt x="2467" y="3862"/>
                  </a:moveTo>
                  <a:lnTo>
                    <a:pt x="2467" y="3862"/>
                  </a:lnTo>
                  <a:lnTo>
                    <a:pt x="2521" y="4130"/>
                  </a:lnTo>
                  <a:lnTo>
                    <a:pt x="2628" y="4399"/>
                  </a:lnTo>
                  <a:lnTo>
                    <a:pt x="2735" y="4613"/>
                  </a:lnTo>
                  <a:lnTo>
                    <a:pt x="2950" y="4828"/>
                  </a:lnTo>
                  <a:lnTo>
                    <a:pt x="3111" y="4989"/>
                  </a:lnTo>
                  <a:lnTo>
                    <a:pt x="3379" y="5096"/>
                  </a:lnTo>
                  <a:lnTo>
                    <a:pt x="3647" y="5203"/>
                  </a:lnTo>
                  <a:lnTo>
                    <a:pt x="3915" y="5203"/>
                  </a:lnTo>
                  <a:lnTo>
                    <a:pt x="3915" y="5203"/>
                  </a:lnTo>
                  <a:lnTo>
                    <a:pt x="4184" y="5149"/>
                  </a:lnTo>
                  <a:lnTo>
                    <a:pt x="4452" y="5096"/>
                  </a:lnTo>
                  <a:lnTo>
                    <a:pt x="4720" y="4935"/>
                  </a:lnTo>
                  <a:lnTo>
                    <a:pt x="4881" y="4774"/>
                  </a:lnTo>
                  <a:lnTo>
                    <a:pt x="5042" y="4559"/>
                  </a:lnTo>
                  <a:lnTo>
                    <a:pt x="5203" y="4345"/>
                  </a:lnTo>
                  <a:lnTo>
                    <a:pt x="5256" y="4077"/>
                  </a:lnTo>
                  <a:lnTo>
                    <a:pt x="5310" y="3755"/>
                  </a:lnTo>
                  <a:lnTo>
                    <a:pt x="5310" y="3755"/>
                  </a:lnTo>
                  <a:lnTo>
                    <a:pt x="5256" y="3487"/>
                  </a:lnTo>
                  <a:lnTo>
                    <a:pt x="5149" y="3219"/>
                  </a:lnTo>
                  <a:lnTo>
                    <a:pt x="5042" y="3004"/>
                  </a:lnTo>
                  <a:lnTo>
                    <a:pt x="4881" y="2790"/>
                  </a:lnTo>
                  <a:lnTo>
                    <a:pt x="4666" y="2629"/>
                  </a:lnTo>
                  <a:lnTo>
                    <a:pt x="4398" y="2521"/>
                  </a:lnTo>
                  <a:lnTo>
                    <a:pt x="4130" y="2414"/>
                  </a:lnTo>
                  <a:lnTo>
                    <a:pt x="3862" y="2414"/>
                  </a:lnTo>
                  <a:lnTo>
                    <a:pt x="3862" y="2414"/>
                  </a:lnTo>
                  <a:lnTo>
                    <a:pt x="3594" y="2468"/>
                  </a:lnTo>
                  <a:lnTo>
                    <a:pt x="3325" y="2521"/>
                  </a:lnTo>
                  <a:lnTo>
                    <a:pt x="3111" y="2682"/>
                  </a:lnTo>
                  <a:lnTo>
                    <a:pt x="2896" y="2843"/>
                  </a:lnTo>
                  <a:lnTo>
                    <a:pt x="2735" y="3058"/>
                  </a:lnTo>
                  <a:lnTo>
                    <a:pt x="2575" y="3272"/>
                  </a:lnTo>
                  <a:lnTo>
                    <a:pt x="2521" y="3540"/>
                  </a:lnTo>
                  <a:lnTo>
                    <a:pt x="2521" y="3809"/>
                  </a:lnTo>
                  <a:lnTo>
                    <a:pt x="2521" y="3862"/>
                  </a:lnTo>
                  <a:lnTo>
                    <a:pt x="2467" y="3862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2799362" y="2624460"/>
              <a:ext cx="112958" cy="111885"/>
            </a:xfrm>
            <a:custGeom>
              <a:avLst/>
              <a:gdLst/>
              <a:ahLst/>
              <a:cxnLst/>
              <a:rect l="l" t="t" r="r" b="b"/>
              <a:pathLst>
                <a:path w="5687" h="5633" extrusionOk="0">
                  <a:moveTo>
                    <a:pt x="591" y="2254"/>
                  </a:moveTo>
                  <a:lnTo>
                    <a:pt x="591" y="2254"/>
                  </a:lnTo>
                  <a:lnTo>
                    <a:pt x="644" y="1932"/>
                  </a:lnTo>
                  <a:lnTo>
                    <a:pt x="805" y="1664"/>
                  </a:lnTo>
                  <a:lnTo>
                    <a:pt x="483" y="1181"/>
                  </a:lnTo>
                  <a:lnTo>
                    <a:pt x="1127" y="484"/>
                  </a:lnTo>
                  <a:lnTo>
                    <a:pt x="1610" y="805"/>
                  </a:lnTo>
                  <a:lnTo>
                    <a:pt x="1610" y="805"/>
                  </a:lnTo>
                  <a:lnTo>
                    <a:pt x="1932" y="645"/>
                  </a:lnTo>
                  <a:lnTo>
                    <a:pt x="2200" y="537"/>
                  </a:lnTo>
                  <a:lnTo>
                    <a:pt x="2307" y="1"/>
                  </a:lnTo>
                  <a:lnTo>
                    <a:pt x="3272" y="1"/>
                  </a:lnTo>
                  <a:lnTo>
                    <a:pt x="3433" y="537"/>
                  </a:lnTo>
                  <a:lnTo>
                    <a:pt x="3433" y="537"/>
                  </a:lnTo>
                  <a:lnTo>
                    <a:pt x="3702" y="645"/>
                  </a:lnTo>
                  <a:lnTo>
                    <a:pt x="3970" y="752"/>
                  </a:lnTo>
                  <a:lnTo>
                    <a:pt x="4452" y="484"/>
                  </a:lnTo>
                  <a:lnTo>
                    <a:pt x="5150" y="1127"/>
                  </a:lnTo>
                  <a:lnTo>
                    <a:pt x="4882" y="1610"/>
                  </a:lnTo>
                  <a:lnTo>
                    <a:pt x="4882" y="1610"/>
                  </a:lnTo>
                  <a:lnTo>
                    <a:pt x="4989" y="1878"/>
                  </a:lnTo>
                  <a:lnTo>
                    <a:pt x="5096" y="2200"/>
                  </a:lnTo>
                  <a:lnTo>
                    <a:pt x="5686" y="2307"/>
                  </a:lnTo>
                  <a:lnTo>
                    <a:pt x="5686" y="3273"/>
                  </a:lnTo>
                  <a:lnTo>
                    <a:pt x="5096" y="3380"/>
                  </a:lnTo>
                  <a:lnTo>
                    <a:pt x="5096" y="3380"/>
                  </a:lnTo>
                  <a:lnTo>
                    <a:pt x="4989" y="3702"/>
                  </a:lnTo>
                  <a:lnTo>
                    <a:pt x="4882" y="3970"/>
                  </a:lnTo>
                  <a:lnTo>
                    <a:pt x="5203" y="4453"/>
                  </a:lnTo>
                  <a:lnTo>
                    <a:pt x="4506" y="5150"/>
                  </a:lnTo>
                  <a:lnTo>
                    <a:pt x="4023" y="4828"/>
                  </a:lnTo>
                  <a:lnTo>
                    <a:pt x="4023" y="4828"/>
                  </a:lnTo>
                  <a:lnTo>
                    <a:pt x="3755" y="4989"/>
                  </a:lnTo>
                  <a:lnTo>
                    <a:pt x="3487" y="5096"/>
                  </a:lnTo>
                  <a:lnTo>
                    <a:pt x="3380" y="5633"/>
                  </a:lnTo>
                  <a:lnTo>
                    <a:pt x="2414" y="5633"/>
                  </a:lnTo>
                  <a:lnTo>
                    <a:pt x="2253" y="5096"/>
                  </a:lnTo>
                  <a:lnTo>
                    <a:pt x="2253" y="5096"/>
                  </a:lnTo>
                  <a:lnTo>
                    <a:pt x="1985" y="4989"/>
                  </a:lnTo>
                  <a:lnTo>
                    <a:pt x="1663" y="4882"/>
                  </a:lnTo>
                  <a:lnTo>
                    <a:pt x="1234" y="5150"/>
                  </a:lnTo>
                  <a:lnTo>
                    <a:pt x="537" y="4506"/>
                  </a:lnTo>
                  <a:lnTo>
                    <a:pt x="859" y="4077"/>
                  </a:lnTo>
                  <a:lnTo>
                    <a:pt x="859" y="4077"/>
                  </a:lnTo>
                  <a:lnTo>
                    <a:pt x="698" y="3755"/>
                  </a:lnTo>
                  <a:lnTo>
                    <a:pt x="591" y="3487"/>
                  </a:lnTo>
                  <a:lnTo>
                    <a:pt x="1" y="3380"/>
                  </a:lnTo>
                  <a:lnTo>
                    <a:pt x="1" y="2414"/>
                  </a:lnTo>
                  <a:lnTo>
                    <a:pt x="591" y="2254"/>
                  </a:lnTo>
                  <a:lnTo>
                    <a:pt x="591" y="2254"/>
                  </a:lnTo>
                  <a:close/>
                  <a:moveTo>
                    <a:pt x="1824" y="2790"/>
                  </a:moveTo>
                  <a:lnTo>
                    <a:pt x="1824" y="2790"/>
                  </a:lnTo>
                  <a:lnTo>
                    <a:pt x="1878" y="3004"/>
                  </a:lnTo>
                  <a:lnTo>
                    <a:pt x="1932" y="3165"/>
                  </a:lnTo>
                  <a:lnTo>
                    <a:pt x="2039" y="3380"/>
                  </a:lnTo>
                  <a:lnTo>
                    <a:pt x="2146" y="3487"/>
                  </a:lnTo>
                  <a:lnTo>
                    <a:pt x="2307" y="3648"/>
                  </a:lnTo>
                  <a:lnTo>
                    <a:pt x="2468" y="3702"/>
                  </a:lnTo>
                  <a:lnTo>
                    <a:pt x="2683" y="3755"/>
                  </a:lnTo>
                  <a:lnTo>
                    <a:pt x="2897" y="3809"/>
                  </a:lnTo>
                  <a:lnTo>
                    <a:pt x="2897" y="3809"/>
                  </a:lnTo>
                  <a:lnTo>
                    <a:pt x="3112" y="3755"/>
                  </a:lnTo>
                  <a:lnTo>
                    <a:pt x="3272" y="3702"/>
                  </a:lnTo>
                  <a:lnTo>
                    <a:pt x="3433" y="3594"/>
                  </a:lnTo>
                  <a:lnTo>
                    <a:pt x="3594" y="3487"/>
                  </a:lnTo>
                  <a:lnTo>
                    <a:pt x="3755" y="3326"/>
                  </a:lnTo>
                  <a:lnTo>
                    <a:pt x="3809" y="3165"/>
                  </a:lnTo>
                  <a:lnTo>
                    <a:pt x="3862" y="2951"/>
                  </a:lnTo>
                  <a:lnTo>
                    <a:pt x="3916" y="2736"/>
                  </a:lnTo>
                  <a:lnTo>
                    <a:pt x="3916" y="2736"/>
                  </a:lnTo>
                  <a:lnTo>
                    <a:pt x="3862" y="2522"/>
                  </a:lnTo>
                  <a:lnTo>
                    <a:pt x="3809" y="2361"/>
                  </a:lnTo>
                  <a:lnTo>
                    <a:pt x="3702" y="2200"/>
                  </a:lnTo>
                  <a:lnTo>
                    <a:pt x="3594" y="2039"/>
                  </a:lnTo>
                  <a:lnTo>
                    <a:pt x="3433" y="1932"/>
                  </a:lnTo>
                  <a:lnTo>
                    <a:pt x="3272" y="1824"/>
                  </a:lnTo>
                  <a:lnTo>
                    <a:pt x="3058" y="1771"/>
                  </a:lnTo>
                  <a:lnTo>
                    <a:pt x="2843" y="1717"/>
                  </a:lnTo>
                  <a:lnTo>
                    <a:pt x="2843" y="1717"/>
                  </a:lnTo>
                  <a:lnTo>
                    <a:pt x="2629" y="1771"/>
                  </a:lnTo>
                  <a:lnTo>
                    <a:pt x="2468" y="1824"/>
                  </a:lnTo>
                  <a:lnTo>
                    <a:pt x="2253" y="1932"/>
                  </a:lnTo>
                  <a:lnTo>
                    <a:pt x="2146" y="2039"/>
                  </a:lnTo>
                  <a:lnTo>
                    <a:pt x="1985" y="2200"/>
                  </a:lnTo>
                  <a:lnTo>
                    <a:pt x="1932" y="2361"/>
                  </a:lnTo>
                  <a:lnTo>
                    <a:pt x="1878" y="2575"/>
                  </a:lnTo>
                  <a:lnTo>
                    <a:pt x="1824" y="2790"/>
                  </a:lnTo>
                  <a:lnTo>
                    <a:pt x="1824" y="279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2578848" y="1851054"/>
              <a:ext cx="82052" cy="108668"/>
            </a:xfrm>
            <a:custGeom>
              <a:avLst/>
              <a:gdLst/>
              <a:ahLst/>
              <a:cxnLst/>
              <a:rect l="l" t="t" r="r" b="b"/>
              <a:pathLst>
                <a:path w="4131" h="5471" extrusionOk="0">
                  <a:moveTo>
                    <a:pt x="2092" y="0"/>
                  </a:moveTo>
                  <a:lnTo>
                    <a:pt x="0" y="4506"/>
                  </a:lnTo>
                  <a:lnTo>
                    <a:pt x="2039" y="5471"/>
                  </a:lnTo>
                  <a:lnTo>
                    <a:pt x="4130" y="96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2578848" y="1848909"/>
              <a:ext cx="84177" cy="112958"/>
            </a:xfrm>
            <a:custGeom>
              <a:avLst/>
              <a:gdLst/>
              <a:ahLst/>
              <a:cxnLst/>
              <a:rect l="l" t="t" r="r" b="b"/>
              <a:pathLst>
                <a:path w="4238" h="5687" extrusionOk="0">
                  <a:moveTo>
                    <a:pt x="2039" y="1"/>
                  </a:moveTo>
                  <a:lnTo>
                    <a:pt x="1985" y="108"/>
                  </a:lnTo>
                  <a:lnTo>
                    <a:pt x="483" y="3380"/>
                  </a:lnTo>
                  <a:lnTo>
                    <a:pt x="108" y="4292"/>
                  </a:lnTo>
                  <a:lnTo>
                    <a:pt x="0" y="4614"/>
                  </a:lnTo>
                  <a:lnTo>
                    <a:pt x="161" y="4292"/>
                  </a:lnTo>
                  <a:lnTo>
                    <a:pt x="644" y="3380"/>
                  </a:lnTo>
                  <a:lnTo>
                    <a:pt x="2148" y="321"/>
                  </a:lnTo>
                  <a:lnTo>
                    <a:pt x="3058" y="752"/>
                  </a:lnTo>
                  <a:lnTo>
                    <a:pt x="3540" y="966"/>
                  </a:lnTo>
                  <a:lnTo>
                    <a:pt x="3809" y="1127"/>
                  </a:lnTo>
                  <a:lnTo>
                    <a:pt x="3951" y="1175"/>
                  </a:lnTo>
                  <a:lnTo>
                    <a:pt x="1970" y="5442"/>
                  </a:lnTo>
                  <a:lnTo>
                    <a:pt x="1970" y="5442"/>
                  </a:lnTo>
                  <a:lnTo>
                    <a:pt x="537" y="4828"/>
                  </a:lnTo>
                  <a:lnTo>
                    <a:pt x="0" y="4614"/>
                  </a:lnTo>
                  <a:lnTo>
                    <a:pt x="483" y="4882"/>
                  </a:lnTo>
                  <a:lnTo>
                    <a:pt x="1985" y="5633"/>
                  </a:lnTo>
                  <a:lnTo>
                    <a:pt x="2039" y="5686"/>
                  </a:lnTo>
                  <a:lnTo>
                    <a:pt x="2092" y="5633"/>
                  </a:lnTo>
                  <a:lnTo>
                    <a:pt x="4238" y="1127"/>
                  </a:lnTo>
                  <a:lnTo>
                    <a:pt x="4184" y="966"/>
                  </a:lnTo>
                  <a:lnTo>
                    <a:pt x="4077" y="966"/>
                  </a:lnTo>
                  <a:lnTo>
                    <a:pt x="3916" y="913"/>
                  </a:lnTo>
                  <a:lnTo>
                    <a:pt x="3648" y="752"/>
                  </a:lnTo>
                  <a:lnTo>
                    <a:pt x="3165" y="537"/>
                  </a:lnTo>
                  <a:lnTo>
                    <a:pt x="2146" y="5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2602286" y="1819095"/>
              <a:ext cx="78854" cy="58614"/>
            </a:xfrm>
            <a:custGeom>
              <a:avLst/>
              <a:gdLst/>
              <a:ahLst/>
              <a:cxnLst/>
              <a:rect l="l" t="t" r="r" b="b"/>
              <a:pathLst>
                <a:path w="3970" h="2951" extrusionOk="0">
                  <a:moveTo>
                    <a:pt x="1556" y="0"/>
                  </a:moveTo>
                  <a:lnTo>
                    <a:pt x="1180" y="107"/>
                  </a:lnTo>
                  <a:lnTo>
                    <a:pt x="859" y="268"/>
                  </a:lnTo>
                  <a:lnTo>
                    <a:pt x="483" y="537"/>
                  </a:lnTo>
                  <a:lnTo>
                    <a:pt x="215" y="805"/>
                  </a:lnTo>
                  <a:lnTo>
                    <a:pt x="0" y="1180"/>
                  </a:lnTo>
                  <a:lnTo>
                    <a:pt x="3755" y="2950"/>
                  </a:lnTo>
                  <a:lnTo>
                    <a:pt x="3916" y="2575"/>
                  </a:lnTo>
                  <a:lnTo>
                    <a:pt x="3969" y="2146"/>
                  </a:lnTo>
                  <a:lnTo>
                    <a:pt x="3916" y="1770"/>
                  </a:lnTo>
                  <a:lnTo>
                    <a:pt x="3862" y="1395"/>
                  </a:lnTo>
                  <a:lnTo>
                    <a:pt x="3648" y="1019"/>
                  </a:lnTo>
                  <a:lnTo>
                    <a:pt x="3433" y="697"/>
                  </a:lnTo>
                  <a:lnTo>
                    <a:pt x="3111" y="429"/>
                  </a:lnTo>
                  <a:lnTo>
                    <a:pt x="2789" y="215"/>
                  </a:lnTo>
                  <a:lnTo>
                    <a:pt x="2360" y="54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2599088" y="1818023"/>
              <a:ext cx="84177" cy="62885"/>
            </a:xfrm>
            <a:custGeom>
              <a:avLst/>
              <a:gdLst/>
              <a:ahLst/>
              <a:cxnLst/>
              <a:rect l="l" t="t" r="r" b="b"/>
              <a:pathLst>
                <a:path w="4238" h="3166" extrusionOk="0">
                  <a:moveTo>
                    <a:pt x="1770" y="1"/>
                  </a:moveTo>
                  <a:lnTo>
                    <a:pt x="1502" y="54"/>
                  </a:lnTo>
                  <a:lnTo>
                    <a:pt x="1288" y="108"/>
                  </a:lnTo>
                  <a:lnTo>
                    <a:pt x="1020" y="215"/>
                  </a:lnTo>
                  <a:lnTo>
                    <a:pt x="751" y="376"/>
                  </a:lnTo>
                  <a:lnTo>
                    <a:pt x="483" y="644"/>
                  </a:lnTo>
                  <a:lnTo>
                    <a:pt x="269" y="859"/>
                  </a:lnTo>
                  <a:lnTo>
                    <a:pt x="54" y="1181"/>
                  </a:lnTo>
                  <a:lnTo>
                    <a:pt x="1" y="1288"/>
                  </a:lnTo>
                  <a:lnTo>
                    <a:pt x="108" y="1341"/>
                  </a:lnTo>
                  <a:lnTo>
                    <a:pt x="1985" y="2253"/>
                  </a:lnTo>
                  <a:lnTo>
                    <a:pt x="3862" y="3111"/>
                  </a:lnTo>
                  <a:lnTo>
                    <a:pt x="3969" y="3165"/>
                  </a:lnTo>
                  <a:lnTo>
                    <a:pt x="4023" y="3058"/>
                  </a:lnTo>
                  <a:lnTo>
                    <a:pt x="4130" y="2736"/>
                  </a:lnTo>
                  <a:lnTo>
                    <a:pt x="4184" y="2414"/>
                  </a:lnTo>
                  <a:lnTo>
                    <a:pt x="4238" y="2039"/>
                  </a:lnTo>
                  <a:lnTo>
                    <a:pt x="4184" y="1717"/>
                  </a:lnTo>
                  <a:lnTo>
                    <a:pt x="4130" y="1449"/>
                  </a:lnTo>
                  <a:lnTo>
                    <a:pt x="4023" y="1234"/>
                  </a:lnTo>
                  <a:lnTo>
                    <a:pt x="3862" y="966"/>
                  </a:lnTo>
                  <a:lnTo>
                    <a:pt x="3701" y="751"/>
                  </a:lnTo>
                  <a:lnTo>
                    <a:pt x="3433" y="537"/>
                  </a:lnTo>
                  <a:lnTo>
                    <a:pt x="3165" y="322"/>
                  </a:lnTo>
                  <a:lnTo>
                    <a:pt x="2950" y="269"/>
                  </a:lnTo>
                  <a:lnTo>
                    <a:pt x="3272" y="537"/>
                  </a:lnTo>
                  <a:lnTo>
                    <a:pt x="3594" y="859"/>
                  </a:lnTo>
                  <a:lnTo>
                    <a:pt x="3809" y="1288"/>
                  </a:lnTo>
                  <a:lnTo>
                    <a:pt x="3969" y="1771"/>
                  </a:lnTo>
                  <a:lnTo>
                    <a:pt x="4023" y="2039"/>
                  </a:lnTo>
                  <a:lnTo>
                    <a:pt x="3969" y="2361"/>
                  </a:lnTo>
                  <a:lnTo>
                    <a:pt x="3916" y="2682"/>
                  </a:lnTo>
                  <a:lnTo>
                    <a:pt x="3852" y="2843"/>
                  </a:lnTo>
                  <a:lnTo>
                    <a:pt x="3852" y="2843"/>
                  </a:lnTo>
                  <a:lnTo>
                    <a:pt x="2092" y="2039"/>
                  </a:lnTo>
                  <a:lnTo>
                    <a:pt x="331" y="1183"/>
                  </a:lnTo>
                  <a:lnTo>
                    <a:pt x="331" y="1183"/>
                  </a:lnTo>
                  <a:lnTo>
                    <a:pt x="430" y="1020"/>
                  </a:lnTo>
                  <a:lnTo>
                    <a:pt x="590" y="751"/>
                  </a:lnTo>
                  <a:lnTo>
                    <a:pt x="859" y="537"/>
                  </a:lnTo>
                  <a:lnTo>
                    <a:pt x="1127" y="376"/>
                  </a:lnTo>
                  <a:lnTo>
                    <a:pt x="1556" y="215"/>
                  </a:lnTo>
                  <a:lnTo>
                    <a:pt x="2039" y="108"/>
                  </a:lnTo>
                  <a:lnTo>
                    <a:pt x="2521" y="161"/>
                  </a:lnTo>
                  <a:lnTo>
                    <a:pt x="2950" y="269"/>
                  </a:lnTo>
                  <a:lnTo>
                    <a:pt x="2736" y="108"/>
                  </a:lnTo>
                  <a:lnTo>
                    <a:pt x="2414" y="54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extrusionOk="0">
                  <a:moveTo>
                    <a:pt x="1" y="1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2650214" y="1820148"/>
              <a:ext cx="8561" cy="26655"/>
            </a:xfrm>
            <a:custGeom>
              <a:avLst/>
              <a:gdLst/>
              <a:ahLst/>
              <a:cxnLst/>
              <a:rect l="l" t="t" r="r" b="b"/>
              <a:pathLst>
                <a:path w="431" h="1342" fill="none" extrusionOk="0">
                  <a:moveTo>
                    <a:pt x="430" y="1342"/>
                  </a:moveTo>
                  <a:lnTo>
                    <a:pt x="430" y="1342"/>
                  </a:lnTo>
                  <a:lnTo>
                    <a:pt x="430" y="966"/>
                  </a:lnTo>
                  <a:lnTo>
                    <a:pt x="376" y="591"/>
                  </a:lnTo>
                  <a:lnTo>
                    <a:pt x="216" y="2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2650214" y="1820148"/>
              <a:ext cx="10686" cy="26655"/>
            </a:xfrm>
            <a:custGeom>
              <a:avLst/>
              <a:gdLst/>
              <a:ahLst/>
              <a:cxnLst/>
              <a:rect l="l" t="t" r="r" b="b"/>
              <a:pathLst>
                <a:path w="538" h="1342" extrusionOk="0">
                  <a:moveTo>
                    <a:pt x="1" y="1"/>
                  </a:moveTo>
                  <a:lnTo>
                    <a:pt x="1" y="54"/>
                  </a:lnTo>
                  <a:lnTo>
                    <a:pt x="55" y="215"/>
                  </a:lnTo>
                  <a:lnTo>
                    <a:pt x="269" y="644"/>
                  </a:lnTo>
                  <a:lnTo>
                    <a:pt x="323" y="913"/>
                  </a:lnTo>
                  <a:lnTo>
                    <a:pt x="376" y="1127"/>
                  </a:lnTo>
                  <a:lnTo>
                    <a:pt x="376" y="1234"/>
                  </a:lnTo>
                  <a:lnTo>
                    <a:pt x="430" y="1342"/>
                  </a:lnTo>
                  <a:lnTo>
                    <a:pt x="484" y="1288"/>
                  </a:lnTo>
                  <a:lnTo>
                    <a:pt x="537" y="1127"/>
                  </a:lnTo>
                  <a:lnTo>
                    <a:pt x="537" y="859"/>
                  </a:lnTo>
                  <a:lnTo>
                    <a:pt x="537" y="591"/>
                  </a:lnTo>
                  <a:lnTo>
                    <a:pt x="376" y="269"/>
                  </a:lnTo>
                  <a:lnTo>
                    <a:pt x="216" y="10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2612933" y="1863826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54" y="108"/>
                  </a:lnTo>
                  <a:lnTo>
                    <a:pt x="269" y="269"/>
                  </a:lnTo>
                  <a:lnTo>
                    <a:pt x="591" y="484"/>
                  </a:lnTo>
                  <a:lnTo>
                    <a:pt x="966" y="698"/>
                  </a:lnTo>
                  <a:lnTo>
                    <a:pt x="1234" y="805"/>
                  </a:lnTo>
                  <a:lnTo>
                    <a:pt x="1556" y="913"/>
                  </a:lnTo>
                  <a:lnTo>
                    <a:pt x="1824" y="966"/>
                  </a:lnTo>
                  <a:lnTo>
                    <a:pt x="2146" y="966"/>
                  </a:lnTo>
                  <a:lnTo>
                    <a:pt x="1610" y="698"/>
                  </a:lnTo>
                  <a:lnTo>
                    <a:pt x="1073" y="430"/>
                  </a:lnTo>
                  <a:lnTo>
                    <a:pt x="537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2607609" y="1874492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1" y="0"/>
                  </a:moveTo>
                  <a:lnTo>
                    <a:pt x="54" y="107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1020" y="697"/>
                  </a:lnTo>
                  <a:lnTo>
                    <a:pt x="1288" y="805"/>
                  </a:lnTo>
                  <a:lnTo>
                    <a:pt x="1556" y="912"/>
                  </a:lnTo>
                  <a:lnTo>
                    <a:pt x="1878" y="966"/>
                  </a:lnTo>
                  <a:lnTo>
                    <a:pt x="2146" y="966"/>
                  </a:lnTo>
                  <a:lnTo>
                    <a:pt x="1663" y="697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2603359" y="1885138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1"/>
                  </a:moveTo>
                  <a:lnTo>
                    <a:pt x="54" y="54"/>
                  </a:lnTo>
                  <a:lnTo>
                    <a:pt x="215" y="215"/>
                  </a:lnTo>
                  <a:lnTo>
                    <a:pt x="536" y="430"/>
                  </a:lnTo>
                  <a:lnTo>
                    <a:pt x="965" y="644"/>
                  </a:lnTo>
                  <a:lnTo>
                    <a:pt x="1234" y="805"/>
                  </a:lnTo>
                  <a:lnTo>
                    <a:pt x="1502" y="859"/>
                  </a:lnTo>
                  <a:lnTo>
                    <a:pt x="1824" y="912"/>
                  </a:lnTo>
                  <a:lnTo>
                    <a:pt x="2145" y="966"/>
                  </a:lnTo>
                  <a:lnTo>
                    <a:pt x="1609" y="644"/>
                  </a:lnTo>
                  <a:lnTo>
                    <a:pt x="1073" y="430"/>
                  </a:lnTo>
                  <a:lnTo>
                    <a:pt x="536" y="1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2598016" y="1894732"/>
              <a:ext cx="42645" cy="20260"/>
            </a:xfrm>
            <a:custGeom>
              <a:avLst/>
              <a:gdLst/>
              <a:ahLst/>
              <a:cxnLst/>
              <a:rect l="l" t="t" r="r" b="b"/>
              <a:pathLst>
                <a:path w="2147" h="1020" extrusionOk="0">
                  <a:moveTo>
                    <a:pt x="1" y="0"/>
                  </a:moveTo>
                  <a:lnTo>
                    <a:pt x="55" y="108"/>
                  </a:lnTo>
                  <a:lnTo>
                    <a:pt x="269" y="268"/>
                  </a:lnTo>
                  <a:lnTo>
                    <a:pt x="591" y="483"/>
                  </a:lnTo>
                  <a:lnTo>
                    <a:pt x="966" y="698"/>
                  </a:lnTo>
                  <a:lnTo>
                    <a:pt x="1234" y="858"/>
                  </a:lnTo>
                  <a:lnTo>
                    <a:pt x="1556" y="966"/>
                  </a:lnTo>
                  <a:lnTo>
                    <a:pt x="1824" y="1019"/>
                  </a:lnTo>
                  <a:lnTo>
                    <a:pt x="2146" y="1019"/>
                  </a:lnTo>
                  <a:lnTo>
                    <a:pt x="1610" y="698"/>
                  </a:lnTo>
                  <a:lnTo>
                    <a:pt x="1074" y="483"/>
                  </a:lnTo>
                  <a:lnTo>
                    <a:pt x="537" y="2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2592693" y="1905378"/>
              <a:ext cx="42645" cy="19207"/>
            </a:xfrm>
            <a:custGeom>
              <a:avLst/>
              <a:gdLst/>
              <a:ahLst/>
              <a:cxnLst/>
              <a:rect l="l" t="t" r="r" b="b"/>
              <a:pathLst>
                <a:path w="2147" h="967" extrusionOk="0">
                  <a:moveTo>
                    <a:pt x="1" y="1"/>
                  </a:moveTo>
                  <a:lnTo>
                    <a:pt x="1" y="54"/>
                  </a:lnTo>
                  <a:lnTo>
                    <a:pt x="483" y="430"/>
                  </a:lnTo>
                  <a:lnTo>
                    <a:pt x="1020" y="698"/>
                  </a:lnTo>
                  <a:lnTo>
                    <a:pt x="1556" y="912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83"/>
                  </a:lnTo>
                  <a:lnTo>
                    <a:pt x="591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2587369" y="1916024"/>
              <a:ext cx="42625" cy="19207"/>
            </a:xfrm>
            <a:custGeom>
              <a:avLst/>
              <a:gdLst/>
              <a:ahLst/>
              <a:cxnLst/>
              <a:rect l="l" t="t" r="r" b="b"/>
              <a:pathLst>
                <a:path w="2146" h="967" extrusionOk="0">
                  <a:moveTo>
                    <a:pt x="1" y="1"/>
                  </a:moveTo>
                  <a:lnTo>
                    <a:pt x="483" y="376"/>
                  </a:lnTo>
                  <a:lnTo>
                    <a:pt x="1020" y="698"/>
                  </a:lnTo>
                  <a:lnTo>
                    <a:pt x="1556" y="859"/>
                  </a:lnTo>
                  <a:lnTo>
                    <a:pt x="2146" y="966"/>
                  </a:lnTo>
                  <a:lnTo>
                    <a:pt x="1663" y="698"/>
                  </a:lnTo>
                  <a:lnTo>
                    <a:pt x="1127" y="430"/>
                  </a:lnTo>
                  <a:lnTo>
                    <a:pt x="591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2583119" y="1926691"/>
              <a:ext cx="42625" cy="19187"/>
            </a:xfrm>
            <a:custGeom>
              <a:avLst/>
              <a:gdLst/>
              <a:ahLst/>
              <a:cxnLst/>
              <a:rect l="l" t="t" r="r" b="b"/>
              <a:pathLst>
                <a:path w="2146" h="966" extrusionOk="0">
                  <a:moveTo>
                    <a:pt x="0" y="0"/>
                  </a:moveTo>
                  <a:lnTo>
                    <a:pt x="54" y="108"/>
                  </a:lnTo>
                  <a:lnTo>
                    <a:pt x="268" y="268"/>
                  </a:lnTo>
                  <a:lnTo>
                    <a:pt x="590" y="483"/>
                  </a:lnTo>
                  <a:lnTo>
                    <a:pt x="965" y="698"/>
                  </a:lnTo>
                  <a:lnTo>
                    <a:pt x="1234" y="805"/>
                  </a:lnTo>
                  <a:lnTo>
                    <a:pt x="1555" y="912"/>
                  </a:lnTo>
                  <a:lnTo>
                    <a:pt x="1824" y="966"/>
                  </a:lnTo>
                  <a:lnTo>
                    <a:pt x="2145" y="966"/>
                  </a:lnTo>
                  <a:lnTo>
                    <a:pt x="1609" y="698"/>
                  </a:lnTo>
                  <a:lnTo>
                    <a:pt x="1073" y="483"/>
                  </a:lnTo>
                  <a:lnTo>
                    <a:pt x="536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1597701" y="2619137"/>
              <a:ext cx="108668" cy="82052"/>
            </a:xfrm>
            <a:custGeom>
              <a:avLst/>
              <a:gdLst/>
              <a:ahLst/>
              <a:cxnLst/>
              <a:rect l="l" t="t" r="r" b="b"/>
              <a:pathLst>
                <a:path w="5471" h="4131" extrusionOk="0">
                  <a:moveTo>
                    <a:pt x="4559" y="1"/>
                  </a:moveTo>
                  <a:lnTo>
                    <a:pt x="0" y="2039"/>
                  </a:lnTo>
                  <a:lnTo>
                    <a:pt x="966" y="4131"/>
                  </a:lnTo>
                  <a:lnTo>
                    <a:pt x="5471" y="2039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1594503" y="2617012"/>
              <a:ext cx="111866" cy="86303"/>
            </a:xfrm>
            <a:custGeom>
              <a:avLst/>
              <a:gdLst/>
              <a:ahLst/>
              <a:cxnLst/>
              <a:rect l="l" t="t" r="r" b="b"/>
              <a:pathLst>
                <a:path w="5632" h="4345" extrusionOk="0">
                  <a:moveTo>
                    <a:pt x="4613" y="0"/>
                  </a:moveTo>
                  <a:lnTo>
                    <a:pt x="108" y="2039"/>
                  </a:lnTo>
                  <a:lnTo>
                    <a:pt x="0" y="2199"/>
                  </a:lnTo>
                  <a:lnTo>
                    <a:pt x="0" y="2253"/>
                  </a:lnTo>
                  <a:lnTo>
                    <a:pt x="54" y="2307"/>
                  </a:lnTo>
                  <a:lnTo>
                    <a:pt x="108" y="2468"/>
                  </a:lnTo>
                  <a:lnTo>
                    <a:pt x="215" y="2736"/>
                  </a:lnTo>
                  <a:lnTo>
                    <a:pt x="483" y="3272"/>
                  </a:lnTo>
                  <a:lnTo>
                    <a:pt x="966" y="4238"/>
                  </a:lnTo>
                  <a:lnTo>
                    <a:pt x="1019" y="4345"/>
                  </a:lnTo>
                  <a:lnTo>
                    <a:pt x="1127" y="4291"/>
                  </a:lnTo>
                  <a:lnTo>
                    <a:pt x="2950" y="3433"/>
                  </a:lnTo>
                  <a:lnTo>
                    <a:pt x="4345" y="2736"/>
                  </a:lnTo>
                  <a:lnTo>
                    <a:pt x="5256" y="2307"/>
                  </a:lnTo>
                  <a:lnTo>
                    <a:pt x="5578" y="2146"/>
                  </a:lnTo>
                  <a:lnTo>
                    <a:pt x="5203" y="2253"/>
                  </a:lnTo>
                  <a:lnTo>
                    <a:pt x="4237" y="2682"/>
                  </a:lnTo>
                  <a:lnTo>
                    <a:pt x="1134" y="4027"/>
                  </a:lnTo>
                  <a:lnTo>
                    <a:pt x="1134" y="4027"/>
                  </a:lnTo>
                  <a:lnTo>
                    <a:pt x="751" y="3165"/>
                  </a:lnTo>
                  <a:lnTo>
                    <a:pt x="483" y="2629"/>
                  </a:lnTo>
                  <a:lnTo>
                    <a:pt x="376" y="2360"/>
                  </a:lnTo>
                  <a:lnTo>
                    <a:pt x="324" y="2256"/>
                  </a:lnTo>
                  <a:lnTo>
                    <a:pt x="324" y="2256"/>
                  </a:lnTo>
                  <a:lnTo>
                    <a:pt x="4654" y="246"/>
                  </a:lnTo>
                  <a:lnTo>
                    <a:pt x="4654" y="246"/>
                  </a:lnTo>
                  <a:lnTo>
                    <a:pt x="5310" y="1610"/>
                  </a:lnTo>
                  <a:lnTo>
                    <a:pt x="5632" y="2146"/>
                  </a:lnTo>
                  <a:lnTo>
                    <a:pt x="5525" y="1878"/>
                  </a:lnTo>
                  <a:lnTo>
                    <a:pt x="5364" y="1610"/>
                  </a:lnTo>
                  <a:lnTo>
                    <a:pt x="4720" y="54"/>
                  </a:lnTo>
                  <a:lnTo>
                    <a:pt x="47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1566795" y="2644700"/>
              <a:ext cx="57562" cy="78854"/>
            </a:xfrm>
            <a:custGeom>
              <a:avLst/>
              <a:gdLst/>
              <a:ahLst/>
              <a:cxnLst/>
              <a:rect l="l" t="t" r="r" b="b"/>
              <a:pathLst>
                <a:path w="2898" h="3970" extrusionOk="0">
                  <a:moveTo>
                    <a:pt x="1181" y="1"/>
                  </a:moveTo>
                  <a:lnTo>
                    <a:pt x="859" y="216"/>
                  </a:lnTo>
                  <a:lnTo>
                    <a:pt x="537" y="484"/>
                  </a:lnTo>
                  <a:lnTo>
                    <a:pt x="323" y="805"/>
                  </a:lnTo>
                  <a:lnTo>
                    <a:pt x="108" y="1127"/>
                  </a:lnTo>
                  <a:lnTo>
                    <a:pt x="1" y="1503"/>
                  </a:lnTo>
                  <a:lnTo>
                    <a:pt x="1" y="1932"/>
                  </a:lnTo>
                  <a:lnTo>
                    <a:pt x="54" y="2307"/>
                  </a:lnTo>
                  <a:lnTo>
                    <a:pt x="162" y="2736"/>
                  </a:lnTo>
                  <a:lnTo>
                    <a:pt x="376" y="3112"/>
                  </a:lnTo>
                  <a:lnTo>
                    <a:pt x="644" y="3380"/>
                  </a:lnTo>
                  <a:lnTo>
                    <a:pt x="966" y="3648"/>
                  </a:lnTo>
                  <a:lnTo>
                    <a:pt x="1342" y="3809"/>
                  </a:lnTo>
                  <a:lnTo>
                    <a:pt x="1717" y="3916"/>
                  </a:lnTo>
                  <a:lnTo>
                    <a:pt x="2093" y="3970"/>
                  </a:lnTo>
                  <a:lnTo>
                    <a:pt x="2522" y="3916"/>
                  </a:lnTo>
                  <a:lnTo>
                    <a:pt x="2897" y="3755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1565742" y="2641522"/>
              <a:ext cx="61792" cy="84177"/>
            </a:xfrm>
            <a:custGeom>
              <a:avLst/>
              <a:gdLst/>
              <a:ahLst/>
              <a:cxnLst/>
              <a:rect l="l" t="t" r="r" b="b"/>
              <a:pathLst>
                <a:path w="3111" h="4238" extrusionOk="0">
                  <a:moveTo>
                    <a:pt x="215" y="2896"/>
                  </a:moveTo>
                  <a:lnTo>
                    <a:pt x="215" y="2896"/>
                  </a:lnTo>
                  <a:lnTo>
                    <a:pt x="215" y="2896"/>
                  </a:lnTo>
                  <a:close/>
                  <a:moveTo>
                    <a:pt x="1234" y="0"/>
                  </a:moveTo>
                  <a:lnTo>
                    <a:pt x="912" y="215"/>
                  </a:lnTo>
                  <a:lnTo>
                    <a:pt x="644" y="429"/>
                  </a:lnTo>
                  <a:lnTo>
                    <a:pt x="429" y="697"/>
                  </a:lnTo>
                  <a:lnTo>
                    <a:pt x="215" y="965"/>
                  </a:lnTo>
                  <a:lnTo>
                    <a:pt x="107" y="1234"/>
                  </a:lnTo>
                  <a:lnTo>
                    <a:pt x="54" y="1448"/>
                  </a:lnTo>
                  <a:lnTo>
                    <a:pt x="0" y="1716"/>
                  </a:lnTo>
                  <a:lnTo>
                    <a:pt x="0" y="1985"/>
                  </a:lnTo>
                  <a:lnTo>
                    <a:pt x="0" y="2360"/>
                  </a:lnTo>
                  <a:lnTo>
                    <a:pt x="107" y="2682"/>
                  </a:lnTo>
                  <a:lnTo>
                    <a:pt x="215" y="2896"/>
                  </a:lnTo>
                  <a:lnTo>
                    <a:pt x="161" y="2467"/>
                  </a:lnTo>
                  <a:lnTo>
                    <a:pt x="107" y="1985"/>
                  </a:lnTo>
                  <a:lnTo>
                    <a:pt x="107" y="1716"/>
                  </a:lnTo>
                  <a:lnTo>
                    <a:pt x="215" y="1448"/>
                  </a:lnTo>
                  <a:lnTo>
                    <a:pt x="322" y="1180"/>
                  </a:lnTo>
                  <a:lnTo>
                    <a:pt x="429" y="965"/>
                  </a:lnTo>
                  <a:lnTo>
                    <a:pt x="590" y="751"/>
                  </a:lnTo>
                  <a:lnTo>
                    <a:pt x="805" y="536"/>
                  </a:lnTo>
                  <a:lnTo>
                    <a:pt x="1019" y="376"/>
                  </a:lnTo>
                  <a:lnTo>
                    <a:pt x="1172" y="314"/>
                  </a:lnTo>
                  <a:lnTo>
                    <a:pt x="1172" y="314"/>
                  </a:lnTo>
                  <a:lnTo>
                    <a:pt x="1985" y="2092"/>
                  </a:lnTo>
                  <a:lnTo>
                    <a:pt x="2790" y="3904"/>
                  </a:lnTo>
                  <a:lnTo>
                    <a:pt x="2790" y="3904"/>
                  </a:lnTo>
                  <a:lnTo>
                    <a:pt x="2628" y="3969"/>
                  </a:lnTo>
                  <a:lnTo>
                    <a:pt x="2360" y="4023"/>
                  </a:lnTo>
                  <a:lnTo>
                    <a:pt x="1824" y="4023"/>
                  </a:lnTo>
                  <a:lnTo>
                    <a:pt x="1556" y="3969"/>
                  </a:lnTo>
                  <a:lnTo>
                    <a:pt x="1287" y="3862"/>
                  </a:lnTo>
                  <a:lnTo>
                    <a:pt x="1019" y="3754"/>
                  </a:lnTo>
                  <a:lnTo>
                    <a:pt x="805" y="3594"/>
                  </a:lnTo>
                  <a:lnTo>
                    <a:pt x="483" y="3272"/>
                  </a:lnTo>
                  <a:lnTo>
                    <a:pt x="215" y="2896"/>
                  </a:lnTo>
                  <a:lnTo>
                    <a:pt x="268" y="3164"/>
                  </a:lnTo>
                  <a:lnTo>
                    <a:pt x="483" y="3433"/>
                  </a:lnTo>
                  <a:lnTo>
                    <a:pt x="697" y="3701"/>
                  </a:lnTo>
                  <a:lnTo>
                    <a:pt x="912" y="3862"/>
                  </a:lnTo>
                  <a:lnTo>
                    <a:pt x="1180" y="3969"/>
                  </a:lnTo>
                  <a:lnTo>
                    <a:pt x="1395" y="4076"/>
                  </a:lnTo>
                  <a:lnTo>
                    <a:pt x="1663" y="4184"/>
                  </a:lnTo>
                  <a:lnTo>
                    <a:pt x="1985" y="4237"/>
                  </a:lnTo>
                  <a:lnTo>
                    <a:pt x="2360" y="4237"/>
                  </a:lnTo>
                  <a:lnTo>
                    <a:pt x="2682" y="4130"/>
                  </a:lnTo>
                  <a:lnTo>
                    <a:pt x="3004" y="4023"/>
                  </a:lnTo>
                  <a:lnTo>
                    <a:pt x="3111" y="3969"/>
                  </a:lnTo>
                  <a:lnTo>
                    <a:pt x="3057" y="3915"/>
                  </a:lnTo>
                  <a:lnTo>
                    <a:pt x="2253" y="1985"/>
                  </a:lnTo>
                  <a:lnTo>
                    <a:pt x="1341" y="5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extrusionOk="0">
                  <a:moveTo>
                    <a:pt x="537" y="1"/>
                  </a:move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1574263" y="2679857"/>
              <a:ext cx="10666" cy="25603"/>
            </a:xfrm>
            <a:custGeom>
              <a:avLst/>
              <a:gdLst/>
              <a:ahLst/>
              <a:cxnLst/>
              <a:rect l="l" t="t" r="r" b="b"/>
              <a:pathLst>
                <a:path w="537" h="1289" fill="none" extrusionOk="0">
                  <a:moveTo>
                    <a:pt x="537" y="1"/>
                  </a:moveTo>
                  <a:lnTo>
                    <a:pt x="537" y="1"/>
                  </a:lnTo>
                  <a:lnTo>
                    <a:pt x="268" y="269"/>
                  </a:lnTo>
                  <a:lnTo>
                    <a:pt x="54" y="591"/>
                  </a:lnTo>
                  <a:lnTo>
                    <a:pt x="0" y="913"/>
                  </a:lnTo>
                  <a:lnTo>
                    <a:pt x="0" y="12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1572118" y="2679857"/>
              <a:ext cx="12811" cy="25603"/>
            </a:xfrm>
            <a:custGeom>
              <a:avLst/>
              <a:gdLst/>
              <a:ahLst/>
              <a:cxnLst/>
              <a:rect l="l" t="t" r="r" b="b"/>
              <a:pathLst>
                <a:path w="645" h="1289" extrusionOk="0">
                  <a:moveTo>
                    <a:pt x="537" y="1"/>
                  </a:moveTo>
                  <a:lnTo>
                    <a:pt x="430" y="108"/>
                  </a:lnTo>
                  <a:lnTo>
                    <a:pt x="215" y="269"/>
                  </a:lnTo>
                  <a:lnTo>
                    <a:pt x="55" y="537"/>
                  </a:lnTo>
                  <a:lnTo>
                    <a:pt x="1" y="859"/>
                  </a:lnTo>
                  <a:lnTo>
                    <a:pt x="1" y="1074"/>
                  </a:lnTo>
                  <a:lnTo>
                    <a:pt x="55" y="1234"/>
                  </a:lnTo>
                  <a:lnTo>
                    <a:pt x="108" y="1288"/>
                  </a:lnTo>
                  <a:lnTo>
                    <a:pt x="108" y="1234"/>
                  </a:lnTo>
                  <a:lnTo>
                    <a:pt x="162" y="1074"/>
                  </a:lnTo>
                  <a:lnTo>
                    <a:pt x="215" y="859"/>
                  </a:lnTo>
                  <a:lnTo>
                    <a:pt x="269" y="645"/>
                  </a:lnTo>
                  <a:lnTo>
                    <a:pt x="430" y="430"/>
                  </a:lnTo>
                  <a:lnTo>
                    <a:pt x="537" y="215"/>
                  </a:lnTo>
                  <a:lnTo>
                    <a:pt x="591" y="108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1610472" y="2654294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913" y="1556"/>
                  </a:lnTo>
                  <a:lnTo>
                    <a:pt x="698" y="966"/>
                  </a:lnTo>
                  <a:lnTo>
                    <a:pt x="376" y="4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1621138" y="2650043"/>
              <a:ext cx="20260" cy="41552"/>
            </a:xfrm>
            <a:custGeom>
              <a:avLst/>
              <a:gdLst/>
              <a:ahLst/>
              <a:cxnLst/>
              <a:rect l="l" t="t" r="r" b="b"/>
              <a:pathLst>
                <a:path w="1020" h="2092" extrusionOk="0">
                  <a:moveTo>
                    <a:pt x="0" y="0"/>
                  </a:moveTo>
                  <a:lnTo>
                    <a:pt x="215" y="536"/>
                  </a:lnTo>
                  <a:lnTo>
                    <a:pt x="483" y="1073"/>
                  </a:lnTo>
                  <a:lnTo>
                    <a:pt x="697" y="1609"/>
                  </a:lnTo>
                  <a:lnTo>
                    <a:pt x="1019" y="2092"/>
                  </a:lnTo>
                  <a:lnTo>
                    <a:pt x="966" y="1770"/>
                  </a:lnTo>
                  <a:lnTo>
                    <a:pt x="912" y="1502"/>
                  </a:lnTo>
                  <a:lnTo>
                    <a:pt x="805" y="1180"/>
                  </a:lnTo>
                  <a:lnTo>
                    <a:pt x="697" y="912"/>
                  </a:lnTo>
                  <a:lnTo>
                    <a:pt x="483" y="536"/>
                  </a:lnTo>
                  <a:lnTo>
                    <a:pt x="268" y="21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1631785" y="2644700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0" y="1"/>
                  </a:moveTo>
                  <a:lnTo>
                    <a:pt x="161" y="537"/>
                  </a:lnTo>
                  <a:lnTo>
                    <a:pt x="430" y="1074"/>
                  </a:lnTo>
                  <a:lnTo>
                    <a:pt x="698" y="1610"/>
                  </a:lnTo>
                  <a:lnTo>
                    <a:pt x="1020" y="2146"/>
                  </a:lnTo>
                  <a:lnTo>
                    <a:pt x="859" y="1556"/>
                  </a:lnTo>
                  <a:lnTo>
                    <a:pt x="698" y="966"/>
                  </a:lnTo>
                  <a:lnTo>
                    <a:pt x="376" y="4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1642431" y="2639377"/>
              <a:ext cx="20260" cy="42645"/>
            </a:xfrm>
            <a:custGeom>
              <a:avLst/>
              <a:gdLst/>
              <a:ahLst/>
              <a:cxnLst/>
              <a:rect l="l" t="t" r="r" b="b"/>
              <a:pathLst>
                <a:path w="1020" h="2147" extrusionOk="0">
                  <a:moveTo>
                    <a:pt x="1" y="1"/>
                  </a:moveTo>
                  <a:lnTo>
                    <a:pt x="162" y="591"/>
                  </a:lnTo>
                  <a:lnTo>
                    <a:pt x="430" y="1127"/>
                  </a:lnTo>
                  <a:lnTo>
                    <a:pt x="698" y="1663"/>
                  </a:lnTo>
                  <a:lnTo>
                    <a:pt x="1020" y="2146"/>
                  </a:lnTo>
                  <a:lnTo>
                    <a:pt x="966" y="1824"/>
                  </a:lnTo>
                  <a:lnTo>
                    <a:pt x="913" y="1556"/>
                  </a:lnTo>
                  <a:lnTo>
                    <a:pt x="805" y="1234"/>
                  </a:lnTo>
                  <a:lnTo>
                    <a:pt x="698" y="966"/>
                  </a:lnTo>
                  <a:lnTo>
                    <a:pt x="537" y="698"/>
                  </a:lnTo>
                  <a:lnTo>
                    <a:pt x="376" y="430"/>
                  </a:lnTo>
                  <a:lnTo>
                    <a:pt x="215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1652025" y="2635126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1" y="0"/>
                  </a:moveTo>
                  <a:lnTo>
                    <a:pt x="215" y="537"/>
                  </a:lnTo>
                  <a:lnTo>
                    <a:pt x="483" y="1073"/>
                  </a:lnTo>
                  <a:lnTo>
                    <a:pt x="751" y="1609"/>
                  </a:lnTo>
                  <a:lnTo>
                    <a:pt x="1020" y="2146"/>
                  </a:lnTo>
                  <a:lnTo>
                    <a:pt x="912" y="1556"/>
                  </a:lnTo>
                  <a:lnTo>
                    <a:pt x="751" y="966"/>
                  </a:lnTo>
                  <a:lnTo>
                    <a:pt x="430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1662671" y="2630856"/>
              <a:ext cx="20260" cy="41572"/>
            </a:xfrm>
            <a:custGeom>
              <a:avLst/>
              <a:gdLst/>
              <a:ahLst/>
              <a:cxnLst/>
              <a:rect l="l" t="t" r="r" b="b"/>
              <a:pathLst>
                <a:path w="1020" h="2093" extrusionOk="0">
                  <a:moveTo>
                    <a:pt x="1" y="1"/>
                  </a:moveTo>
                  <a:lnTo>
                    <a:pt x="215" y="537"/>
                  </a:lnTo>
                  <a:lnTo>
                    <a:pt x="484" y="1073"/>
                  </a:lnTo>
                  <a:lnTo>
                    <a:pt x="752" y="1610"/>
                  </a:lnTo>
                  <a:lnTo>
                    <a:pt x="1020" y="2092"/>
                  </a:lnTo>
                  <a:lnTo>
                    <a:pt x="1020" y="1771"/>
                  </a:lnTo>
                  <a:lnTo>
                    <a:pt x="966" y="1502"/>
                  </a:lnTo>
                  <a:lnTo>
                    <a:pt x="859" y="1181"/>
                  </a:lnTo>
                  <a:lnTo>
                    <a:pt x="698" y="913"/>
                  </a:lnTo>
                  <a:lnTo>
                    <a:pt x="591" y="644"/>
                  </a:lnTo>
                  <a:lnTo>
                    <a:pt x="430" y="430"/>
                  </a:lnTo>
                  <a:lnTo>
                    <a:pt x="215" y="1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1673337" y="2625533"/>
              <a:ext cx="20260" cy="42625"/>
            </a:xfrm>
            <a:custGeom>
              <a:avLst/>
              <a:gdLst/>
              <a:ahLst/>
              <a:cxnLst/>
              <a:rect l="l" t="t" r="r" b="b"/>
              <a:pathLst>
                <a:path w="1020" h="2146" extrusionOk="0">
                  <a:moveTo>
                    <a:pt x="0" y="1"/>
                  </a:moveTo>
                  <a:lnTo>
                    <a:pt x="483" y="1073"/>
                  </a:lnTo>
                  <a:lnTo>
                    <a:pt x="1019" y="2146"/>
                  </a:lnTo>
                  <a:lnTo>
                    <a:pt x="1019" y="1824"/>
                  </a:lnTo>
                  <a:lnTo>
                    <a:pt x="966" y="1502"/>
                  </a:lnTo>
                  <a:lnTo>
                    <a:pt x="858" y="1234"/>
                  </a:lnTo>
                  <a:lnTo>
                    <a:pt x="697" y="966"/>
                  </a:lnTo>
                  <a:lnTo>
                    <a:pt x="483" y="537"/>
                  </a:lnTo>
                  <a:lnTo>
                    <a:pt x="268" y="269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1883204" y="1506956"/>
              <a:ext cx="566757" cy="1229389"/>
            </a:xfrm>
            <a:custGeom>
              <a:avLst/>
              <a:gdLst/>
              <a:ahLst/>
              <a:cxnLst/>
              <a:rect l="l" t="t" r="r" b="b"/>
              <a:pathLst>
                <a:path w="28534" h="61895" extrusionOk="0">
                  <a:moveTo>
                    <a:pt x="0" y="0"/>
                  </a:moveTo>
                  <a:lnTo>
                    <a:pt x="912" y="966"/>
                  </a:lnTo>
                  <a:lnTo>
                    <a:pt x="1931" y="2038"/>
                  </a:lnTo>
                  <a:lnTo>
                    <a:pt x="3057" y="3326"/>
                  </a:lnTo>
                  <a:lnTo>
                    <a:pt x="4291" y="4774"/>
                  </a:lnTo>
                  <a:lnTo>
                    <a:pt x="5471" y="6329"/>
                  </a:lnTo>
                  <a:lnTo>
                    <a:pt x="6007" y="7134"/>
                  </a:lnTo>
                  <a:lnTo>
                    <a:pt x="6490" y="7885"/>
                  </a:lnTo>
                  <a:lnTo>
                    <a:pt x="6919" y="8582"/>
                  </a:lnTo>
                  <a:lnTo>
                    <a:pt x="7241" y="9279"/>
                  </a:lnTo>
                  <a:lnTo>
                    <a:pt x="8153" y="11746"/>
                  </a:lnTo>
                  <a:lnTo>
                    <a:pt x="8850" y="13838"/>
                  </a:lnTo>
                  <a:lnTo>
                    <a:pt x="9493" y="15822"/>
                  </a:lnTo>
                  <a:lnTo>
                    <a:pt x="9762" y="15447"/>
                  </a:lnTo>
                  <a:lnTo>
                    <a:pt x="10030" y="15125"/>
                  </a:lnTo>
                  <a:lnTo>
                    <a:pt x="10459" y="14857"/>
                  </a:lnTo>
                  <a:lnTo>
                    <a:pt x="10673" y="14750"/>
                  </a:lnTo>
                  <a:lnTo>
                    <a:pt x="10888" y="14696"/>
                  </a:lnTo>
                  <a:lnTo>
                    <a:pt x="11156" y="14643"/>
                  </a:lnTo>
                  <a:lnTo>
                    <a:pt x="11424" y="14696"/>
                  </a:lnTo>
                  <a:lnTo>
                    <a:pt x="11746" y="14857"/>
                  </a:lnTo>
                  <a:lnTo>
                    <a:pt x="12014" y="15072"/>
                  </a:lnTo>
                  <a:lnTo>
                    <a:pt x="12336" y="15393"/>
                  </a:lnTo>
                  <a:lnTo>
                    <a:pt x="12658" y="15822"/>
                  </a:lnTo>
                  <a:lnTo>
                    <a:pt x="12819" y="16144"/>
                  </a:lnTo>
                  <a:lnTo>
                    <a:pt x="13033" y="16627"/>
                  </a:lnTo>
                  <a:lnTo>
                    <a:pt x="13516" y="18075"/>
                  </a:lnTo>
                  <a:lnTo>
                    <a:pt x="14160" y="20006"/>
                  </a:lnTo>
                  <a:lnTo>
                    <a:pt x="14857" y="22420"/>
                  </a:lnTo>
                  <a:lnTo>
                    <a:pt x="15661" y="25262"/>
                  </a:lnTo>
                  <a:lnTo>
                    <a:pt x="16466" y="28373"/>
                  </a:lnTo>
                  <a:lnTo>
                    <a:pt x="18236" y="35345"/>
                  </a:lnTo>
                  <a:lnTo>
                    <a:pt x="19952" y="42747"/>
                  </a:lnTo>
                  <a:lnTo>
                    <a:pt x="20757" y="46448"/>
                  </a:lnTo>
                  <a:lnTo>
                    <a:pt x="21508" y="50041"/>
                  </a:lnTo>
                  <a:lnTo>
                    <a:pt x="22151" y="53420"/>
                  </a:lnTo>
                  <a:lnTo>
                    <a:pt x="22741" y="56585"/>
                  </a:lnTo>
                  <a:lnTo>
                    <a:pt x="23170" y="59427"/>
                  </a:lnTo>
                  <a:lnTo>
                    <a:pt x="23492" y="61895"/>
                  </a:lnTo>
                  <a:lnTo>
                    <a:pt x="28534" y="61895"/>
                  </a:lnTo>
                  <a:lnTo>
                    <a:pt x="28158" y="58730"/>
                  </a:lnTo>
                  <a:lnTo>
                    <a:pt x="27246" y="51650"/>
                  </a:lnTo>
                  <a:lnTo>
                    <a:pt x="26656" y="47735"/>
                  </a:lnTo>
                  <a:lnTo>
                    <a:pt x="26120" y="44142"/>
                  </a:lnTo>
                  <a:lnTo>
                    <a:pt x="25798" y="42640"/>
                  </a:lnTo>
                  <a:lnTo>
                    <a:pt x="25584" y="41353"/>
                  </a:lnTo>
                  <a:lnTo>
                    <a:pt x="25316" y="40387"/>
                  </a:lnTo>
                  <a:lnTo>
                    <a:pt x="25101" y="39797"/>
                  </a:lnTo>
                  <a:lnTo>
                    <a:pt x="24672" y="38993"/>
                  </a:lnTo>
                  <a:lnTo>
                    <a:pt x="24297" y="38349"/>
                  </a:lnTo>
                  <a:lnTo>
                    <a:pt x="23975" y="37866"/>
                  </a:lnTo>
                  <a:lnTo>
                    <a:pt x="23653" y="37437"/>
                  </a:lnTo>
                  <a:lnTo>
                    <a:pt x="23224" y="36954"/>
                  </a:lnTo>
                  <a:lnTo>
                    <a:pt x="23063" y="36794"/>
                  </a:lnTo>
                  <a:lnTo>
                    <a:pt x="22848" y="35453"/>
                  </a:lnTo>
                  <a:lnTo>
                    <a:pt x="22258" y="32449"/>
                  </a:lnTo>
                  <a:lnTo>
                    <a:pt x="21937" y="30787"/>
                  </a:lnTo>
                  <a:lnTo>
                    <a:pt x="21561" y="29177"/>
                  </a:lnTo>
                  <a:lnTo>
                    <a:pt x="21186" y="27944"/>
                  </a:lnTo>
                  <a:lnTo>
                    <a:pt x="20971" y="27461"/>
                  </a:lnTo>
                  <a:lnTo>
                    <a:pt x="20810" y="27139"/>
                  </a:lnTo>
                  <a:lnTo>
                    <a:pt x="20381" y="26603"/>
                  </a:lnTo>
                  <a:lnTo>
                    <a:pt x="19899" y="26120"/>
                  </a:lnTo>
                  <a:lnTo>
                    <a:pt x="19362" y="25638"/>
                  </a:lnTo>
                  <a:lnTo>
                    <a:pt x="18772" y="25262"/>
                  </a:lnTo>
                  <a:lnTo>
                    <a:pt x="18450" y="23814"/>
                  </a:lnTo>
                  <a:lnTo>
                    <a:pt x="18129" y="22312"/>
                  </a:lnTo>
                  <a:lnTo>
                    <a:pt x="17646" y="20489"/>
                  </a:lnTo>
                  <a:lnTo>
                    <a:pt x="17056" y="18611"/>
                  </a:lnTo>
                  <a:lnTo>
                    <a:pt x="16681" y="17700"/>
                  </a:lnTo>
                  <a:lnTo>
                    <a:pt x="16359" y="16842"/>
                  </a:lnTo>
                  <a:lnTo>
                    <a:pt x="15983" y="16037"/>
                  </a:lnTo>
                  <a:lnTo>
                    <a:pt x="15554" y="15340"/>
                  </a:lnTo>
                  <a:lnTo>
                    <a:pt x="15125" y="14750"/>
                  </a:lnTo>
                  <a:lnTo>
                    <a:pt x="14911" y="14535"/>
                  </a:lnTo>
                  <a:lnTo>
                    <a:pt x="14696" y="14321"/>
                  </a:lnTo>
                  <a:lnTo>
                    <a:pt x="14213" y="13999"/>
                  </a:lnTo>
                  <a:lnTo>
                    <a:pt x="13784" y="13784"/>
                  </a:lnTo>
                  <a:lnTo>
                    <a:pt x="13409" y="13570"/>
                  </a:lnTo>
                  <a:lnTo>
                    <a:pt x="12980" y="13409"/>
                  </a:lnTo>
                  <a:lnTo>
                    <a:pt x="12604" y="13302"/>
                  </a:lnTo>
                  <a:lnTo>
                    <a:pt x="12282" y="13248"/>
                  </a:lnTo>
                  <a:lnTo>
                    <a:pt x="11639" y="13194"/>
                  </a:lnTo>
                  <a:lnTo>
                    <a:pt x="11103" y="13194"/>
                  </a:lnTo>
                  <a:lnTo>
                    <a:pt x="10727" y="13302"/>
                  </a:lnTo>
                  <a:lnTo>
                    <a:pt x="10405" y="13409"/>
                  </a:lnTo>
                  <a:lnTo>
                    <a:pt x="10298" y="12980"/>
                  </a:lnTo>
                  <a:lnTo>
                    <a:pt x="10030" y="11800"/>
                  </a:lnTo>
                  <a:lnTo>
                    <a:pt x="9762" y="11049"/>
                  </a:lnTo>
                  <a:lnTo>
                    <a:pt x="9440" y="10137"/>
                  </a:lnTo>
                  <a:lnTo>
                    <a:pt x="9064" y="9118"/>
                  </a:lnTo>
                  <a:lnTo>
                    <a:pt x="8528" y="8099"/>
                  </a:lnTo>
                  <a:lnTo>
                    <a:pt x="7938" y="6973"/>
                  </a:lnTo>
                  <a:lnTo>
                    <a:pt x="7187" y="5846"/>
                  </a:lnTo>
                  <a:lnTo>
                    <a:pt x="6329" y="4720"/>
                  </a:lnTo>
                  <a:lnTo>
                    <a:pt x="5900" y="4184"/>
                  </a:lnTo>
                  <a:lnTo>
                    <a:pt x="5364" y="3647"/>
                  </a:lnTo>
                  <a:lnTo>
                    <a:pt x="4827" y="3111"/>
                  </a:lnTo>
                  <a:lnTo>
                    <a:pt x="4237" y="2628"/>
                  </a:lnTo>
                  <a:lnTo>
                    <a:pt x="3647" y="2092"/>
                  </a:lnTo>
                  <a:lnTo>
                    <a:pt x="3004" y="1663"/>
                  </a:lnTo>
                  <a:lnTo>
                    <a:pt x="2306" y="1180"/>
                  </a:lnTo>
                  <a:lnTo>
                    <a:pt x="1609" y="751"/>
                  </a:lnTo>
                  <a:lnTo>
                    <a:pt x="805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2693892" y="2345352"/>
              <a:ext cx="126802" cy="57542"/>
            </a:xfrm>
            <a:custGeom>
              <a:avLst/>
              <a:gdLst/>
              <a:ahLst/>
              <a:cxnLst/>
              <a:rect l="l" t="t" r="r" b="b"/>
              <a:pathLst>
                <a:path w="6384" h="2897" extrusionOk="0">
                  <a:moveTo>
                    <a:pt x="6383" y="1"/>
                  </a:moveTo>
                  <a:lnTo>
                    <a:pt x="5901" y="54"/>
                  </a:lnTo>
                  <a:lnTo>
                    <a:pt x="5364" y="108"/>
                  </a:lnTo>
                  <a:lnTo>
                    <a:pt x="4774" y="269"/>
                  </a:lnTo>
                  <a:lnTo>
                    <a:pt x="4131" y="483"/>
                  </a:lnTo>
                  <a:lnTo>
                    <a:pt x="3541" y="644"/>
                  </a:lnTo>
                  <a:lnTo>
                    <a:pt x="2951" y="912"/>
                  </a:lnTo>
                  <a:lnTo>
                    <a:pt x="2415" y="1181"/>
                  </a:lnTo>
                  <a:lnTo>
                    <a:pt x="1825" y="1502"/>
                  </a:lnTo>
                  <a:lnTo>
                    <a:pt x="1288" y="1824"/>
                  </a:lnTo>
                  <a:lnTo>
                    <a:pt x="805" y="2200"/>
                  </a:lnTo>
                  <a:lnTo>
                    <a:pt x="376" y="2521"/>
                  </a:lnTo>
                  <a:lnTo>
                    <a:pt x="1" y="2897"/>
                  </a:lnTo>
                  <a:lnTo>
                    <a:pt x="1503" y="1985"/>
                  </a:lnTo>
                  <a:lnTo>
                    <a:pt x="3058" y="1127"/>
                  </a:lnTo>
                  <a:lnTo>
                    <a:pt x="4721" y="537"/>
                  </a:lnTo>
                  <a:lnTo>
                    <a:pt x="63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2689642" y="2325112"/>
              <a:ext cx="127855" cy="70333"/>
            </a:xfrm>
            <a:custGeom>
              <a:avLst/>
              <a:gdLst/>
              <a:ahLst/>
              <a:cxnLst/>
              <a:rect l="l" t="t" r="r" b="b"/>
              <a:pathLst>
                <a:path w="6437" h="3541" extrusionOk="0">
                  <a:moveTo>
                    <a:pt x="6437" y="1"/>
                  </a:moveTo>
                  <a:lnTo>
                    <a:pt x="5900" y="108"/>
                  </a:lnTo>
                  <a:lnTo>
                    <a:pt x="5364" y="269"/>
                  </a:lnTo>
                  <a:lnTo>
                    <a:pt x="4720" y="483"/>
                  </a:lnTo>
                  <a:lnTo>
                    <a:pt x="4130" y="698"/>
                  </a:lnTo>
                  <a:lnTo>
                    <a:pt x="3540" y="966"/>
                  </a:lnTo>
                  <a:lnTo>
                    <a:pt x="2950" y="1288"/>
                  </a:lnTo>
                  <a:lnTo>
                    <a:pt x="2360" y="1610"/>
                  </a:lnTo>
                  <a:lnTo>
                    <a:pt x="1824" y="1985"/>
                  </a:lnTo>
                  <a:lnTo>
                    <a:pt x="1288" y="2361"/>
                  </a:lnTo>
                  <a:lnTo>
                    <a:pt x="805" y="2790"/>
                  </a:lnTo>
                  <a:lnTo>
                    <a:pt x="376" y="3165"/>
                  </a:lnTo>
                  <a:lnTo>
                    <a:pt x="0" y="3540"/>
                  </a:lnTo>
                  <a:lnTo>
                    <a:pt x="0" y="3540"/>
                  </a:lnTo>
                  <a:lnTo>
                    <a:pt x="269" y="3380"/>
                  </a:lnTo>
                  <a:lnTo>
                    <a:pt x="912" y="2951"/>
                  </a:lnTo>
                  <a:lnTo>
                    <a:pt x="1824" y="2253"/>
                  </a:lnTo>
                  <a:lnTo>
                    <a:pt x="2414" y="1878"/>
                  </a:lnTo>
                  <a:lnTo>
                    <a:pt x="3058" y="1502"/>
                  </a:lnTo>
                  <a:lnTo>
                    <a:pt x="4720" y="698"/>
                  </a:lnTo>
                  <a:lnTo>
                    <a:pt x="64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2708809" y="2373061"/>
              <a:ext cx="89520" cy="25583"/>
            </a:xfrm>
            <a:custGeom>
              <a:avLst/>
              <a:gdLst/>
              <a:ahLst/>
              <a:cxnLst/>
              <a:rect l="l" t="t" r="r" b="b"/>
              <a:pathLst>
                <a:path w="4507" h="1288" extrusionOk="0">
                  <a:moveTo>
                    <a:pt x="3863" y="0"/>
                  </a:moveTo>
                  <a:lnTo>
                    <a:pt x="3273" y="54"/>
                  </a:lnTo>
                  <a:lnTo>
                    <a:pt x="2683" y="107"/>
                  </a:lnTo>
                  <a:lnTo>
                    <a:pt x="2146" y="268"/>
                  </a:lnTo>
                  <a:lnTo>
                    <a:pt x="1556" y="429"/>
                  </a:lnTo>
                  <a:lnTo>
                    <a:pt x="1020" y="697"/>
                  </a:lnTo>
                  <a:lnTo>
                    <a:pt x="537" y="966"/>
                  </a:lnTo>
                  <a:lnTo>
                    <a:pt x="1" y="1287"/>
                  </a:lnTo>
                  <a:lnTo>
                    <a:pt x="1" y="1287"/>
                  </a:lnTo>
                  <a:lnTo>
                    <a:pt x="215" y="1234"/>
                  </a:lnTo>
                  <a:lnTo>
                    <a:pt x="644" y="1073"/>
                  </a:lnTo>
                  <a:lnTo>
                    <a:pt x="1342" y="805"/>
                  </a:lnTo>
                  <a:lnTo>
                    <a:pt x="2200" y="483"/>
                  </a:lnTo>
                  <a:lnTo>
                    <a:pt x="3058" y="268"/>
                  </a:lnTo>
                  <a:lnTo>
                    <a:pt x="3809" y="161"/>
                  </a:lnTo>
                  <a:lnTo>
                    <a:pt x="4292" y="107"/>
                  </a:lnTo>
                  <a:lnTo>
                    <a:pt x="4506" y="54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extrusionOk="0">
                  <a:moveTo>
                    <a:pt x="6865" y="0"/>
                  </a:moveTo>
                  <a:lnTo>
                    <a:pt x="5900" y="751"/>
                  </a:lnTo>
                  <a:lnTo>
                    <a:pt x="4988" y="1556"/>
                  </a:lnTo>
                  <a:lnTo>
                    <a:pt x="4184" y="2467"/>
                  </a:lnTo>
                  <a:lnTo>
                    <a:pt x="3433" y="3486"/>
                  </a:lnTo>
                  <a:lnTo>
                    <a:pt x="2789" y="4559"/>
                  </a:lnTo>
                  <a:lnTo>
                    <a:pt x="2199" y="5632"/>
                  </a:lnTo>
                  <a:lnTo>
                    <a:pt x="1663" y="6812"/>
                  </a:lnTo>
                  <a:lnTo>
                    <a:pt x="1234" y="7992"/>
                  </a:lnTo>
                  <a:lnTo>
                    <a:pt x="805" y="9225"/>
                  </a:lnTo>
                  <a:lnTo>
                    <a:pt x="537" y="10513"/>
                  </a:lnTo>
                  <a:lnTo>
                    <a:pt x="268" y="11800"/>
                  </a:lnTo>
                  <a:lnTo>
                    <a:pt x="108" y="13087"/>
                  </a:lnTo>
                  <a:lnTo>
                    <a:pt x="54" y="14374"/>
                  </a:lnTo>
                  <a:lnTo>
                    <a:pt x="0" y="15661"/>
                  </a:lnTo>
                  <a:lnTo>
                    <a:pt x="54" y="16949"/>
                  </a:lnTo>
                  <a:lnTo>
                    <a:pt x="161" y="18236"/>
                  </a:lnTo>
                  <a:lnTo>
                    <a:pt x="1985" y="18290"/>
                  </a:lnTo>
                  <a:lnTo>
                    <a:pt x="1931" y="17056"/>
                  </a:lnTo>
                  <a:lnTo>
                    <a:pt x="1985" y="15876"/>
                  </a:lnTo>
                  <a:lnTo>
                    <a:pt x="2038" y="14750"/>
                  </a:lnTo>
                  <a:lnTo>
                    <a:pt x="2092" y="13731"/>
                  </a:lnTo>
                  <a:lnTo>
                    <a:pt x="2199" y="12712"/>
                  </a:lnTo>
                  <a:lnTo>
                    <a:pt x="2360" y="11746"/>
                  </a:lnTo>
                  <a:lnTo>
                    <a:pt x="2521" y="10834"/>
                  </a:lnTo>
                  <a:lnTo>
                    <a:pt x="2736" y="9976"/>
                  </a:lnTo>
                  <a:lnTo>
                    <a:pt x="3165" y="8367"/>
                  </a:lnTo>
                  <a:lnTo>
                    <a:pt x="3701" y="6973"/>
                  </a:lnTo>
                  <a:lnTo>
                    <a:pt x="4291" y="5739"/>
                  </a:lnTo>
                  <a:lnTo>
                    <a:pt x="4881" y="4666"/>
                  </a:lnTo>
                  <a:lnTo>
                    <a:pt x="5471" y="3755"/>
                  </a:lnTo>
                  <a:lnTo>
                    <a:pt x="6061" y="2950"/>
                  </a:lnTo>
                  <a:lnTo>
                    <a:pt x="6597" y="2360"/>
                  </a:lnTo>
                  <a:lnTo>
                    <a:pt x="7080" y="1824"/>
                  </a:lnTo>
                  <a:lnTo>
                    <a:pt x="7509" y="1502"/>
                  </a:lnTo>
                  <a:lnTo>
                    <a:pt x="7831" y="1234"/>
                  </a:lnTo>
                  <a:lnTo>
                    <a:pt x="8099" y="1019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2573525" y="2373061"/>
              <a:ext cx="160886" cy="363285"/>
            </a:xfrm>
            <a:custGeom>
              <a:avLst/>
              <a:gdLst/>
              <a:ahLst/>
              <a:cxnLst/>
              <a:rect l="l" t="t" r="r" b="b"/>
              <a:pathLst>
                <a:path w="8100" h="18290" fill="none" extrusionOk="0">
                  <a:moveTo>
                    <a:pt x="161" y="18236"/>
                  </a:moveTo>
                  <a:lnTo>
                    <a:pt x="161" y="18236"/>
                  </a:lnTo>
                  <a:lnTo>
                    <a:pt x="54" y="16949"/>
                  </a:lnTo>
                  <a:lnTo>
                    <a:pt x="0" y="15661"/>
                  </a:lnTo>
                  <a:lnTo>
                    <a:pt x="54" y="14374"/>
                  </a:lnTo>
                  <a:lnTo>
                    <a:pt x="108" y="13087"/>
                  </a:lnTo>
                  <a:lnTo>
                    <a:pt x="268" y="11800"/>
                  </a:lnTo>
                  <a:lnTo>
                    <a:pt x="537" y="10513"/>
                  </a:lnTo>
                  <a:lnTo>
                    <a:pt x="805" y="9225"/>
                  </a:lnTo>
                  <a:lnTo>
                    <a:pt x="1234" y="7992"/>
                  </a:lnTo>
                  <a:lnTo>
                    <a:pt x="1663" y="6812"/>
                  </a:lnTo>
                  <a:lnTo>
                    <a:pt x="2199" y="5632"/>
                  </a:lnTo>
                  <a:lnTo>
                    <a:pt x="2789" y="4559"/>
                  </a:lnTo>
                  <a:lnTo>
                    <a:pt x="3433" y="3486"/>
                  </a:lnTo>
                  <a:lnTo>
                    <a:pt x="4184" y="2467"/>
                  </a:lnTo>
                  <a:lnTo>
                    <a:pt x="4988" y="1556"/>
                  </a:lnTo>
                  <a:lnTo>
                    <a:pt x="5900" y="751"/>
                  </a:lnTo>
                  <a:lnTo>
                    <a:pt x="6865" y="0"/>
                  </a:lnTo>
                  <a:lnTo>
                    <a:pt x="8099" y="1019"/>
                  </a:lnTo>
                  <a:lnTo>
                    <a:pt x="8099" y="1019"/>
                  </a:lnTo>
                  <a:lnTo>
                    <a:pt x="7831" y="1234"/>
                  </a:lnTo>
                  <a:lnTo>
                    <a:pt x="7509" y="1502"/>
                  </a:lnTo>
                  <a:lnTo>
                    <a:pt x="7080" y="1824"/>
                  </a:lnTo>
                  <a:lnTo>
                    <a:pt x="6597" y="2360"/>
                  </a:lnTo>
                  <a:lnTo>
                    <a:pt x="6061" y="2950"/>
                  </a:lnTo>
                  <a:lnTo>
                    <a:pt x="5471" y="3755"/>
                  </a:lnTo>
                  <a:lnTo>
                    <a:pt x="4881" y="4666"/>
                  </a:lnTo>
                  <a:lnTo>
                    <a:pt x="4291" y="5739"/>
                  </a:lnTo>
                  <a:lnTo>
                    <a:pt x="3701" y="6973"/>
                  </a:lnTo>
                  <a:lnTo>
                    <a:pt x="3165" y="8367"/>
                  </a:lnTo>
                  <a:lnTo>
                    <a:pt x="2736" y="9976"/>
                  </a:lnTo>
                  <a:lnTo>
                    <a:pt x="2521" y="10834"/>
                  </a:lnTo>
                  <a:lnTo>
                    <a:pt x="2360" y="11746"/>
                  </a:lnTo>
                  <a:lnTo>
                    <a:pt x="2199" y="12712"/>
                  </a:lnTo>
                  <a:lnTo>
                    <a:pt x="2092" y="13731"/>
                  </a:lnTo>
                  <a:lnTo>
                    <a:pt x="2038" y="14750"/>
                  </a:lnTo>
                  <a:lnTo>
                    <a:pt x="1985" y="15876"/>
                  </a:lnTo>
                  <a:lnTo>
                    <a:pt x="1931" y="17056"/>
                  </a:lnTo>
                  <a:lnTo>
                    <a:pt x="1985" y="18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1939653" y="2544573"/>
              <a:ext cx="93771" cy="57542"/>
            </a:xfrm>
            <a:custGeom>
              <a:avLst/>
              <a:gdLst/>
              <a:ahLst/>
              <a:cxnLst/>
              <a:rect l="l" t="t" r="r" b="b"/>
              <a:pathLst>
                <a:path w="4721" h="2897" extrusionOk="0">
                  <a:moveTo>
                    <a:pt x="4721" y="0"/>
                  </a:moveTo>
                  <a:lnTo>
                    <a:pt x="4023" y="108"/>
                  </a:lnTo>
                  <a:lnTo>
                    <a:pt x="3326" y="322"/>
                  </a:lnTo>
                  <a:lnTo>
                    <a:pt x="2683" y="590"/>
                  </a:lnTo>
                  <a:lnTo>
                    <a:pt x="2039" y="912"/>
                  </a:lnTo>
                  <a:lnTo>
                    <a:pt x="1449" y="1288"/>
                  </a:lnTo>
                  <a:lnTo>
                    <a:pt x="913" y="1770"/>
                  </a:lnTo>
                  <a:lnTo>
                    <a:pt x="430" y="2307"/>
                  </a:lnTo>
                  <a:lnTo>
                    <a:pt x="1" y="2897"/>
                  </a:lnTo>
                  <a:lnTo>
                    <a:pt x="1074" y="1931"/>
                  </a:lnTo>
                  <a:lnTo>
                    <a:pt x="2200" y="1127"/>
                  </a:lnTo>
                  <a:lnTo>
                    <a:pt x="3433" y="48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1927934" y="2532854"/>
              <a:ext cx="103364" cy="38374"/>
            </a:xfrm>
            <a:custGeom>
              <a:avLst/>
              <a:gdLst/>
              <a:ahLst/>
              <a:cxnLst/>
              <a:rect l="l" t="t" r="r" b="b"/>
              <a:pathLst>
                <a:path w="5204" h="1932" extrusionOk="0">
                  <a:moveTo>
                    <a:pt x="5203" y="0"/>
                  </a:moveTo>
                  <a:lnTo>
                    <a:pt x="4506" y="108"/>
                  </a:lnTo>
                  <a:lnTo>
                    <a:pt x="3809" y="269"/>
                  </a:lnTo>
                  <a:lnTo>
                    <a:pt x="3165" y="483"/>
                  </a:lnTo>
                  <a:lnTo>
                    <a:pt x="2522" y="751"/>
                  </a:lnTo>
                  <a:lnTo>
                    <a:pt x="1878" y="1019"/>
                  </a:lnTo>
                  <a:lnTo>
                    <a:pt x="1234" y="1288"/>
                  </a:lnTo>
                  <a:lnTo>
                    <a:pt x="591" y="1556"/>
                  </a:lnTo>
                  <a:lnTo>
                    <a:pt x="1" y="1931"/>
                  </a:lnTo>
                  <a:lnTo>
                    <a:pt x="1288" y="1502"/>
                  </a:lnTo>
                  <a:lnTo>
                    <a:pt x="2575" y="966"/>
                  </a:lnTo>
                  <a:lnTo>
                    <a:pt x="3916" y="537"/>
                  </a:lnTo>
                  <a:lnTo>
                    <a:pt x="52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1992925" y="2507291"/>
              <a:ext cx="334524" cy="261013"/>
            </a:xfrm>
            <a:custGeom>
              <a:avLst/>
              <a:gdLst/>
              <a:ahLst/>
              <a:cxnLst/>
              <a:rect l="l" t="t" r="r" b="b"/>
              <a:pathLst>
                <a:path w="16842" h="13141" extrusionOk="0">
                  <a:moveTo>
                    <a:pt x="9494" y="6061"/>
                  </a:moveTo>
                  <a:lnTo>
                    <a:pt x="10191" y="6114"/>
                  </a:lnTo>
                  <a:lnTo>
                    <a:pt x="10191" y="6222"/>
                  </a:lnTo>
                  <a:lnTo>
                    <a:pt x="10191" y="6544"/>
                  </a:lnTo>
                  <a:lnTo>
                    <a:pt x="10191" y="6865"/>
                  </a:lnTo>
                  <a:lnTo>
                    <a:pt x="10084" y="7187"/>
                  </a:lnTo>
                  <a:lnTo>
                    <a:pt x="9977" y="7509"/>
                  </a:lnTo>
                  <a:lnTo>
                    <a:pt x="9816" y="7777"/>
                  </a:lnTo>
                  <a:lnTo>
                    <a:pt x="9601" y="7992"/>
                  </a:lnTo>
                  <a:lnTo>
                    <a:pt x="9387" y="8206"/>
                  </a:lnTo>
                  <a:lnTo>
                    <a:pt x="9065" y="8421"/>
                  </a:lnTo>
                  <a:lnTo>
                    <a:pt x="8797" y="8474"/>
                  </a:lnTo>
                  <a:lnTo>
                    <a:pt x="8528" y="8474"/>
                  </a:lnTo>
                  <a:lnTo>
                    <a:pt x="8207" y="8421"/>
                  </a:lnTo>
                  <a:lnTo>
                    <a:pt x="7938" y="8313"/>
                  </a:lnTo>
                  <a:lnTo>
                    <a:pt x="7778" y="8206"/>
                  </a:lnTo>
                  <a:lnTo>
                    <a:pt x="7617" y="8045"/>
                  </a:lnTo>
                  <a:lnTo>
                    <a:pt x="7509" y="7884"/>
                  </a:lnTo>
                  <a:lnTo>
                    <a:pt x="7456" y="7670"/>
                  </a:lnTo>
                  <a:lnTo>
                    <a:pt x="7456" y="7294"/>
                  </a:lnTo>
                  <a:lnTo>
                    <a:pt x="7617" y="6919"/>
                  </a:lnTo>
                  <a:lnTo>
                    <a:pt x="7831" y="6597"/>
                  </a:lnTo>
                  <a:lnTo>
                    <a:pt x="8153" y="6383"/>
                  </a:lnTo>
                  <a:lnTo>
                    <a:pt x="8475" y="6222"/>
                  </a:lnTo>
                  <a:lnTo>
                    <a:pt x="8797" y="6114"/>
                  </a:lnTo>
                  <a:lnTo>
                    <a:pt x="9118" y="6061"/>
                  </a:lnTo>
                  <a:close/>
                  <a:moveTo>
                    <a:pt x="5042" y="0"/>
                  </a:moveTo>
                  <a:lnTo>
                    <a:pt x="4399" y="54"/>
                  </a:lnTo>
                  <a:lnTo>
                    <a:pt x="3755" y="107"/>
                  </a:lnTo>
                  <a:lnTo>
                    <a:pt x="3111" y="215"/>
                  </a:lnTo>
                  <a:lnTo>
                    <a:pt x="2468" y="322"/>
                  </a:lnTo>
                  <a:lnTo>
                    <a:pt x="1824" y="536"/>
                  </a:lnTo>
                  <a:lnTo>
                    <a:pt x="1181" y="805"/>
                  </a:lnTo>
                  <a:lnTo>
                    <a:pt x="591" y="1126"/>
                  </a:lnTo>
                  <a:lnTo>
                    <a:pt x="1" y="1448"/>
                  </a:lnTo>
                  <a:lnTo>
                    <a:pt x="1341" y="3433"/>
                  </a:lnTo>
                  <a:lnTo>
                    <a:pt x="1770" y="3165"/>
                  </a:lnTo>
                  <a:lnTo>
                    <a:pt x="2200" y="2950"/>
                  </a:lnTo>
                  <a:lnTo>
                    <a:pt x="2682" y="2789"/>
                  </a:lnTo>
                  <a:lnTo>
                    <a:pt x="3111" y="2628"/>
                  </a:lnTo>
                  <a:lnTo>
                    <a:pt x="3594" y="2521"/>
                  </a:lnTo>
                  <a:lnTo>
                    <a:pt x="4023" y="2467"/>
                  </a:lnTo>
                  <a:lnTo>
                    <a:pt x="4506" y="2414"/>
                  </a:lnTo>
                  <a:lnTo>
                    <a:pt x="5471" y="2414"/>
                  </a:lnTo>
                  <a:lnTo>
                    <a:pt x="5900" y="2521"/>
                  </a:lnTo>
                  <a:lnTo>
                    <a:pt x="6383" y="2628"/>
                  </a:lnTo>
                  <a:lnTo>
                    <a:pt x="6812" y="2735"/>
                  </a:lnTo>
                  <a:lnTo>
                    <a:pt x="7295" y="2896"/>
                  </a:lnTo>
                  <a:lnTo>
                    <a:pt x="7724" y="3111"/>
                  </a:lnTo>
                  <a:lnTo>
                    <a:pt x="8153" y="3325"/>
                  </a:lnTo>
                  <a:lnTo>
                    <a:pt x="8528" y="3594"/>
                  </a:lnTo>
                  <a:lnTo>
                    <a:pt x="8689" y="3755"/>
                  </a:lnTo>
                  <a:lnTo>
                    <a:pt x="8260" y="3808"/>
                  </a:lnTo>
                  <a:lnTo>
                    <a:pt x="7831" y="3969"/>
                  </a:lnTo>
                  <a:lnTo>
                    <a:pt x="7402" y="4130"/>
                  </a:lnTo>
                  <a:lnTo>
                    <a:pt x="6973" y="4345"/>
                  </a:lnTo>
                  <a:lnTo>
                    <a:pt x="6490" y="4666"/>
                  </a:lnTo>
                  <a:lnTo>
                    <a:pt x="6061" y="5042"/>
                  </a:lnTo>
                  <a:lnTo>
                    <a:pt x="5739" y="5471"/>
                  </a:lnTo>
                  <a:lnTo>
                    <a:pt x="5471" y="5954"/>
                  </a:lnTo>
                  <a:lnTo>
                    <a:pt x="5257" y="6490"/>
                  </a:lnTo>
                  <a:lnTo>
                    <a:pt x="5149" y="7026"/>
                  </a:lnTo>
                  <a:lnTo>
                    <a:pt x="5096" y="7563"/>
                  </a:lnTo>
                  <a:lnTo>
                    <a:pt x="5149" y="8153"/>
                  </a:lnTo>
                  <a:lnTo>
                    <a:pt x="5203" y="8528"/>
                  </a:lnTo>
                  <a:lnTo>
                    <a:pt x="5364" y="8850"/>
                  </a:lnTo>
                  <a:lnTo>
                    <a:pt x="5525" y="9172"/>
                  </a:lnTo>
                  <a:lnTo>
                    <a:pt x="5739" y="9493"/>
                  </a:lnTo>
                  <a:lnTo>
                    <a:pt x="5954" y="9762"/>
                  </a:lnTo>
                  <a:lnTo>
                    <a:pt x="6222" y="9976"/>
                  </a:lnTo>
                  <a:lnTo>
                    <a:pt x="6544" y="10191"/>
                  </a:lnTo>
                  <a:lnTo>
                    <a:pt x="6866" y="10405"/>
                  </a:lnTo>
                  <a:lnTo>
                    <a:pt x="7241" y="10566"/>
                  </a:lnTo>
                  <a:lnTo>
                    <a:pt x="7617" y="10727"/>
                  </a:lnTo>
                  <a:lnTo>
                    <a:pt x="7992" y="10781"/>
                  </a:lnTo>
                  <a:lnTo>
                    <a:pt x="8421" y="10834"/>
                  </a:lnTo>
                  <a:lnTo>
                    <a:pt x="9226" y="10834"/>
                  </a:lnTo>
                  <a:lnTo>
                    <a:pt x="9601" y="10727"/>
                  </a:lnTo>
                  <a:lnTo>
                    <a:pt x="10030" y="10620"/>
                  </a:lnTo>
                  <a:lnTo>
                    <a:pt x="10513" y="10352"/>
                  </a:lnTo>
                  <a:lnTo>
                    <a:pt x="10942" y="10030"/>
                  </a:lnTo>
                  <a:lnTo>
                    <a:pt x="11371" y="9654"/>
                  </a:lnTo>
                  <a:lnTo>
                    <a:pt x="11693" y="9225"/>
                  </a:lnTo>
                  <a:lnTo>
                    <a:pt x="12015" y="8796"/>
                  </a:lnTo>
                  <a:lnTo>
                    <a:pt x="12283" y="8260"/>
                  </a:lnTo>
                  <a:lnTo>
                    <a:pt x="12444" y="7777"/>
                  </a:lnTo>
                  <a:lnTo>
                    <a:pt x="12551" y="7187"/>
                  </a:lnTo>
                  <a:lnTo>
                    <a:pt x="13087" y="7723"/>
                  </a:lnTo>
                  <a:lnTo>
                    <a:pt x="13570" y="8313"/>
                  </a:lnTo>
                  <a:lnTo>
                    <a:pt x="13945" y="8903"/>
                  </a:lnTo>
                  <a:lnTo>
                    <a:pt x="14214" y="9601"/>
                  </a:lnTo>
                  <a:lnTo>
                    <a:pt x="14375" y="10298"/>
                  </a:lnTo>
                  <a:lnTo>
                    <a:pt x="14428" y="11049"/>
                  </a:lnTo>
                  <a:lnTo>
                    <a:pt x="14428" y="11746"/>
                  </a:lnTo>
                  <a:lnTo>
                    <a:pt x="14267" y="12497"/>
                  </a:lnTo>
                  <a:lnTo>
                    <a:pt x="16574" y="13087"/>
                  </a:lnTo>
                  <a:lnTo>
                    <a:pt x="16574" y="13141"/>
                  </a:lnTo>
                  <a:lnTo>
                    <a:pt x="16734" y="12443"/>
                  </a:lnTo>
                  <a:lnTo>
                    <a:pt x="16842" y="11746"/>
                  </a:lnTo>
                  <a:lnTo>
                    <a:pt x="16842" y="11049"/>
                  </a:lnTo>
                  <a:lnTo>
                    <a:pt x="16788" y="10352"/>
                  </a:lnTo>
                  <a:lnTo>
                    <a:pt x="16681" y="9708"/>
                  </a:lnTo>
                  <a:lnTo>
                    <a:pt x="16520" y="9064"/>
                  </a:lnTo>
                  <a:lnTo>
                    <a:pt x="16305" y="8421"/>
                  </a:lnTo>
                  <a:lnTo>
                    <a:pt x="16037" y="7777"/>
                  </a:lnTo>
                  <a:lnTo>
                    <a:pt x="15662" y="7241"/>
                  </a:lnTo>
                  <a:lnTo>
                    <a:pt x="15286" y="6651"/>
                  </a:lnTo>
                  <a:lnTo>
                    <a:pt x="14857" y="6168"/>
                  </a:lnTo>
                  <a:lnTo>
                    <a:pt x="14375" y="5685"/>
                  </a:lnTo>
                  <a:lnTo>
                    <a:pt x="13892" y="5256"/>
                  </a:lnTo>
                  <a:lnTo>
                    <a:pt x="13302" y="4827"/>
                  </a:lnTo>
                  <a:lnTo>
                    <a:pt x="12712" y="4505"/>
                  </a:lnTo>
                  <a:lnTo>
                    <a:pt x="12068" y="4184"/>
                  </a:lnTo>
                  <a:lnTo>
                    <a:pt x="11639" y="3486"/>
                  </a:lnTo>
                  <a:lnTo>
                    <a:pt x="11157" y="2843"/>
                  </a:lnTo>
                  <a:lnTo>
                    <a:pt x="10620" y="2253"/>
                  </a:lnTo>
                  <a:lnTo>
                    <a:pt x="9977" y="1716"/>
                  </a:lnTo>
                  <a:lnTo>
                    <a:pt x="9440" y="1341"/>
                  </a:lnTo>
                  <a:lnTo>
                    <a:pt x="8850" y="1019"/>
                  </a:lnTo>
                  <a:lnTo>
                    <a:pt x="8260" y="697"/>
                  </a:lnTo>
                  <a:lnTo>
                    <a:pt x="7617" y="483"/>
                  </a:lnTo>
                  <a:lnTo>
                    <a:pt x="6973" y="268"/>
                  </a:lnTo>
                  <a:lnTo>
                    <a:pt x="6329" y="161"/>
                  </a:lnTo>
                  <a:lnTo>
                    <a:pt x="5686" y="54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1938601" y="1889409"/>
              <a:ext cx="240773" cy="266336"/>
            </a:xfrm>
            <a:custGeom>
              <a:avLst/>
              <a:gdLst/>
              <a:ahLst/>
              <a:cxnLst/>
              <a:rect l="l" t="t" r="r" b="b"/>
              <a:pathLst>
                <a:path w="12122" h="13409" extrusionOk="0">
                  <a:moveTo>
                    <a:pt x="0" y="0"/>
                  </a:moveTo>
                  <a:lnTo>
                    <a:pt x="268" y="215"/>
                  </a:lnTo>
                  <a:lnTo>
                    <a:pt x="590" y="429"/>
                  </a:lnTo>
                  <a:lnTo>
                    <a:pt x="1287" y="912"/>
                  </a:lnTo>
                  <a:lnTo>
                    <a:pt x="2199" y="1556"/>
                  </a:lnTo>
                  <a:lnTo>
                    <a:pt x="3272" y="2360"/>
                  </a:lnTo>
                  <a:lnTo>
                    <a:pt x="4452" y="3379"/>
                  </a:lnTo>
                  <a:lnTo>
                    <a:pt x="5739" y="4613"/>
                  </a:lnTo>
                  <a:lnTo>
                    <a:pt x="6973" y="5900"/>
                  </a:lnTo>
                  <a:lnTo>
                    <a:pt x="8153" y="7241"/>
                  </a:lnTo>
                  <a:lnTo>
                    <a:pt x="9225" y="8635"/>
                  </a:lnTo>
                  <a:lnTo>
                    <a:pt x="10083" y="9922"/>
                  </a:lnTo>
                  <a:lnTo>
                    <a:pt x="10781" y="11049"/>
                  </a:lnTo>
                  <a:lnTo>
                    <a:pt x="11746" y="12765"/>
                  </a:lnTo>
                  <a:lnTo>
                    <a:pt x="11907" y="13087"/>
                  </a:lnTo>
                  <a:lnTo>
                    <a:pt x="12122" y="13409"/>
                  </a:lnTo>
                  <a:lnTo>
                    <a:pt x="12014" y="13033"/>
                  </a:lnTo>
                  <a:lnTo>
                    <a:pt x="11853" y="12711"/>
                  </a:lnTo>
                  <a:lnTo>
                    <a:pt x="11478" y="11961"/>
                  </a:lnTo>
                  <a:lnTo>
                    <a:pt x="10942" y="10995"/>
                  </a:lnTo>
                  <a:lnTo>
                    <a:pt x="10191" y="9708"/>
                  </a:lnTo>
                  <a:lnTo>
                    <a:pt x="9386" y="8474"/>
                  </a:lnTo>
                  <a:lnTo>
                    <a:pt x="8314" y="7080"/>
                  </a:lnTo>
                  <a:lnTo>
                    <a:pt x="7134" y="5685"/>
                  </a:lnTo>
                  <a:lnTo>
                    <a:pt x="5900" y="4398"/>
                  </a:lnTo>
                  <a:lnTo>
                    <a:pt x="4613" y="3218"/>
                  </a:lnTo>
                  <a:lnTo>
                    <a:pt x="3486" y="2253"/>
                  </a:lnTo>
                  <a:lnTo>
                    <a:pt x="2306" y="1395"/>
                  </a:lnTo>
                  <a:lnTo>
                    <a:pt x="1341" y="751"/>
                  </a:lnTo>
                  <a:lnTo>
                    <a:pt x="644" y="322"/>
                  </a:lnTo>
                  <a:lnTo>
                    <a:pt x="322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1693577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4291" y="1"/>
                  </a:moveTo>
                  <a:lnTo>
                    <a:pt x="3862" y="54"/>
                  </a:lnTo>
                  <a:lnTo>
                    <a:pt x="3433" y="108"/>
                  </a:lnTo>
                  <a:lnTo>
                    <a:pt x="3004" y="215"/>
                  </a:lnTo>
                  <a:lnTo>
                    <a:pt x="2628" y="322"/>
                  </a:lnTo>
                  <a:lnTo>
                    <a:pt x="2253" y="537"/>
                  </a:lnTo>
                  <a:lnTo>
                    <a:pt x="1877" y="752"/>
                  </a:lnTo>
                  <a:lnTo>
                    <a:pt x="1556" y="966"/>
                  </a:lnTo>
                  <a:lnTo>
                    <a:pt x="1234" y="1234"/>
                  </a:lnTo>
                  <a:lnTo>
                    <a:pt x="966" y="1556"/>
                  </a:lnTo>
                  <a:lnTo>
                    <a:pt x="751" y="1878"/>
                  </a:lnTo>
                  <a:lnTo>
                    <a:pt x="537" y="2253"/>
                  </a:lnTo>
                  <a:lnTo>
                    <a:pt x="322" y="2629"/>
                  </a:lnTo>
                  <a:lnTo>
                    <a:pt x="161" y="3004"/>
                  </a:lnTo>
                  <a:lnTo>
                    <a:pt x="54" y="3433"/>
                  </a:lnTo>
                  <a:lnTo>
                    <a:pt x="0" y="3862"/>
                  </a:lnTo>
                  <a:lnTo>
                    <a:pt x="0" y="4291"/>
                  </a:lnTo>
                  <a:lnTo>
                    <a:pt x="0" y="19792"/>
                  </a:lnTo>
                  <a:lnTo>
                    <a:pt x="0" y="20221"/>
                  </a:lnTo>
                  <a:lnTo>
                    <a:pt x="54" y="20650"/>
                  </a:lnTo>
                  <a:lnTo>
                    <a:pt x="161" y="21025"/>
                  </a:lnTo>
                  <a:lnTo>
                    <a:pt x="322" y="21454"/>
                  </a:lnTo>
                  <a:lnTo>
                    <a:pt x="483" y="21830"/>
                  </a:lnTo>
                  <a:lnTo>
                    <a:pt x="698" y="22152"/>
                  </a:lnTo>
                  <a:lnTo>
                    <a:pt x="966" y="22473"/>
                  </a:lnTo>
                  <a:lnTo>
                    <a:pt x="1234" y="22795"/>
                  </a:lnTo>
                  <a:lnTo>
                    <a:pt x="1556" y="23063"/>
                  </a:lnTo>
                  <a:lnTo>
                    <a:pt x="1877" y="23332"/>
                  </a:lnTo>
                  <a:lnTo>
                    <a:pt x="2253" y="23546"/>
                  </a:lnTo>
                  <a:lnTo>
                    <a:pt x="2628" y="23707"/>
                  </a:lnTo>
                  <a:lnTo>
                    <a:pt x="3004" y="23868"/>
                  </a:lnTo>
                  <a:lnTo>
                    <a:pt x="3433" y="23975"/>
                  </a:lnTo>
                  <a:lnTo>
                    <a:pt x="3808" y="24029"/>
                  </a:lnTo>
                  <a:lnTo>
                    <a:pt x="4291" y="24083"/>
                  </a:lnTo>
                  <a:lnTo>
                    <a:pt x="4666" y="24083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extrusionOk="0">
                  <a:moveTo>
                    <a:pt x="0" y="1"/>
                  </a:moveTo>
                  <a:lnTo>
                    <a:pt x="0" y="24083"/>
                  </a:lnTo>
                  <a:lnTo>
                    <a:pt x="429" y="24083"/>
                  </a:lnTo>
                  <a:lnTo>
                    <a:pt x="858" y="24029"/>
                  </a:lnTo>
                  <a:lnTo>
                    <a:pt x="1287" y="23975"/>
                  </a:lnTo>
                  <a:lnTo>
                    <a:pt x="1716" y="23868"/>
                  </a:lnTo>
                  <a:lnTo>
                    <a:pt x="2092" y="23707"/>
                  </a:lnTo>
                  <a:lnTo>
                    <a:pt x="2467" y="23546"/>
                  </a:lnTo>
                  <a:lnTo>
                    <a:pt x="2789" y="23332"/>
                  </a:lnTo>
                  <a:lnTo>
                    <a:pt x="3111" y="23117"/>
                  </a:lnTo>
                  <a:lnTo>
                    <a:pt x="3433" y="22849"/>
                  </a:lnTo>
                  <a:lnTo>
                    <a:pt x="3701" y="22527"/>
                  </a:lnTo>
                  <a:lnTo>
                    <a:pt x="3969" y="22205"/>
                  </a:lnTo>
                  <a:lnTo>
                    <a:pt x="4184" y="21830"/>
                  </a:lnTo>
                  <a:lnTo>
                    <a:pt x="4344" y="21454"/>
                  </a:lnTo>
                  <a:lnTo>
                    <a:pt x="4505" y="21079"/>
                  </a:lnTo>
                  <a:lnTo>
                    <a:pt x="4613" y="20704"/>
                  </a:lnTo>
                  <a:lnTo>
                    <a:pt x="4666" y="20274"/>
                  </a:lnTo>
                  <a:lnTo>
                    <a:pt x="4666" y="19845"/>
                  </a:lnTo>
                  <a:lnTo>
                    <a:pt x="4666" y="4238"/>
                  </a:lnTo>
                  <a:lnTo>
                    <a:pt x="4666" y="3809"/>
                  </a:lnTo>
                  <a:lnTo>
                    <a:pt x="4613" y="3380"/>
                  </a:lnTo>
                  <a:lnTo>
                    <a:pt x="4505" y="2951"/>
                  </a:lnTo>
                  <a:lnTo>
                    <a:pt x="4344" y="2575"/>
                  </a:lnTo>
                  <a:lnTo>
                    <a:pt x="4184" y="2200"/>
                  </a:lnTo>
                  <a:lnTo>
                    <a:pt x="3969" y="1878"/>
                  </a:lnTo>
                  <a:lnTo>
                    <a:pt x="3701" y="1556"/>
                  </a:lnTo>
                  <a:lnTo>
                    <a:pt x="3433" y="1234"/>
                  </a:lnTo>
                  <a:lnTo>
                    <a:pt x="3111" y="966"/>
                  </a:lnTo>
                  <a:lnTo>
                    <a:pt x="2789" y="752"/>
                  </a:lnTo>
                  <a:lnTo>
                    <a:pt x="2467" y="537"/>
                  </a:lnTo>
                  <a:lnTo>
                    <a:pt x="2092" y="322"/>
                  </a:lnTo>
                  <a:lnTo>
                    <a:pt x="1716" y="215"/>
                  </a:lnTo>
                  <a:lnTo>
                    <a:pt x="1287" y="108"/>
                  </a:lnTo>
                  <a:lnTo>
                    <a:pt x="858" y="5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3154126" y="2942995"/>
              <a:ext cx="92698" cy="478349"/>
            </a:xfrm>
            <a:custGeom>
              <a:avLst/>
              <a:gdLst/>
              <a:ahLst/>
              <a:cxnLst/>
              <a:rect l="l" t="t" r="r" b="b"/>
              <a:pathLst>
                <a:path w="4667" h="24083" fill="none" extrusionOk="0">
                  <a:moveTo>
                    <a:pt x="0" y="1"/>
                  </a:moveTo>
                  <a:lnTo>
                    <a:pt x="429" y="1"/>
                  </a:lnTo>
                  <a:lnTo>
                    <a:pt x="429" y="1"/>
                  </a:lnTo>
                  <a:lnTo>
                    <a:pt x="858" y="54"/>
                  </a:lnTo>
                  <a:lnTo>
                    <a:pt x="1287" y="108"/>
                  </a:lnTo>
                  <a:lnTo>
                    <a:pt x="1716" y="215"/>
                  </a:lnTo>
                  <a:lnTo>
                    <a:pt x="2092" y="322"/>
                  </a:lnTo>
                  <a:lnTo>
                    <a:pt x="2467" y="537"/>
                  </a:lnTo>
                  <a:lnTo>
                    <a:pt x="2789" y="752"/>
                  </a:lnTo>
                  <a:lnTo>
                    <a:pt x="3111" y="966"/>
                  </a:lnTo>
                  <a:lnTo>
                    <a:pt x="3433" y="1234"/>
                  </a:lnTo>
                  <a:lnTo>
                    <a:pt x="3701" y="1556"/>
                  </a:lnTo>
                  <a:lnTo>
                    <a:pt x="3969" y="1878"/>
                  </a:lnTo>
                  <a:lnTo>
                    <a:pt x="4184" y="2200"/>
                  </a:lnTo>
                  <a:lnTo>
                    <a:pt x="4344" y="2575"/>
                  </a:lnTo>
                  <a:lnTo>
                    <a:pt x="4505" y="2951"/>
                  </a:lnTo>
                  <a:lnTo>
                    <a:pt x="4613" y="3380"/>
                  </a:lnTo>
                  <a:lnTo>
                    <a:pt x="4666" y="3809"/>
                  </a:lnTo>
                  <a:lnTo>
                    <a:pt x="4666" y="4238"/>
                  </a:lnTo>
                  <a:lnTo>
                    <a:pt x="4666" y="19845"/>
                  </a:lnTo>
                  <a:lnTo>
                    <a:pt x="4666" y="19845"/>
                  </a:lnTo>
                  <a:lnTo>
                    <a:pt x="4666" y="20274"/>
                  </a:lnTo>
                  <a:lnTo>
                    <a:pt x="4613" y="20704"/>
                  </a:lnTo>
                  <a:lnTo>
                    <a:pt x="4505" y="21079"/>
                  </a:lnTo>
                  <a:lnTo>
                    <a:pt x="4344" y="21454"/>
                  </a:lnTo>
                  <a:lnTo>
                    <a:pt x="4184" y="21830"/>
                  </a:lnTo>
                  <a:lnTo>
                    <a:pt x="3969" y="22205"/>
                  </a:lnTo>
                  <a:lnTo>
                    <a:pt x="3701" y="22527"/>
                  </a:lnTo>
                  <a:lnTo>
                    <a:pt x="3433" y="22849"/>
                  </a:lnTo>
                  <a:lnTo>
                    <a:pt x="3111" y="23117"/>
                  </a:lnTo>
                  <a:lnTo>
                    <a:pt x="2789" y="23332"/>
                  </a:lnTo>
                  <a:lnTo>
                    <a:pt x="2467" y="23546"/>
                  </a:lnTo>
                  <a:lnTo>
                    <a:pt x="2092" y="23707"/>
                  </a:lnTo>
                  <a:lnTo>
                    <a:pt x="1716" y="23868"/>
                  </a:lnTo>
                  <a:lnTo>
                    <a:pt x="1287" y="23975"/>
                  </a:lnTo>
                  <a:lnTo>
                    <a:pt x="858" y="24029"/>
                  </a:lnTo>
                  <a:lnTo>
                    <a:pt x="429" y="24083"/>
                  </a:lnTo>
                  <a:lnTo>
                    <a:pt x="0" y="2408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extrusionOk="0">
                  <a:moveTo>
                    <a:pt x="6062" y="0"/>
                  </a:moveTo>
                  <a:lnTo>
                    <a:pt x="5364" y="108"/>
                  </a:lnTo>
                  <a:lnTo>
                    <a:pt x="4721" y="269"/>
                  </a:lnTo>
                  <a:lnTo>
                    <a:pt x="4131" y="483"/>
                  </a:lnTo>
                  <a:lnTo>
                    <a:pt x="3541" y="805"/>
                  </a:lnTo>
                  <a:lnTo>
                    <a:pt x="3004" y="1127"/>
                  </a:lnTo>
                  <a:lnTo>
                    <a:pt x="2468" y="1502"/>
                  </a:lnTo>
                  <a:lnTo>
                    <a:pt x="1985" y="1931"/>
                  </a:lnTo>
                  <a:lnTo>
                    <a:pt x="1556" y="2414"/>
                  </a:lnTo>
                  <a:lnTo>
                    <a:pt x="1181" y="2950"/>
                  </a:lnTo>
                  <a:lnTo>
                    <a:pt x="805" y="3487"/>
                  </a:lnTo>
                  <a:lnTo>
                    <a:pt x="537" y="4077"/>
                  </a:lnTo>
                  <a:lnTo>
                    <a:pt x="323" y="4720"/>
                  </a:lnTo>
                  <a:lnTo>
                    <a:pt x="162" y="5364"/>
                  </a:lnTo>
                  <a:lnTo>
                    <a:pt x="55" y="6007"/>
                  </a:lnTo>
                  <a:lnTo>
                    <a:pt x="1" y="6705"/>
                  </a:lnTo>
                  <a:lnTo>
                    <a:pt x="1" y="45643"/>
                  </a:lnTo>
                  <a:lnTo>
                    <a:pt x="55" y="46287"/>
                  </a:lnTo>
                  <a:lnTo>
                    <a:pt x="162" y="46984"/>
                  </a:lnTo>
                  <a:lnTo>
                    <a:pt x="323" y="47628"/>
                  </a:lnTo>
                  <a:lnTo>
                    <a:pt x="537" y="48218"/>
                  </a:lnTo>
                  <a:lnTo>
                    <a:pt x="805" y="48808"/>
                  </a:lnTo>
                  <a:lnTo>
                    <a:pt x="1181" y="49398"/>
                  </a:lnTo>
                  <a:lnTo>
                    <a:pt x="1556" y="49881"/>
                  </a:lnTo>
                  <a:lnTo>
                    <a:pt x="1985" y="50363"/>
                  </a:lnTo>
                  <a:lnTo>
                    <a:pt x="2468" y="50792"/>
                  </a:lnTo>
                  <a:lnTo>
                    <a:pt x="3004" y="51221"/>
                  </a:lnTo>
                  <a:lnTo>
                    <a:pt x="3541" y="51543"/>
                  </a:lnTo>
                  <a:lnTo>
                    <a:pt x="4131" y="51811"/>
                  </a:lnTo>
                  <a:lnTo>
                    <a:pt x="4721" y="52026"/>
                  </a:lnTo>
                  <a:lnTo>
                    <a:pt x="5364" y="52187"/>
                  </a:lnTo>
                  <a:lnTo>
                    <a:pt x="6062" y="52294"/>
                  </a:lnTo>
                  <a:lnTo>
                    <a:pt x="6759" y="52348"/>
                  </a:lnTo>
                  <a:lnTo>
                    <a:pt x="64416" y="52348"/>
                  </a:lnTo>
                  <a:lnTo>
                    <a:pt x="65113" y="52294"/>
                  </a:lnTo>
                  <a:lnTo>
                    <a:pt x="65757" y="52187"/>
                  </a:lnTo>
                  <a:lnTo>
                    <a:pt x="66400" y="52026"/>
                  </a:lnTo>
                  <a:lnTo>
                    <a:pt x="67044" y="51811"/>
                  </a:lnTo>
                  <a:lnTo>
                    <a:pt x="67634" y="51543"/>
                  </a:lnTo>
                  <a:lnTo>
                    <a:pt x="68170" y="51221"/>
                  </a:lnTo>
                  <a:lnTo>
                    <a:pt x="68707" y="50792"/>
                  </a:lnTo>
                  <a:lnTo>
                    <a:pt x="69189" y="50363"/>
                  </a:lnTo>
                  <a:lnTo>
                    <a:pt x="69618" y="49881"/>
                  </a:lnTo>
                  <a:lnTo>
                    <a:pt x="69994" y="49398"/>
                  </a:lnTo>
                  <a:lnTo>
                    <a:pt x="70316" y="48808"/>
                  </a:lnTo>
                  <a:lnTo>
                    <a:pt x="70637" y="48218"/>
                  </a:lnTo>
                  <a:lnTo>
                    <a:pt x="70852" y="47628"/>
                  </a:lnTo>
                  <a:lnTo>
                    <a:pt x="71013" y="46984"/>
                  </a:lnTo>
                  <a:lnTo>
                    <a:pt x="71120" y="46287"/>
                  </a:lnTo>
                  <a:lnTo>
                    <a:pt x="71174" y="45643"/>
                  </a:lnTo>
                  <a:lnTo>
                    <a:pt x="71174" y="6705"/>
                  </a:lnTo>
                  <a:lnTo>
                    <a:pt x="71120" y="6007"/>
                  </a:lnTo>
                  <a:lnTo>
                    <a:pt x="71013" y="5364"/>
                  </a:lnTo>
                  <a:lnTo>
                    <a:pt x="70852" y="4720"/>
                  </a:lnTo>
                  <a:lnTo>
                    <a:pt x="70637" y="4077"/>
                  </a:lnTo>
                  <a:lnTo>
                    <a:pt x="70316" y="3487"/>
                  </a:lnTo>
                  <a:lnTo>
                    <a:pt x="69994" y="2950"/>
                  </a:lnTo>
                  <a:lnTo>
                    <a:pt x="69618" y="2414"/>
                  </a:lnTo>
                  <a:lnTo>
                    <a:pt x="69189" y="1931"/>
                  </a:lnTo>
                  <a:lnTo>
                    <a:pt x="68707" y="1502"/>
                  </a:lnTo>
                  <a:lnTo>
                    <a:pt x="68170" y="1127"/>
                  </a:lnTo>
                  <a:lnTo>
                    <a:pt x="67634" y="805"/>
                  </a:lnTo>
                  <a:lnTo>
                    <a:pt x="67044" y="483"/>
                  </a:lnTo>
                  <a:lnTo>
                    <a:pt x="66400" y="269"/>
                  </a:lnTo>
                  <a:lnTo>
                    <a:pt x="65757" y="108"/>
                  </a:lnTo>
                  <a:lnTo>
                    <a:pt x="65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1761745" y="2850317"/>
              <a:ext cx="1413694" cy="1039762"/>
            </a:xfrm>
            <a:custGeom>
              <a:avLst/>
              <a:gdLst/>
              <a:ahLst/>
              <a:cxnLst/>
              <a:rect l="l" t="t" r="r" b="b"/>
              <a:pathLst>
                <a:path w="71174" h="52348" fill="none" extrusionOk="0">
                  <a:moveTo>
                    <a:pt x="6759" y="0"/>
                  </a:moveTo>
                  <a:lnTo>
                    <a:pt x="64416" y="0"/>
                  </a:lnTo>
                  <a:lnTo>
                    <a:pt x="64416" y="0"/>
                  </a:lnTo>
                  <a:lnTo>
                    <a:pt x="65113" y="0"/>
                  </a:lnTo>
                  <a:lnTo>
                    <a:pt x="65757" y="108"/>
                  </a:lnTo>
                  <a:lnTo>
                    <a:pt x="66400" y="269"/>
                  </a:lnTo>
                  <a:lnTo>
                    <a:pt x="67044" y="483"/>
                  </a:lnTo>
                  <a:lnTo>
                    <a:pt x="67634" y="805"/>
                  </a:lnTo>
                  <a:lnTo>
                    <a:pt x="68170" y="1127"/>
                  </a:lnTo>
                  <a:lnTo>
                    <a:pt x="68707" y="1502"/>
                  </a:lnTo>
                  <a:lnTo>
                    <a:pt x="69189" y="1931"/>
                  </a:lnTo>
                  <a:lnTo>
                    <a:pt x="69618" y="2414"/>
                  </a:lnTo>
                  <a:lnTo>
                    <a:pt x="69994" y="2950"/>
                  </a:lnTo>
                  <a:lnTo>
                    <a:pt x="70316" y="3487"/>
                  </a:lnTo>
                  <a:lnTo>
                    <a:pt x="70637" y="4077"/>
                  </a:lnTo>
                  <a:lnTo>
                    <a:pt x="70852" y="4720"/>
                  </a:lnTo>
                  <a:lnTo>
                    <a:pt x="71013" y="5364"/>
                  </a:lnTo>
                  <a:lnTo>
                    <a:pt x="71120" y="6007"/>
                  </a:lnTo>
                  <a:lnTo>
                    <a:pt x="71174" y="6705"/>
                  </a:lnTo>
                  <a:lnTo>
                    <a:pt x="71174" y="45643"/>
                  </a:lnTo>
                  <a:lnTo>
                    <a:pt x="71174" y="45643"/>
                  </a:lnTo>
                  <a:lnTo>
                    <a:pt x="71120" y="46287"/>
                  </a:lnTo>
                  <a:lnTo>
                    <a:pt x="71013" y="46984"/>
                  </a:lnTo>
                  <a:lnTo>
                    <a:pt x="70852" y="47628"/>
                  </a:lnTo>
                  <a:lnTo>
                    <a:pt x="70637" y="48218"/>
                  </a:lnTo>
                  <a:lnTo>
                    <a:pt x="70316" y="48808"/>
                  </a:lnTo>
                  <a:lnTo>
                    <a:pt x="69994" y="49398"/>
                  </a:lnTo>
                  <a:lnTo>
                    <a:pt x="69618" y="49881"/>
                  </a:lnTo>
                  <a:lnTo>
                    <a:pt x="69189" y="50363"/>
                  </a:lnTo>
                  <a:lnTo>
                    <a:pt x="68707" y="50792"/>
                  </a:lnTo>
                  <a:lnTo>
                    <a:pt x="68170" y="51221"/>
                  </a:lnTo>
                  <a:lnTo>
                    <a:pt x="67634" y="51543"/>
                  </a:lnTo>
                  <a:lnTo>
                    <a:pt x="67044" y="51811"/>
                  </a:lnTo>
                  <a:lnTo>
                    <a:pt x="66400" y="52026"/>
                  </a:lnTo>
                  <a:lnTo>
                    <a:pt x="65757" y="52187"/>
                  </a:lnTo>
                  <a:lnTo>
                    <a:pt x="65113" y="52294"/>
                  </a:lnTo>
                  <a:lnTo>
                    <a:pt x="64416" y="52348"/>
                  </a:lnTo>
                  <a:lnTo>
                    <a:pt x="6759" y="52348"/>
                  </a:lnTo>
                  <a:lnTo>
                    <a:pt x="6759" y="52348"/>
                  </a:lnTo>
                  <a:lnTo>
                    <a:pt x="6062" y="52294"/>
                  </a:lnTo>
                  <a:lnTo>
                    <a:pt x="5364" y="52187"/>
                  </a:lnTo>
                  <a:lnTo>
                    <a:pt x="4721" y="52026"/>
                  </a:lnTo>
                  <a:lnTo>
                    <a:pt x="4131" y="51811"/>
                  </a:lnTo>
                  <a:lnTo>
                    <a:pt x="3541" y="51543"/>
                  </a:lnTo>
                  <a:lnTo>
                    <a:pt x="3004" y="51221"/>
                  </a:lnTo>
                  <a:lnTo>
                    <a:pt x="2468" y="50792"/>
                  </a:lnTo>
                  <a:lnTo>
                    <a:pt x="1985" y="50363"/>
                  </a:lnTo>
                  <a:lnTo>
                    <a:pt x="1556" y="49881"/>
                  </a:lnTo>
                  <a:lnTo>
                    <a:pt x="1181" y="49398"/>
                  </a:lnTo>
                  <a:lnTo>
                    <a:pt x="805" y="48808"/>
                  </a:lnTo>
                  <a:lnTo>
                    <a:pt x="537" y="48218"/>
                  </a:lnTo>
                  <a:lnTo>
                    <a:pt x="323" y="47628"/>
                  </a:lnTo>
                  <a:lnTo>
                    <a:pt x="162" y="46984"/>
                  </a:lnTo>
                  <a:lnTo>
                    <a:pt x="55" y="46287"/>
                  </a:lnTo>
                  <a:lnTo>
                    <a:pt x="1" y="45643"/>
                  </a:lnTo>
                  <a:lnTo>
                    <a:pt x="1" y="6705"/>
                  </a:lnTo>
                  <a:lnTo>
                    <a:pt x="1" y="6705"/>
                  </a:lnTo>
                  <a:lnTo>
                    <a:pt x="55" y="6007"/>
                  </a:lnTo>
                  <a:lnTo>
                    <a:pt x="162" y="5364"/>
                  </a:lnTo>
                  <a:lnTo>
                    <a:pt x="323" y="4720"/>
                  </a:lnTo>
                  <a:lnTo>
                    <a:pt x="537" y="4077"/>
                  </a:lnTo>
                  <a:lnTo>
                    <a:pt x="805" y="3487"/>
                  </a:lnTo>
                  <a:lnTo>
                    <a:pt x="1181" y="2950"/>
                  </a:lnTo>
                  <a:lnTo>
                    <a:pt x="1556" y="2414"/>
                  </a:lnTo>
                  <a:lnTo>
                    <a:pt x="1985" y="1931"/>
                  </a:lnTo>
                  <a:lnTo>
                    <a:pt x="2468" y="1502"/>
                  </a:lnTo>
                  <a:lnTo>
                    <a:pt x="3004" y="1127"/>
                  </a:lnTo>
                  <a:lnTo>
                    <a:pt x="3541" y="805"/>
                  </a:lnTo>
                  <a:lnTo>
                    <a:pt x="4131" y="483"/>
                  </a:lnTo>
                  <a:lnTo>
                    <a:pt x="4721" y="269"/>
                  </a:lnTo>
                  <a:lnTo>
                    <a:pt x="5364" y="108"/>
                  </a:lnTo>
                  <a:lnTo>
                    <a:pt x="6062" y="0"/>
                  </a:lnTo>
                  <a:lnTo>
                    <a:pt x="67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2324231" y="2960037"/>
              <a:ext cx="647736" cy="323878"/>
            </a:xfrm>
            <a:custGeom>
              <a:avLst/>
              <a:gdLst/>
              <a:ahLst/>
              <a:cxnLst/>
              <a:rect l="l" t="t" r="r" b="b"/>
              <a:pathLst>
                <a:path w="32611" h="16306" extrusionOk="0">
                  <a:moveTo>
                    <a:pt x="16306" y="1"/>
                  </a:moveTo>
                  <a:lnTo>
                    <a:pt x="15501" y="54"/>
                  </a:lnTo>
                  <a:lnTo>
                    <a:pt x="14643" y="108"/>
                  </a:lnTo>
                  <a:lnTo>
                    <a:pt x="13839" y="215"/>
                  </a:lnTo>
                  <a:lnTo>
                    <a:pt x="13034" y="323"/>
                  </a:lnTo>
                  <a:lnTo>
                    <a:pt x="12229" y="537"/>
                  </a:lnTo>
                  <a:lnTo>
                    <a:pt x="11479" y="752"/>
                  </a:lnTo>
                  <a:lnTo>
                    <a:pt x="10728" y="1020"/>
                  </a:lnTo>
                  <a:lnTo>
                    <a:pt x="9977" y="1288"/>
                  </a:lnTo>
                  <a:lnTo>
                    <a:pt x="9226" y="1610"/>
                  </a:lnTo>
                  <a:lnTo>
                    <a:pt x="8529" y="1985"/>
                  </a:lnTo>
                  <a:lnTo>
                    <a:pt x="7885" y="2361"/>
                  </a:lnTo>
                  <a:lnTo>
                    <a:pt x="7188" y="2790"/>
                  </a:lnTo>
                  <a:lnTo>
                    <a:pt x="6544" y="3272"/>
                  </a:lnTo>
                  <a:lnTo>
                    <a:pt x="5954" y="3755"/>
                  </a:lnTo>
                  <a:lnTo>
                    <a:pt x="5364" y="4238"/>
                  </a:lnTo>
                  <a:lnTo>
                    <a:pt x="4774" y="4774"/>
                  </a:lnTo>
                  <a:lnTo>
                    <a:pt x="4238" y="5364"/>
                  </a:lnTo>
                  <a:lnTo>
                    <a:pt x="3755" y="5954"/>
                  </a:lnTo>
                  <a:lnTo>
                    <a:pt x="3273" y="6544"/>
                  </a:lnTo>
                  <a:lnTo>
                    <a:pt x="2790" y="7188"/>
                  </a:lnTo>
                  <a:lnTo>
                    <a:pt x="2361" y="7885"/>
                  </a:lnTo>
                  <a:lnTo>
                    <a:pt x="1985" y="8529"/>
                  </a:lnTo>
                  <a:lnTo>
                    <a:pt x="1610" y="9226"/>
                  </a:lnTo>
                  <a:lnTo>
                    <a:pt x="1288" y="9977"/>
                  </a:lnTo>
                  <a:lnTo>
                    <a:pt x="1020" y="10728"/>
                  </a:lnTo>
                  <a:lnTo>
                    <a:pt x="752" y="11479"/>
                  </a:lnTo>
                  <a:lnTo>
                    <a:pt x="537" y="12229"/>
                  </a:lnTo>
                  <a:lnTo>
                    <a:pt x="323" y="13034"/>
                  </a:lnTo>
                  <a:lnTo>
                    <a:pt x="215" y="13838"/>
                  </a:lnTo>
                  <a:lnTo>
                    <a:pt x="108" y="14643"/>
                  </a:lnTo>
                  <a:lnTo>
                    <a:pt x="54" y="15501"/>
                  </a:lnTo>
                  <a:lnTo>
                    <a:pt x="1" y="16306"/>
                  </a:lnTo>
                  <a:lnTo>
                    <a:pt x="32611" y="16306"/>
                  </a:lnTo>
                  <a:lnTo>
                    <a:pt x="32611" y="15501"/>
                  </a:lnTo>
                  <a:lnTo>
                    <a:pt x="32557" y="14643"/>
                  </a:lnTo>
                  <a:lnTo>
                    <a:pt x="32450" y="13838"/>
                  </a:lnTo>
                  <a:lnTo>
                    <a:pt x="32289" y="13034"/>
                  </a:lnTo>
                  <a:lnTo>
                    <a:pt x="32128" y="12229"/>
                  </a:lnTo>
                  <a:lnTo>
                    <a:pt x="31860" y="11479"/>
                  </a:lnTo>
                  <a:lnTo>
                    <a:pt x="31645" y="10728"/>
                  </a:lnTo>
                  <a:lnTo>
                    <a:pt x="31323" y="9977"/>
                  </a:lnTo>
                  <a:lnTo>
                    <a:pt x="31002" y="9226"/>
                  </a:lnTo>
                  <a:lnTo>
                    <a:pt x="30626" y="8529"/>
                  </a:lnTo>
                  <a:lnTo>
                    <a:pt x="30251" y="7885"/>
                  </a:lnTo>
                  <a:lnTo>
                    <a:pt x="29822" y="7188"/>
                  </a:lnTo>
                  <a:lnTo>
                    <a:pt x="29392" y="6544"/>
                  </a:lnTo>
                  <a:lnTo>
                    <a:pt x="28910" y="5954"/>
                  </a:lnTo>
                  <a:lnTo>
                    <a:pt x="28373" y="5364"/>
                  </a:lnTo>
                  <a:lnTo>
                    <a:pt x="27837" y="4774"/>
                  </a:lnTo>
                  <a:lnTo>
                    <a:pt x="27301" y="4238"/>
                  </a:lnTo>
                  <a:lnTo>
                    <a:pt x="26711" y="3755"/>
                  </a:lnTo>
                  <a:lnTo>
                    <a:pt x="26067" y="3272"/>
                  </a:lnTo>
                  <a:lnTo>
                    <a:pt x="25424" y="2790"/>
                  </a:lnTo>
                  <a:lnTo>
                    <a:pt x="24780" y="2361"/>
                  </a:lnTo>
                  <a:lnTo>
                    <a:pt x="24083" y="1985"/>
                  </a:lnTo>
                  <a:lnTo>
                    <a:pt x="23385" y="1610"/>
                  </a:lnTo>
                  <a:lnTo>
                    <a:pt x="22688" y="1288"/>
                  </a:lnTo>
                  <a:lnTo>
                    <a:pt x="21937" y="1020"/>
                  </a:lnTo>
                  <a:lnTo>
                    <a:pt x="21186" y="752"/>
                  </a:lnTo>
                  <a:lnTo>
                    <a:pt x="20382" y="537"/>
                  </a:lnTo>
                  <a:lnTo>
                    <a:pt x="19577" y="323"/>
                  </a:lnTo>
                  <a:lnTo>
                    <a:pt x="18827" y="215"/>
                  </a:lnTo>
                  <a:lnTo>
                    <a:pt x="17968" y="108"/>
                  </a:lnTo>
                  <a:lnTo>
                    <a:pt x="17164" y="54"/>
                  </a:lnTo>
                  <a:lnTo>
                    <a:pt x="16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2874998" y="3267926"/>
              <a:ext cx="84177" cy="2145"/>
            </a:xfrm>
            <a:custGeom>
              <a:avLst/>
              <a:gdLst/>
              <a:ahLst/>
              <a:cxnLst/>
              <a:rect l="l" t="t" r="r" b="b"/>
              <a:pathLst>
                <a:path w="4238" h="108" extrusionOk="0">
                  <a:moveTo>
                    <a:pt x="1717" y="0"/>
                  </a:moveTo>
                  <a:lnTo>
                    <a:pt x="1" y="107"/>
                  </a:lnTo>
                  <a:lnTo>
                    <a:pt x="3863" y="107"/>
                  </a:lnTo>
                  <a:lnTo>
                    <a:pt x="4238" y="54"/>
                  </a:lnTo>
                  <a:lnTo>
                    <a:pt x="3863" y="54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2843040" y="3151790"/>
              <a:ext cx="89520" cy="41572"/>
            </a:xfrm>
            <a:custGeom>
              <a:avLst/>
              <a:gdLst/>
              <a:ahLst/>
              <a:cxnLst/>
              <a:rect l="l" t="t" r="r" b="b"/>
              <a:pathLst>
                <a:path w="4507" h="2093" extrusionOk="0">
                  <a:moveTo>
                    <a:pt x="4506" y="1"/>
                  </a:moveTo>
                  <a:lnTo>
                    <a:pt x="4292" y="55"/>
                  </a:lnTo>
                  <a:lnTo>
                    <a:pt x="3809" y="216"/>
                  </a:lnTo>
                  <a:lnTo>
                    <a:pt x="2200" y="966"/>
                  </a:lnTo>
                  <a:lnTo>
                    <a:pt x="1073" y="1503"/>
                  </a:lnTo>
                  <a:lnTo>
                    <a:pt x="1" y="2093"/>
                  </a:lnTo>
                  <a:lnTo>
                    <a:pt x="1" y="2093"/>
                  </a:lnTo>
                  <a:lnTo>
                    <a:pt x="1181" y="1664"/>
                  </a:lnTo>
                  <a:lnTo>
                    <a:pt x="2307" y="1127"/>
                  </a:lnTo>
                  <a:lnTo>
                    <a:pt x="3862" y="376"/>
                  </a:lnTo>
                  <a:lnTo>
                    <a:pt x="4345" y="108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2795111" y="3055913"/>
              <a:ext cx="64990" cy="72478"/>
            </a:xfrm>
            <a:custGeom>
              <a:avLst/>
              <a:gdLst/>
              <a:ahLst/>
              <a:cxnLst/>
              <a:rect l="l" t="t" r="r" b="b"/>
              <a:pathLst>
                <a:path w="3272" h="3649" extrusionOk="0">
                  <a:moveTo>
                    <a:pt x="3272" y="1"/>
                  </a:moveTo>
                  <a:lnTo>
                    <a:pt x="3111" y="108"/>
                  </a:lnTo>
                  <a:lnTo>
                    <a:pt x="2736" y="430"/>
                  </a:lnTo>
                  <a:lnTo>
                    <a:pt x="1556" y="1771"/>
                  </a:lnTo>
                  <a:lnTo>
                    <a:pt x="751" y="2683"/>
                  </a:lnTo>
                  <a:lnTo>
                    <a:pt x="0" y="3648"/>
                  </a:lnTo>
                  <a:lnTo>
                    <a:pt x="858" y="2844"/>
                  </a:lnTo>
                  <a:lnTo>
                    <a:pt x="1717" y="1932"/>
                  </a:lnTo>
                  <a:lnTo>
                    <a:pt x="2897" y="591"/>
                  </a:lnTo>
                  <a:lnTo>
                    <a:pt x="3218" y="16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2723726" y="2994141"/>
              <a:ext cx="35176" cy="92698"/>
            </a:xfrm>
            <a:custGeom>
              <a:avLst/>
              <a:gdLst/>
              <a:ahLst/>
              <a:cxnLst/>
              <a:rect l="l" t="t" r="r" b="b"/>
              <a:pathLst>
                <a:path w="1771" h="4667" extrusionOk="0">
                  <a:moveTo>
                    <a:pt x="1771" y="0"/>
                  </a:moveTo>
                  <a:lnTo>
                    <a:pt x="1449" y="536"/>
                  </a:lnTo>
                  <a:lnTo>
                    <a:pt x="1181" y="1126"/>
                  </a:lnTo>
                  <a:lnTo>
                    <a:pt x="966" y="1663"/>
                  </a:lnTo>
                  <a:lnTo>
                    <a:pt x="752" y="2253"/>
                  </a:lnTo>
                  <a:lnTo>
                    <a:pt x="376" y="3433"/>
                  </a:lnTo>
                  <a:lnTo>
                    <a:pt x="1" y="4666"/>
                  </a:lnTo>
                  <a:lnTo>
                    <a:pt x="537" y="3540"/>
                  </a:lnTo>
                  <a:lnTo>
                    <a:pt x="1020" y="2360"/>
                  </a:lnTo>
                  <a:lnTo>
                    <a:pt x="1610" y="697"/>
                  </a:lnTo>
                  <a:lnTo>
                    <a:pt x="1717" y="215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2639568" y="2972829"/>
              <a:ext cx="5343" cy="99094"/>
            </a:xfrm>
            <a:custGeom>
              <a:avLst/>
              <a:gdLst/>
              <a:ahLst/>
              <a:cxnLst/>
              <a:rect l="l" t="t" r="r" b="b"/>
              <a:pathLst>
                <a:path w="269" h="4989" extrusionOk="0">
                  <a:moveTo>
                    <a:pt x="162" y="0"/>
                  </a:moveTo>
                  <a:lnTo>
                    <a:pt x="108" y="215"/>
                  </a:lnTo>
                  <a:lnTo>
                    <a:pt x="54" y="751"/>
                  </a:lnTo>
                  <a:lnTo>
                    <a:pt x="1" y="2521"/>
                  </a:lnTo>
                  <a:lnTo>
                    <a:pt x="54" y="3755"/>
                  </a:lnTo>
                  <a:lnTo>
                    <a:pt x="162" y="4988"/>
                  </a:lnTo>
                  <a:lnTo>
                    <a:pt x="269" y="3755"/>
                  </a:lnTo>
                  <a:lnTo>
                    <a:pt x="269" y="2521"/>
                  </a:lnTo>
                  <a:lnTo>
                    <a:pt x="215" y="751"/>
                  </a:lnTo>
                  <a:lnTo>
                    <a:pt x="215" y="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2525577" y="2994141"/>
              <a:ext cx="34124" cy="92698"/>
            </a:xfrm>
            <a:custGeom>
              <a:avLst/>
              <a:gdLst/>
              <a:ahLst/>
              <a:cxnLst/>
              <a:rect l="l" t="t" r="r" b="b"/>
              <a:pathLst>
                <a:path w="1718" h="4667" extrusionOk="0">
                  <a:moveTo>
                    <a:pt x="1" y="0"/>
                  </a:moveTo>
                  <a:lnTo>
                    <a:pt x="54" y="215"/>
                  </a:lnTo>
                  <a:lnTo>
                    <a:pt x="215" y="697"/>
                  </a:lnTo>
                  <a:lnTo>
                    <a:pt x="752" y="2360"/>
                  </a:lnTo>
                  <a:lnTo>
                    <a:pt x="1234" y="3540"/>
                  </a:lnTo>
                  <a:lnTo>
                    <a:pt x="1717" y="4666"/>
                  </a:lnTo>
                  <a:lnTo>
                    <a:pt x="1395" y="3433"/>
                  </a:lnTo>
                  <a:lnTo>
                    <a:pt x="966" y="2253"/>
                  </a:lnTo>
                  <a:lnTo>
                    <a:pt x="376" y="644"/>
                  </a:lnTo>
                  <a:lnTo>
                    <a:pt x="162" y="16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2424378" y="3055913"/>
              <a:ext cx="66063" cy="72478"/>
            </a:xfrm>
            <a:custGeom>
              <a:avLst/>
              <a:gdLst/>
              <a:ahLst/>
              <a:cxnLst/>
              <a:rect l="l" t="t" r="r" b="b"/>
              <a:pathLst>
                <a:path w="3326" h="3649" extrusionOk="0">
                  <a:moveTo>
                    <a:pt x="0" y="1"/>
                  </a:moveTo>
                  <a:lnTo>
                    <a:pt x="108" y="162"/>
                  </a:lnTo>
                  <a:lnTo>
                    <a:pt x="430" y="591"/>
                  </a:lnTo>
                  <a:lnTo>
                    <a:pt x="1556" y="1932"/>
                  </a:lnTo>
                  <a:lnTo>
                    <a:pt x="2414" y="2790"/>
                  </a:lnTo>
                  <a:lnTo>
                    <a:pt x="3326" y="3648"/>
                  </a:lnTo>
                  <a:lnTo>
                    <a:pt x="2575" y="2683"/>
                  </a:lnTo>
                  <a:lnTo>
                    <a:pt x="1717" y="1771"/>
                  </a:lnTo>
                  <a:lnTo>
                    <a:pt x="537" y="430"/>
                  </a:lnTo>
                  <a:lnTo>
                    <a:pt x="16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2351939" y="3151790"/>
              <a:ext cx="89500" cy="41572"/>
            </a:xfrm>
            <a:custGeom>
              <a:avLst/>
              <a:gdLst/>
              <a:ahLst/>
              <a:cxnLst/>
              <a:rect l="l" t="t" r="r" b="b"/>
              <a:pathLst>
                <a:path w="4506" h="2093" extrusionOk="0">
                  <a:moveTo>
                    <a:pt x="0" y="1"/>
                  </a:moveTo>
                  <a:lnTo>
                    <a:pt x="161" y="162"/>
                  </a:lnTo>
                  <a:lnTo>
                    <a:pt x="644" y="430"/>
                  </a:lnTo>
                  <a:lnTo>
                    <a:pt x="2199" y="1181"/>
                  </a:lnTo>
                  <a:lnTo>
                    <a:pt x="3379" y="1664"/>
                  </a:lnTo>
                  <a:lnTo>
                    <a:pt x="4506" y="2093"/>
                  </a:lnTo>
                  <a:lnTo>
                    <a:pt x="4506" y="2093"/>
                  </a:lnTo>
                  <a:lnTo>
                    <a:pt x="3433" y="1503"/>
                  </a:lnTo>
                  <a:lnTo>
                    <a:pt x="2307" y="966"/>
                  </a:lnTo>
                  <a:lnTo>
                    <a:pt x="698" y="216"/>
                  </a:lnTo>
                  <a:lnTo>
                    <a:pt x="215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2326376" y="3268978"/>
              <a:ext cx="94824" cy="2165"/>
            </a:xfrm>
            <a:custGeom>
              <a:avLst/>
              <a:gdLst/>
              <a:ahLst/>
              <a:cxnLst/>
              <a:rect l="l" t="t" r="r" b="b"/>
              <a:pathLst>
                <a:path w="4774" h="109" extrusionOk="0">
                  <a:moveTo>
                    <a:pt x="376" y="1"/>
                  </a:moveTo>
                  <a:lnTo>
                    <a:pt x="0" y="54"/>
                  </a:lnTo>
                  <a:lnTo>
                    <a:pt x="376" y="108"/>
                  </a:lnTo>
                  <a:lnTo>
                    <a:pt x="2467" y="108"/>
                  </a:lnTo>
                  <a:lnTo>
                    <a:pt x="4237" y="54"/>
                  </a:lnTo>
                  <a:lnTo>
                    <a:pt x="4774" y="5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022758" y="297390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5"/>
                  </a:lnTo>
                  <a:lnTo>
                    <a:pt x="590" y="644"/>
                  </a:lnTo>
                  <a:lnTo>
                    <a:pt x="322" y="965"/>
                  </a:lnTo>
                  <a:lnTo>
                    <a:pt x="161" y="1341"/>
                  </a:lnTo>
                  <a:lnTo>
                    <a:pt x="0" y="1770"/>
                  </a:lnTo>
                  <a:lnTo>
                    <a:pt x="0" y="2199"/>
                  </a:lnTo>
                  <a:lnTo>
                    <a:pt x="0" y="2628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84"/>
                  </a:lnTo>
                  <a:lnTo>
                    <a:pt x="1717" y="4291"/>
                  </a:lnTo>
                  <a:lnTo>
                    <a:pt x="2146" y="4344"/>
                  </a:lnTo>
                  <a:lnTo>
                    <a:pt x="2575" y="4291"/>
                  </a:lnTo>
                  <a:lnTo>
                    <a:pt x="3004" y="4184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628"/>
                  </a:lnTo>
                  <a:lnTo>
                    <a:pt x="4291" y="2199"/>
                  </a:lnTo>
                  <a:lnTo>
                    <a:pt x="4291" y="1716"/>
                  </a:lnTo>
                  <a:lnTo>
                    <a:pt x="4130" y="1341"/>
                  </a:lnTo>
                  <a:lnTo>
                    <a:pt x="3916" y="965"/>
                  </a:lnTo>
                  <a:lnTo>
                    <a:pt x="3701" y="644"/>
                  </a:lnTo>
                  <a:lnTo>
                    <a:pt x="3379" y="375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022758" y="3103861"/>
              <a:ext cx="85250" cy="86303"/>
            </a:xfrm>
            <a:custGeom>
              <a:avLst/>
              <a:gdLst/>
              <a:ahLst/>
              <a:cxnLst/>
              <a:rect l="l" t="t" r="r" b="b"/>
              <a:pathLst>
                <a:path w="4292" h="4345" extrusionOk="0">
                  <a:moveTo>
                    <a:pt x="2146" y="0"/>
                  </a:moveTo>
                  <a:lnTo>
                    <a:pt x="1717" y="54"/>
                  </a:lnTo>
                  <a:lnTo>
                    <a:pt x="1288" y="161"/>
                  </a:lnTo>
                  <a:lnTo>
                    <a:pt x="912" y="376"/>
                  </a:lnTo>
                  <a:lnTo>
                    <a:pt x="590" y="644"/>
                  </a:lnTo>
                  <a:lnTo>
                    <a:pt x="322" y="966"/>
                  </a:lnTo>
                  <a:lnTo>
                    <a:pt x="161" y="1341"/>
                  </a:lnTo>
                  <a:lnTo>
                    <a:pt x="0" y="1717"/>
                  </a:lnTo>
                  <a:lnTo>
                    <a:pt x="0" y="2146"/>
                  </a:lnTo>
                  <a:lnTo>
                    <a:pt x="0" y="2575"/>
                  </a:lnTo>
                  <a:lnTo>
                    <a:pt x="161" y="3004"/>
                  </a:lnTo>
                  <a:lnTo>
                    <a:pt x="376" y="3379"/>
                  </a:lnTo>
                  <a:lnTo>
                    <a:pt x="644" y="3701"/>
                  </a:lnTo>
                  <a:lnTo>
                    <a:pt x="912" y="3969"/>
                  </a:lnTo>
                  <a:lnTo>
                    <a:pt x="1288" y="4130"/>
                  </a:lnTo>
                  <a:lnTo>
                    <a:pt x="1717" y="4291"/>
                  </a:lnTo>
                  <a:lnTo>
                    <a:pt x="2146" y="4345"/>
                  </a:lnTo>
                  <a:lnTo>
                    <a:pt x="2575" y="4291"/>
                  </a:lnTo>
                  <a:lnTo>
                    <a:pt x="3004" y="4130"/>
                  </a:lnTo>
                  <a:lnTo>
                    <a:pt x="3379" y="3969"/>
                  </a:lnTo>
                  <a:lnTo>
                    <a:pt x="3701" y="3701"/>
                  </a:lnTo>
                  <a:lnTo>
                    <a:pt x="3969" y="3379"/>
                  </a:lnTo>
                  <a:lnTo>
                    <a:pt x="4130" y="3004"/>
                  </a:lnTo>
                  <a:lnTo>
                    <a:pt x="4291" y="2575"/>
                  </a:lnTo>
                  <a:lnTo>
                    <a:pt x="4291" y="2146"/>
                  </a:lnTo>
                  <a:lnTo>
                    <a:pt x="4291" y="1717"/>
                  </a:lnTo>
                  <a:lnTo>
                    <a:pt x="4130" y="1288"/>
                  </a:lnTo>
                  <a:lnTo>
                    <a:pt x="3916" y="966"/>
                  </a:lnTo>
                  <a:lnTo>
                    <a:pt x="3701" y="644"/>
                  </a:lnTo>
                  <a:lnTo>
                    <a:pt x="3379" y="376"/>
                  </a:lnTo>
                  <a:lnTo>
                    <a:pt x="3004" y="161"/>
                  </a:lnTo>
                  <a:lnTo>
                    <a:pt x="2575" y="5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extrusionOk="0">
                  <a:moveTo>
                    <a:pt x="0" y="0"/>
                  </a:moveTo>
                  <a:lnTo>
                    <a:pt x="0" y="161"/>
                  </a:lnTo>
                  <a:lnTo>
                    <a:pt x="0" y="22527"/>
                  </a:lnTo>
                  <a:lnTo>
                    <a:pt x="0" y="22634"/>
                  </a:lnTo>
                  <a:lnTo>
                    <a:pt x="108" y="22634"/>
                  </a:lnTo>
                  <a:lnTo>
                    <a:pt x="32074" y="22580"/>
                  </a:lnTo>
                  <a:lnTo>
                    <a:pt x="41245" y="22527"/>
                  </a:lnTo>
                  <a:lnTo>
                    <a:pt x="31967" y="22527"/>
                  </a:lnTo>
                  <a:lnTo>
                    <a:pt x="215" y="22473"/>
                  </a:lnTo>
                  <a:lnTo>
                    <a:pt x="215" y="22473"/>
                  </a:lnTo>
                  <a:lnTo>
                    <a:pt x="215" y="322"/>
                  </a:lnTo>
                  <a:lnTo>
                    <a:pt x="215" y="322"/>
                  </a:lnTo>
                  <a:lnTo>
                    <a:pt x="44410" y="269"/>
                  </a:lnTo>
                  <a:lnTo>
                    <a:pt x="44410" y="269"/>
                  </a:lnTo>
                  <a:lnTo>
                    <a:pt x="44463" y="16520"/>
                  </a:lnTo>
                  <a:lnTo>
                    <a:pt x="44463" y="20971"/>
                  </a:lnTo>
                  <a:lnTo>
                    <a:pt x="44463" y="22151"/>
                  </a:lnTo>
                  <a:lnTo>
                    <a:pt x="44463" y="22473"/>
                  </a:lnTo>
                  <a:lnTo>
                    <a:pt x="44517" y="22151"/>
                  </a:lnTo>
                  <a:lnTo>
                    <a:pt x="44517" y="20971"/>
                  </a:lnTo>
                  <a:lnTo>
                    <a:pt x="44517" y="16520"/>
                  </a:lnTo>
                  <a:lnTo>
                    <a:pt x="44571" y="161"/>
                  </a:lnTo>
                  <a:lnTo>
                    <a:pt x="44571" y="54"/>
                  </a:lnTo>
                  <a:lnTo>
                    <a:pt x="44463" y="5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2039800" y="3352083"/>
              <a:ext cx="885291" cy="449588"/>
            </a:xfrm>
            <a:custGeom>
              <a:avLst/>
              <a:gdLst/>
              <a:ahLst/>
              <a:cxnLst/>
              <a:rect l="l" t="t" r="r" b="b"/>
              <a:pathLst>
                <a:path w="44571" h="22635" fill="none" extrusionOk="0">
                  <a:moveTo>
                    <a:pt x="44463" y="22580"/>
                  </a:moveTo>
                  <a:lnTo>
                    <a:pt x="44463" y="22580"/>
                  </a:lnTo>
                  <a:lnTo>
                    <a:pt x="44463" y="22151"/>
                  </a:lnTo>
                  <a:lnTo>
                    <a:pt x="44463" y="22151"/>
                  </a:lnTo>
                  <a:lnTo>
                    <a:pt x="44463" y="20971"/>
                  </a:lnTo>
                  <a:lnTo>
                    <a:pt x="44463" y="20971"/>
                  </a:lnTo>
                  <a:lnTo>
                    <a:pt x="44463" y="16520"/>
                  </a:lnTo>
                  <a:lnTo>
                    <a:pt x="44463" y="16520"/>
                  </a:lnTo>
                  <a:lnTo>
                    <a:pt x="44410" y="215"/>
                  </a:lnTo>
                  <a:lnTo>
                    <a:pt x="44463" y="268"/>
                  </a:lnTo>
                  <a:lnTo>
                    <a:pt x="108" y="322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15" y="22580"/>
                  </a:lnTo>
                  <a:lnTo>
                    <a:pt x="108" y="22473"/>
                  </a:lnTo>
                  <a:lnTo>
                    <a:pt x="31967" y="22527"/>
                  </a:lnTo>
                  <a:lnTo>
                    <a:pt x="41192" y="22527"/>
                  </a:lnTo>
                  <a:lnTo>
                    <a:pt x="43659" y="22527"/>
                  </a:lnTo>
                  <a:lnTo>
                    <a:pt x="44249" y="22527"/>
                  </a:lnTo>
                  <a:lnTo>
                    <a:pt x="44463" y="22527"/>
                  </a:lnTo>
                  <a:lnTo>
                    <a:pt x="44302" y="22527"/>
                  </a:lnTo>
                  <a:lnTo>
                    <a:pt x="43659" y="22527"/>
                  </a:lnTo>
                  <a:lnTo>
                    <a:pt x="41245" y="22527"/>
                  </a:lnTo>
                  <a:lnTo>
                    <a:pt x="32074" y="22580"/>
                  </a:lnTo>
                  <a:lnTo>
                    <a:pt x="108" y="22634"/>
                  </a:lnTo>
                  <a:lnTo>
                    <a:pt x="0" y="22634"/>
                  </a:lnTo>
                  <a:lnTo>
                    <a:pt x="0" y="22527"/>
                  </a:lnTo>
                  <a:lnTo>
                    <a:pt x="0" y="22527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44463" y="54"/>
                  </a:lnTo>
                  <a:lnTo>
                    <a:pt x="44571" y="54"/>
                  </a:lnTo>
                  <a:lnTo>
                    <a:pt x="44571" y="161"/>
                  </a:lnTo>
                  <a:lnTo>
                    <a:pt x="44571" y="161"/>
                  </a:lnTo>
                  <a:lnTo>
                    <a:pt x="44517" y="16520"/>
                  </a:lnTo>
                  <a:lnTo>
                    <a:pt x="44517" y="16520"/>
                  </a:lnTo>
                  <a:lnTo>
                    <a:pt x="44517" y="20971"/>
                  </a:lnTo>
                  <a:lnTo>
                    <a:pt x="44517" y="20971"/>
                  </a:lnTo>
                  <a:lnTo>
                    <a:pt x="44517" y="22151"/>
                  </a:lnTo>
                  <a:lnTo>
                    <a:pt x="44517" y="22151"/>
                  </a:lnTo>
                  <a:lnTo>
                    <a:pt x="44463" y="22473"/>
                  </a:lnTo>
                  <a:lnTo>
                    <a:pt x="44463" y="225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1907695" y="3887934"/>
              <a:ext cx="1121794" cy="65010"/>
            </a:xfrm>
            <a:custGeom>
              <a:avLst/>
              <a:gdLst/>
              <a:ahLst/>
              <a:cxnLst/>
              <a:rect l="l" t="t" r="r" b="b"/>
              <a:pathLst>
                <a:path w="56478" h="3273" extrusionOk="0">
                  <a:moveTo>
                    <a:pt x="1" y="0"/>
                  </a:moveTo>
                  <a:lnTo>
                    <a:pt x="1" y="269"/>
                  </a:lnTo>
                  <a:lnTo>
                    <a:pt x="54" y="859"/>
                  </a:lnTo>
                  <a:lnTo>
                    <a:pt x="269" y="1449"/>
                  </a:lnTo>
                  <a:lnTo>
                    <a:pt x="537" y="1931"/>
                  </a:lnTo>
                  <a:lnTo>
                    <a:pt x="859" y="2360"/>
                  </a:lnTo>
                  <a:lnTo>
                    <a:pt x="1342" y="2736"/>
                  </a:lnTo>
                  <a:lnTo>
                    <a:pt x="1824" y="3004"/>
                  </a:lnTo>
                  <a:lnTo>
                    <a:pt x="2361" y="3219"/>
                  </a:lnTo>
                  <a:lnTo>
                    <a:pt x="2951" y="3272"/>
                  </a:lnTo>
                  <a:lnTo>
                    <a:pt x="53474" y="3272"/>
                  </a:lnTo>
                  <a:lnTo>
                    <a:pt x="54118" y="3219"/>
                  </a:lnTo>
                  <a:lnTo>
                    <a:pt x="54654" y="3004"/>
                  </a:lnTo>
                  <a:lnTo>
                    <a:pt x="55137" y="2736"/>
                  </a:lnTo>
                  <a:lnTo>
                    <a:pt x="55620" y="2360"/>
                  </a:lnTo>
                  <a:lnTo>
                    <a:pt x="55941" y="1931"/>
                  </a:lnTo>
                  <a:lnTo>
                    <a:pt x="56210" y="1449"/>
                  </a:lnTo>
                  <a:lnTo>
                    <a:pt x="56424" y="859"/>
                  </a:lnTo>
                  <a:lnTo>
                    <a:pt x="56478" y="269"/>
                  </a:lnTo>
                  <a:lnTo>
                    <a:pt x="564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840914" y="37238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838789" y="3704702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341" y="0"/>
                  </a:moveTo>
                  <a:lnTo>
                    <a:pt x="1073" y="54"/>
                  </a:lnTo>
                  <a:lnTo>
                    <a:pt x="805" y="108"/>
                  </a:lnTo>
                  <a:lnTo>
                    <a:pt x="590" y="268"/>
                  </a:lnTo>
                  <a:lnTo>
                    <a:pt x="429" y="429"/>
                  </a:lnTo>
                  <a:lnTo>
                    <a:pt x="268" y="590"/>
                  </a:lnTo>
                  <a:lnTo>
                    <a:pt x="108" y="805"/>
                  </a:lnTo>
                  <a:lnTo>
                    <a:pt x="54" y="1073"/>
                  </a:lnTo>
                  <a:lnTo>
                    <a:pt x="0" y="1341"/>
                  </a:lnTo>
                  <a:lnTo>
                    <a:pt x="54" y="1609"/>
                  </a:lnTo>
                  <a:lnTo>
                    <a:pt x="108" y="1824"/>
                  </a:lnTo>
                  <a:lnTo>
                    <a:pt x="268" y="2092"/>
                  </a:lnTo>
                  <a:lnTo>
                    <a:pt x="429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73" y="2628"/>
                  </a:lnTo>
                  <a:lnTo>
                    <a:pt x="1609" y="2628"/>
                  </a:lnTo>
                  <a:lnTo>
                    <a:pt x="1877" y="2521"/>
                  </a:lnTo>
                  <a:lnTo>
                    <a:pt x="2092" y="2414"/>
                  </a:lnTo>
                  <a:lnTo>
                    <a:pt x="2253" y="2253"/>
                  </a:lnTo>
                  <a:lnTo>
                    <a:pt x="2414" y="2092"/>
                  </a:lnTo>
                  <a:lnTo>
                    <a:pt x="2575" y="1824"/>
                  </a:lnTo>
                  <a:lnTo>
                    <a:pt x="2628" y="1609"/>
                  </a:lnTo>
                  <a:lnTo>
                    <a:pt x="2628" y="1341"/>
                  </a:lnTo>
                  <a:lnTo>
                    <a:pt x="2628" y="1073"/>
                  </a:lnTo>
                  <a:lnTo>
                    <a:pt x="2575" y="805"/>
                  </a:lnTo>
                  <a:lnTo>
                    <a:pt x="2414" y="590"/>
                  </a:lnTo>
                  <a:lnTo>
                    <a:pt x="2253" y="429"/>
                  </a:lnTo>
                  <a:lnTo>
                    <a:pt x="2092" y="268"/>
                  </a:lnTo>
                  <a:lnTo>
                    <a:pt x="1877" y="108"/>
                  </a:lnTo>
                  <a:lnTo>
                    <a:pt x="1609" y="54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836644" y="3703630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45" y="162"/>
                  </a:lnTo>
                  <a:lnTo>
                    <a:pt x="430" y="376"/>
                  </a:lnTo>
                  <a:lnTo>
                    <a:pt x="216" y="644"/>
                  </a:lnTo>
                  <a:lnTo>
                    <a:pt x="108" y="912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5" y="1717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14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1"/>
                  </a:lnTo>
                  <a:lnTo>
                    <a:pt x="2468" y="2361"/>
                  </a:lnTo>
                  <a:lnTo>
                    <a:pt x="2575" y="2146"/>
                  </a:lnTo>
                  <a:lnTo>
                    <a:pt x="2683" y="1932"/>
                  </a:lnTo>
                  <a:lnTo>
                    <a:pt x="2736" y="1717"/>
                  </a:lnTo>
                  <a:lnTo>
                    <a:pt x="2790" y="1449"/>
                  </a:lnTo>
                  <a:lnTo>
                    <a:pt x="2736" y="1395"/>
                  </a:lnTo>
                  <a:lnTo>
                    <a:pt x="2736" y="1449"/>
                  </a:lnTo>
                  <a:lnTo>
                    <a:pt x="2683" y="1717"/>
                  </a:lnTo>
                  <a:lnTo>
                    <a:pt x="2575" y="1878"/>
                  </a:lnTo>
                  <a:lnTo>
                    <a:pt x="2468" y="2092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1"/>
                  </a:lnTo>
                  <a:lnTo>
                    <a:pt x="1717" y="2575"/>
                  </a:lnTo>
                  <a:lnTo>
                    <a:pt x="1235" y="2575"/>
                  </a:lnTo>
                  <a:lnTo>
                    <a:pt x="1020" y="2521"/>
                  </a:lnTo>
                  <a:lnTo>
                    <a:pt x="806" y="2361"/>
                  </a:lnTo>
                  <a:lnTo>
                    <a:pt x="645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269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2"/>
                  </a:lnTo>
                  <a:lnTo>
                    <a:pt x="484" y="698"/>
                  </a:lnTo>
                  <a:lnTo>
                    <a:pt x="645" y="537"/>
                  </a:lnTo>
                  <a:lnTo>
                    <a:pt x="806" y="376"/>
                  </a:lnTo>
                  <a:lnTo>
                    <a:pt x="1020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361" y="537"/>
                  </a:lnTo>
                  <a:lnTo>
                    <a:pt x="2468" y="698"/>
                  </a:lnTo>
                  <a:lnTo>
                    <a:pt x="2575" y="912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36" y="1395"/>
                  </a:lnTo>
                  <a:lnTo>
                    <a:pt x="2790" y="1288"/>
                  </a:lnTo>
                  <a:lnTo>
                    <a:pt x="2736" y="1073"/>
                  </a:lnTo>
                  <a:lnTo>
                    <a:pt x="2683" y="805"/>
                  </a:lnTo>
                  <a:lnTo>
                    <a:pt x="2575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854758" y="3719619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1073" y="0"/>
                  </a:moveTo>
                  <a:lnTo>
                    <a:pt x="859" y="54"/>
                  </a:lnTo>
                  <a:lnTo>
                    <a:pt x="644" y="161"/>
                  </a:lnTo>
                  <a:lnTo>
                    <a:pt x="376" y="376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54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91" y="537"/>
                  </a:lnTo>
                  <a:lnTo>
                    <a:pt x="966" y="215"/>
                  </a:lnTo>
                  <a:lnTo>
                    <a:pt x="1127" y="10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853706" y="3722817"/>
              <a:ext cx="23458" cy="17062"/>
            </a:xfrm>
            <a:custGeom>
              <a:avLst/>
              <a:gdLst/>
              <a:ahLst/>
              <a:cxnLst/>
              <a:rect l="l" t="t" r="r" b="b"/>
              <a:pathLst>
                <a:path w="1181" h="859" extrusionOk="0">
                  <a:moveTo>
                    <a:pt x="0" y="0"/>
                  </a:moveTo>
                  <a:lnTo>
                    <a:pt x="0" y="54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966" y="697"/>
                  </a:lnTo>
                  <a:lnTo>
                    <a:pt x="1126" y="805"/>
                  </a:lnTo>
                  <a:lnTo>
                    <a:pt x="1180" y="858"/>
                  </a:lnTo>
                  <a:lnTo>
                    <a:pt x="1180" y="751"/>
                  </a:lnTo>
                  <a:lnTo>
                    <a:pt x="1126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080280" y="3400011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75" y="1"/>
                  </a:moveTo>
                  <a:lnTo>
                    <a:pt x="2575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1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376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610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751" y="2253"/>
                  </a:lnTo>
                  <a:lnTo>
                    <a:pt x="966" y="2307"/>
                  </a:lnTo>
                  <a:lnTo>
                    <a:pt x="966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2039" y="2200"/>
                  </a:lnTo>
                  <a:lnTo>
                    <a:pt x="2307" y="2039"/>
                  </a:lnTo>
                  <a:lnTo>
                    <a:pt x="2575" y="1717"/>
                  </a:lnTo>
                  <a:lnTo>
                    <a:pt x="2575" y="1717"/>
                  </a:lnTo>
                  <a:lnTo>
                    <a:pt x="2682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079207" y="3380844"/>
              <a:ext cx="52238" cy="53291"/>
            </a:xfrm>
            <a:custGeom>
              <a:avLst/>
              <a:gdLst/>
              <a:ahLst/>
              <a:cxnLst/>
              <a:rect l="l" t="t" r="r" b="b"/>
              <a:pathLst>
                <a:path w="2630" h="2683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91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78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91" y="2414"/>
                  </a:lnTo>
                  <a:lnTo>
                    <a:pt x="805" y="2575"/>
                  </a:lnTo>
                  <a:lnTo>
                    <a:pt x="1020" y="2629"/>
                  </a:lnTo>
                  <a:lnTo>
                    <a:pt x="1288" y="2682"/>
                  </a:lnTo>
                  <a:lnTo>
                    <a:pt x="1556" y="2629"/>
                  </a:lnTo>
                  <a:lnTo>
                    <a:pt x="1825" y="2575"/>
                  </a:lnTo>
                  <a:lnTo>
                    <a:pt x="2039" y="2414"/>
                  </a:lnTo>
                  <a:lnTo>
                    <a:pt x="2254" y="2253"/>
                  </a:lnTo>
                  <a:lnTo>
                    <a:pt x="2414" y="2092"/>
                  </a:lnTo>
                  <a:lnTo>
                    <a:pt x="2522" y="1878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414" y="590"/>
                  </a:lnTo>
                  <a:lnTo>
                    <a:pt x="2254" y="429"/>
                  </a:lnTo>
                  <a:lnTo>
                    <a:pt x="2039" y="269"/>
                  </a:lnTo>
                  <a:lnTo>
                    <a:pt x="1825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077082" y="3379771"/>
              <a:ext cx="54364" cy="55416"/>
            </a:xfrm>
            <a:custGeom>
              <a:avLst/>
              <a:gdLst/>
              <a:ahLst/>
              <a:cxnLst/>
              <a:rect l="l" t="t" r="r" b="b"/>
              <a:pathLst>
                <a:path w="2737" h="2790" extrusionOk="0">
                  <a:moveTo>
                    <a:pt x="1288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6" y="376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1" y="1717"/>
                  </a:lnTo>
                  <a:lnTo>
                    <a:pt x="108" y="1985"/>
                  </a:lnTo>
                  <a:lnTo>
                    <a:pt x="269" y="2253"/>
                  </a:lnTo>
                  <a:lnTo>
                    <a:pt x="430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8" y="2790"/>
                  </a:lnTo>
                  <a:lnTo>
                    <a:pt x="1610" y="2790"/>
                  </a:lnTo>
                  <a:lnTo>
                    <a:pt x="1932" y="2683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5" y="2146"/>
                  </a:lnTo>
                  <a:lnTo>
                    <a:pt x="2682" y="1932"/>
                  </a:lnTo>
                  <a:lnTo>
                    <a:pt x="2736" y="1717"/>
                  </a:lnTo>
                  <a:lnTo>
                    <a:pt x="2736" y="1556"/>
                  </a:lnTo>
                  <a:lnTo>
                    <a:pt x="2736" y="1395"/>
                  </a:lnTo>
                  <a:lnTo>
                    <a:pt x="2682" y="1503"/>
                  </a:lnTo>
                  <a:lnTo>
                    <a:pt x="2629" y="1717"/>
                  </a:lnTo>
                  <a:lnTo>
                    <a:pt x="2575" y="1878"/>
                  </a:lnTo>
                  <a:lnTo>
                    <a:pt x="2468" y="2093"/>
                  </a:lnTo>
                  <a:lnTo>
                    <a:pt x="2307" y="2253"/>
                  </a:lnTo>
                  <a:lnTo>
                    <a:pt x="2146" y="2361"/>
                  </a:lnTo>
                  <a:lnTo>
                    <a:pt x="1878" y="2522"/>
                  </a:lnTo>
                  <a:lnTo>
                    <a:pt x="1610" y="2575"/>
                  </a:lnTo>
                  <a:lnTo>
                    <a:pt x="1288" y="2575"/>
                  </a:lnTo>
                  <a:lnTo>
                    <a:pt x="1020" y="2522"/>
                  </a:lnTo>
                  <a:lnTo>
                    <a:pt x="805" y="2414"/>
                  </a:lnTo>
                  <a:lnTo>
                    <a:pt x="591" y="2253"/>
                  </a:lnTo>
                  <a:lnTo>
                    <a:pt x="430" y="2039"/>
                  </a:lnTo>
                  <a:lnTo>
                    <a:pt x="322" y="1824"/>
                  </a:lnTo>
                  <a:lnTo>
                    <a:pt x="269" y="1556"/>
                  </a:lnTo>
                  <a:lnTo>
                    <a:pt x="215" y="1342"/>
                  </a:lnTo>
                  <a:lnTo>
                    <a:pt x="269" y="1127"/>
                  </a:lnTo>
                  <a:lnTo>
                    <a:pt x="322" y="913"/>
                  </a:lnTo>
                  <a:lnTo>
                    <a:pt x="430" y="698"/>
                  </a:lnTo>
                  <a:lnTo>
                    <a:pt x="591" y="537"/>
                  </a:lnTo>
                  <a:lnTo>
                    <a:pt x="805" y="376"/>
                  </a:lnTo>
                  <a:lnTo>
                    <a:pt x="1020" y="269"/>
                  </a:lnTo>
                  <a:lnTo>
                    <a:pt x="1288" y="215"/>
                  </a:lnTo>
                  <a:lnTo>
                    <a:pt x="1610" y="215"/>
                  </a:lnTo>
                  <a:lnTo>
                    <a:pt x="1878" y="269"/>
                  </a:lnTo>
                  <a:lnTo>
                    <a:pt x="2146" y="430"/>
                  </a:lnTo>
                  <a:lnTo>
                    <a:pt x="2307" y="537"/>
                  </a:lnTo>
                  <a:lnTo>
                    <a:pt x="2468" y="698"/>
                  </a:lnTo>
                  <a:lnTo>
                    <a:pt x="2575" y="913"/>
                  </a:lnTo>
                  <a:lnTo>
                    <a:pt x="2629" y="1073"/>
                  </a:lnTo>
                  <a:lnTo>
                    <a:pt x="2736" y="1395"/>
                  </a:lnTo>
                  <a:lnTo>
                    <a:pt x="2736" y="1234"/>
                  </a:lnTo>
                  <a:lnTo>
                    <a:pt x="2736" y="1073"/>
                  </a:lnTo>
                  <a:lnTo>
                    <a:pt x="2682" y="859"/>
                  </a:lnTo>
                  <a:lnTo>
                    <a:pt x="2575" y="644"/>
                  </a:lnTo>
                  <a:lnTo>
                    <a:pt x="2414" y="430"/>
                  </a:lnTo>
                  <a:lnTo>
                    <a:pt x="2253" y="269"/>
                  </a:lnTo>
                  <a:lnTo>
                    <a:pt x="1932" y="10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2095197" y="3395761"/>
              <a:ext cx="22385" cy="22385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1020" y="0"/>
                  </a:moveTo>
                  <a:lnTo>
                    <a:pt x="859" y="54"/>
                  </a:lnTo>
                  <a:lnTo>
                    <a:pt x="590" y="161"/>
                  </a:lnTo>
                  <a:lnTo>
                    <a:pt x="376" y="376"/>
                  </a:lnTo>
                  <a:lnTo>
                    <a:pt x="161" y="644"/>
                  </a:lnTo>
                  <a:lnTo>
                    <a:pt x="54" y="912"/>
                  </a:lnTo>
                  <a:lnTo>
                    <a:pt x="0" y="1073"/>
                  </a:lnTo>
                  <a:lnTo>
                    <a:pt x="0" y="1127"/>
                  </a:lnTo>
                  <a:lnTo>
                    <a:pt x="108" y="1127"/>
                  </a:lnTo>
                  <a:lnTo>
                    <a:pt x="215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2093071" y="3398959"/>
              <a:ext cx="24510" cy="17062"/>
            </a:xfrm>
            <a:custGeom>
              <a:avLst/>
              <a:gdLst/>
              <a:ahLst/>
              <a:cxnLst/>
              <a:rect l="l" t="t" r="r" b="b"/>
              <a:pathLst>
                <a:path w="1234" h="859" extrusionOk="0">
                  <a:moveTo>
                    <a:pt x="0" y="0"/>
                  </a:moveTo>
                  <a:lnTo>
                    <a:pt x="54" y="107"/>
                  </a:lnTo>
                  <a:lnTo>
                    <a:pt x="161" y="161"/>
                  </a:lnTo>
                  <a:lnTo>
                    <a:pt x="590" y="429"/>
                  </a:lnTo>
                  <a:lnTo>
                    <a:pt x="1019" y="751"/>
                  </a:lnTo>
                  <a:lnTo>
                    <a:pt x="1127" y="805"/>
                  </a:lnTo>
                  <a:lnTo>
                    <a:pt x="1234" y="858"/>
                  </a:lnTo>
                  <a:lnTo>
                    <a:pt x="1234" y="751"/>
                  </a:lnTo>
                  <a:lnTo>
                    <a:pt x="1127" y="590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5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21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074957" y="3720672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fill="none" extrusionOk="0">
                  <a:moveTo>
                    <a:pt x="2521" y="1"/>
                  </a:moveTo>
                  <a:lnTo>
                    <a:pt x="2521" y="1"/>
                  </a:ln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199" y="1127"/>
                  </a:lnTo>
                  <a:lnTo>
                    <a:pt x="2199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3"/>
                  </a:lnTo>
                  <a:lnTo>
                    <a:pt x="1234" y="1556"/>
                  </a:lnTo>
                  <a:lnTo>
                    <a:pt x="1234" y="1556"/>
                  </a:lnTo>
                  <a:lnTo>
                    <a:pt x="1073" y="1556"/>
                  </a:lnTo>
                  <a:lnTo>
                    <a:pt x="1073" y="1556"/>
                  </a:lnTo>
                  <a:lnTo>
                    <a:pt x="805" y="1449"/>
                  </a:lnTo>
                  <a:lnTo>
                    <a:pt x="590" y="1288"/>
                  </a:lnTo>
                  <a:lnTo>
                    <a:pt x="376" y="1020"/>
                  </a:lnTo>
                  <a:lnTo>
                    <a:pt x="269" y="752"/>
                  </a:lnTo>
                  <a:lnTo>
                    <a:pt x="0" y="913"/>
                  </a:lnTo>
                  <a:lnTo>
                    <a:pt x="0" y="913"/>
                  </a:lnTo>
                  <a:lnTo>
                    <a:pt x="0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76" y="1985"/>
                  </a:lnTo>
                  <a:lnTo>
                    <a:pt x="537" y="2093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521" y="1717"/>
                  </a:lnTo>
                  <a:lnTo>
                    <a:pt x="2628" y="1556"/>
                  </a:lnTo>
                  <a:lnTo>
                    <a:pt x="2736" y="1342"/>
                  </a:lnTo>
                  <a:lnTo>
                    <a:pt x="2789" y="859"/>
                  </a:lnTo>
                  <a:lnTo>
                    <a:pt x="2736" y="430"/>
                  </a:lnTo>
                  <a:lnTo>
                    <a:pt x="2628" y="215"/>
                  </a:lnTo>
                  <a:lnTo>
                    <a:pt x="2521" y="1"/>
                  </a:lnTo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073884" y="3701504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288" y="0"/>
                  </a:moveTo>
                  <a:lnTo>
                    <a:pt x="1020" y="54"/>
                  </a:lnTo>
                  <a:lnTo>
                    <a:pt x="805" y="108"/>
                  </a:lnTo>
                  <a:lnTo>
                    <a:pt x="537" y="269"/>
                  </a:lnTo>
                  <a:lnTo>
                    <a:pt x="376" y="429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1" y="1073"/>
                  </a:lnTo>
                  <a:lnTo>
                    <a:pt x="1" y="1341"/>
                  </a:lnTo>
                  <a:lnTo>
                    <a:pt x="1" y="1609"/>
                  </a:lnTo>
                  <a:lnTo>
                    <a:pt x="108" y="1824"/>
                  </a:lnTo>
                  <a:lnTo>
                    <a:pt x="215" y="2092"/>
                  </a:lnTo>
                  <a:lnTo>
                    <a:pt x="376" y="2253"/>
                  </a:lnTo>
                  <a:lnTo>
                    <a:pt x="537" y="2414"/>
                  </a:lnTo>
                  <a:lnTo>
                    <a:pt x="805" y="2521"/>
                  </a:lnTo>
                  <a:lnTo>
                    <a:pt x="1020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9" y="2414"/>
                  </a:lnTo>
                  <a:lnTo>
                    <a:pt x="2200" y="2253"/>
                  </a:lnTo>
                  <a:lnTo>
                    <a:pt x="2361" y="2092"/>
                  </a:lnTo>
                  <a:lnTo>
                    <a:pt x="2522" y="1824"/>
                  </a:lnTo>
                  <a:lnTo>
                    <a:pt x="2575" y="1609"/>
                  </a:lnTo>
                  <a:lnTo>
                    <a:pt x="2629" y="1341"/>
                  </a:lnTo>
                  <a:lnTo>
                    <a:pt x="2575" y="1073"/>
                  </a:lnTo>
                  <a:lnTo>
                    <a:pt x="2522" y="805"/>
                  </a:lnTo>
                  <a:lnTo>
                    <a:pt x="2361" y="590"/>
                  </a:lnTo>
                  <a:lnTo>
                    <a:pt x="2200" y="429"/>
                  </a:lnTo>
                  <a:lnTo>
                    <a:pt x="2039" y="269"/>
                  </a:lnTo>
                  <a:lnTo>
                    <a:pt x="1824" y="108"/>
                  </a:lnTo>
                  <a:lnTo>
                    <a:pt x="1556" y="54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2070686" y="3700432"/>
              <a:ext cx="55416" cy="5541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288" y="1"/>
                  </a:moveTo>
                  <a:lnTo>
                    <a:pt x="966" y="54"/>
                  </a:lnTo>
                  <a:lnTo>
                    <a:pt x="698" y="162"/>
                  </a:lnTo>
                  <a:lnTo>
                    <a:pt x="430" y="376"/>
                  </a:lnTo>
                  <a:lnTo>
                    <a:pt x="215" y="644"/>
                  </a:lnTo>
                  <a:lnTo>
                    <a:pt x="108" y="913"/>
                  </a:lnTo>
                  <a:lnTo>
                    <a:pt x="1" y="1181"/>
                  </a:lnTo>
                  <a:lnTo>
                    <a:pt x="1" y="1449"/>
                  </a:lnTo>
                  <a:lnTo>
                    <a:pt x="54" y="1771"/>
                  </a:lnTo>
                  <a:lnTo>
                    <a:pt x="162" y="1985"/>
                  </a:lnTo>
                  <a:lnTo>
                    <a:pt x="269" y="2253"/>
                  </a:lnTo>
                  <a:lnTo>
                    <a:pt x="484" y="2468"/>
                  </a:lnTo>
                  <a:lnTo>
                    <a:pt x="698" y="2629"/>
                  </a:lnTo>
                  <a:lnTo>
                    <a:pt x="966" y="2736"/>
                  </a:lnTo>
                  <a:lnTo>
                    <a:pt x="1288" y="2790"/>
                  </a:lnTo>
                  <a:lnTo>
                    <a:pt x="1664" y="2790"/>
                  </a:lnTo>
                  <a:lnTo>
                    <a:pt x="1985" y="2682"/>
                  </a:lnTo>
                  <a:lnTo>
                    <a:pt x="2307" y="2522"/>
                  </a:lnTo>
                  <a:lnTo>
                    <a:pt x="2468" y="2361"/>
                  </a:lnTo>
                  <a:lnTo>
                    <a:pt x="2629" y="2146"/>
                  </a:lnTo>
                  <a:lnTo>
                    <a:pt x="2683" y="1932"/>
                  </a:lnTo>
                  <a:lnTo>
                    <a:pt x="2790" y="1717"/>
                  </a:lnTo>
                  <a:lnTo>
                    <a:pt x="2790" y="1449"/>
                  </a:lnTo>
                  <a:lnTo>
                    <a:pt x="2790" y="1395"/>
                  </a:lnTo>
                  <a:lnTo>
                    <a:pt x="2683" y="1717"/>
                  </a:lnTo>
                  <a:lnTo>
                    <a:pt x="2629" y="1878"/>
                  </a:lnTo>
                  <a:lnTo>
                    <a:pt x="2522" y="2093"/>
                  </a:lnTo>
                  <a:lnTo>
                    <a:pt x="2361" y="2253"/>
                  </a:lnTo>
                  <a:lnTo>
                    <a:pt x="2200" y="2361"/>
                  </a:lnTo>
                  <a:lnTo>
                    <a:pt x="1932" y="2522"/>
                  </a:lnTo>
                  <a:lnTo>
                    <a:pt x="1717" y="2575"/>
                  </a:lnTo>
                  <a:lnTo>
                    <a:pt x="1234" y="2575"/>
                  </a:lnTo>
                  <a:lnTo>
                    <a:pt x="1020" y="2468"/>
                  </a:lnTo>
                  <a:lnTo>
                    <a:pt x="805" y="2361"/>
                  </a:lnTo>
                  <a:lnTo>
                    <a:pt x="644" y="2253"/>
                  </a:lnTo>
                  <a:lnTo>
                    <a:pt x="484" y="2039"/>
                  </a:lnTo>
                  <a:lnTo>
                    <a:pt x="376" y="1824"/>
                  </a:lnTo>
                  <a:lnTo>
                    <a:pt x="323" y="1610"/>
                  </a:lnTo>
                  <a:lnTo>
                    <a:pt x="269" y="1342"/>
                  </a:lnTo>
                  <a:lnTo>
                    <a:pt x="323" y="1127"/>
                  </a:lnTo>
                  <a:lnTo>
                    <a:pt x="376" y="913"/>
                  </a:lnTo>
                  <a:lnTo>
                    <a:pt x="484" y="698"/>
                  </a:lnTo>
                  <a:lnTo>
                    <a:pt x="644" y="537"/>
                  </a:lnTo>
                  <a:lnTo>
                    <a:pt x="859" y="376"/>
                  </a:lnTo>
                  <a:lnTo>
                    <a:pt x="1074" y="269"/>
                  </a:lnTo>
                  <a:lnTo>
                    <a:pt x="1342" y="215"/>
                  </a:lnTo>
                  <a:lnTo>
                    <a:pt x="1664" y="215"/>
                  </a:lnTo>
                  <a:lnTo>
                    <a:pt x="1932" y="269"/>
                  </a:lnTo>
                  <a:lnTo>
                    <a:pt x="2200" y="430"/>
                  </a:lnTo>
                  <a:lnTo>
                    <a:pt x="2522" y="698"/>
                  </a:lnTo>
                  <a:lnTo>
                    <a:pt x="2683" y="1073"/>
                  </a:lnTo>
                  <a:lnTo>
                    <a:pt x="2736" y="1288"/>
                  </a:lnTo>
                  <a:lnTo>
                    <a:pt x="2790" y="1395"/>
                  </a:lnTo>
                  <a:lnTo>
                    <a:pt x="2790" y="1288"/>
                  </a:lnTo>
                  <a:lnTo>
                    <a:pt x="2790" y="1073"/>
                  </a:lnTo>
                  <a:lnTo>
                    <a:pt x="2683" y="859"/>
                  </a:lnTo>
                  <a:lnTo>
                    <a:pt x="2629" y="644"/>
                  </a:lnTo>
                  <a:lnTo>
                    <a:pt x="2468" y="430"/>
                  </a:lnTo>
                  <a:lnTo>
                    <a:pt x="2307" y="269"/>
                  </a:lnTo>
                  <a:lnTo>
                    <a:pt x="1985" y="10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2089873" y="3716421"/>
              <a:ext cx="21312" cy="23458"/>
            </a:xfrm>
            <a:custGeom>
              <a:avLst/>
              <a:gdLst/>
              <a:ahLst/>
              <a:cxnLst/>
              <a:rect l="l" t="t" r="r" b="b"/>
              <a:pathLst>
                <a:path w="1073" h="1181" extrusionOk="0">
                  <a:moveTo>
                    <a:pt x="1019" y="0"/>
                  </a:moveTo>
                  <a:lnTo>
                    <a:pt x="858" y="54"/>
                  </a:lnTo>
                  <a:lnTo>
                    <a:pt x="590" y="161"/>
                  </a:lnTo>
                  <a:lnTo>
                    <a:pt x="322" y="376"/>
                  </a:lnTo>
                  <a:lnTo>
                    <a:pt x="161" y="644"/>
                  </a:lnTo>
                  <a:lnTo>
                    <a:pt x="0" y="912"/>
                  </a:lnTo>
                  <a:lnTo>
                    <a:pt x="0" y="1073"/>
                  </a:lnTo>
                  <a:lnTo>
                    <a:pt x="0" y="1180"/>
                  </a:lnTo>
                  <a:lnTo>
                    <a:pt x="54" y="1127"/>
                  </a:lnTo>
                  <a:lnTo>
                    <a:pt x="161" y="966"/>
                  </a:lnTo>
                  <a:lnTo>
                    <a:pt x="537" y="537"/>
                  </a:lnTo>
                  <a:lnTo>
                    <a:pt x="912" y="215"/>
                  </a:lnTo>
                  <a:lnTo>
                    <a:pt x="1019" y="10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2087748" y="3718546"/>
              <a:ext cx="23438" cy="17062"/>
            </a:xfrm>
            <a:custGeom>
              <a:avLst/>
              <a:gdLst/>
              <a:ahLst/>
              <a:cxnLst/>
              <a:rect l="l" t="t" r="r" b="b"/>
              <a:pathLst>
                <a:path w="1180" h="859" extrusionOk="0">
                  <a:moveTo>
                    <a:pt x="54" y="1"/>
                  </a:moveTo>
                  <a:lnTo>
                    <a:pt x="0" y="54"/>
                  </a:lnTo>
                  <a:lnTo>
                    <a:pt x="54" y="108"/>
                  </a:lnTo>
                  <a:lnTo>
                    <a:pt x="161" y="215"/>
                  </a:lnTo>
                  <a:lnTo>
                    <a:pt x="590" y="430"/>
                  </a:lnTo>
                  <a:lnTo>
                    <a:pt x="1019" y="751"/>
                  </a:lnTo>
                  <a:lnTo>
                    <a:pt x="1126" y="859"/>
                  </a:lnTo>
                  <a:lnTo>
                    <a:pt x="1180" y="859"/>
                  </a:lnTo>
                  <a:lnTo>
                    <a:pt x="1180" y="805"/>
                  </a:lnTo>
                  <a:lnTo>
                    <a:pt x="1126" y="644"/>
                  </a:lnTo>
                  <a:lnTo>
                    <a:pt x="965" y="430"/>
                  </a:lnTo>
                  <a:lnTo>
                    <a:pt x="751" y="269"/>
                  </a:lnTo>
                  <a:lnTo>
                    <a:pt x="483" y="108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041925" y="3800578"/>
              <a:ext cx="881041" cy="71386"/>
            </a:xfrm>
            <a:custGeom>
              <a:avLst/>
              <a:gdLst/>
              <a:ahLst/>
              <a:cxnLst/>
              <a:rect l="l" t="t" r="r" b="b"/>
              <a:pathLst>
                <a:path w="44357" h="3594" extrusionOk="0">
                  <a:moveTo>
                    <a:pt x="44356" y="0"/>
                  </a:moveTo>
                  <a:lnTo>
                    <a:pt x="1" y="108"/>
                  </a:lnTo>
                  <a:lnTo>
                    <a:pt x="1342" y="376"/>
                  </a:lnTo>
                  <a:lnTo>
                    <a:pt x="2736" y="590"/>
                  </a:lnTo>
                  <a:lnTo>
                    <a:pt x="4131" y="751"/>
                  </a:lnTo>
                  <a:lnTo>
                    <a:pt x="5525" y="912"/>
                  </a:lnTo>
                  <a:lnTo>
                    <a:pt x="6973" y="1019"/>
                  </a:lnTo>
                  <a:lnTo>
                    <a:pt x="8475" y="1073"/>
                  </a:lnTo>
                  <a:lnTo>
                    <a:pt x="11425" y="1127"/>
                  </a:lnTo>
                  <a:lnTo>
                    <a:pt x="14107" y="1127"/>
                  </a:lnTo>
                  <a:lnTo>
                    <a:pt x="16735" y="1019"/>
                  </a:lnTo>
                  <a:lnTo>
                    <a:pt x="17915" y="966"/>
                  </a:lnTo>
                  <a:lnTo>
                    <a:pt x="19095" y="912"/>
                  </a:lnTo>
                  <a:lnTo>
                    <a:pt x="19845" y="912"/>
                  </a:lnTo>
                  <a:lnTo>
                    <a:pt x="20543" y="966"/>
                  </a:lnTo>
                  <a:lnTo>
                    <a:pt x="21240" y="1073"/>
                  </a:lnTo>
                  <a:lnTo>
                    <a:pt x="21937" y="1180"/>
                  </a:lnTo>
                  <a:lnTo>
                    <a:pt x="22634" y="1395"/>
                  </a:lnTo>
                  <a:lnTo>
                    <a:pt x="23278" y="1609"/>
                  </a:lnTo>
                  <a:lnTo>
                    <a:pt x="23868" y="1931"/>
                  </a:lnTo>
                  <a:lnTo>
                    <a:pt x="24458" y="2307"/>
                  </a:lnTo>
                  <a:lnTo>
                    <a:pt x="25102" y="2736"/>
                  </a:lnTo>
                  <a:lnTo>
                    <a:pt x="25423" y="2897"/>
                  </a:lnTo>
                  <a:lnTo>
                    <a:pt x="25745" y="2950"/>
                  </a:lnTo>
                  <a:lnTo>
                    <a:pt x="26067" y="2950"/>
                  </a:lnTo>
                  <a:lnTo>
                    <a:pt x="26335" y="2789"/>
                  </a:lnTo>
                  <a:lnTo>
                    <a:pt x="26550" y="2521"/>
                  </a:lnTo>
                  <a:lnTo>
                    <a:pt x="26711" y="2253"/>
                  </a:lnTo>
                  <a:lnTo>
                    <a:pt x="26872" y="1931"/>
                  </a:lnTo>
                  <a:lnTo>
                    <a:pt x="27032" y="1609"/>
                  </a:lnTo>
                  <a:lnTo>
                    <a:pt x="27247" y="1395"/>
                  </a:lnTo>
                  <a:lnTo>
                    <a:pt x="27462" y="1180"/>
                  </a:lnTo>
                  <a:lnTo>
                    <a:pt x="27569" y="1127"/>
                  </a:lnTo>
                  <a:lnTo>
                    <a:pt x="27891" y="1127"/>
                  </a:lnTo>
                  <a:lnTo>
                    <a:pt x="28052" y="1180"/>
                  </a:lnTo>
                  <a:lnTo>
                    <a:pt x="28266" y="1395"/>
                  </a:lnTo>
                  <a:lnTo>
                    <a:pt x="28481" y="1609"/>
                  </a:lnTo>
                  <a:lnTo>
                    <a:pt x="28641" y="1931"/>
                  </a:lnTo>
                  <a:lnTo>
                    <a:pt x="28802" y="2575"/>
                  </a:lnTo>
                  <a:lnTo>
                    <a:pt x="29017" y="3165"/>
                  </a:lnTo>
                  <a:lnTo>
                    <a:pt x="29178" y="3326"/>
                  </a:lnTo>
                  <a:lnTo>
                    <a:pt x="29339" y="3487"/>
                  </a:lnTo>
                  <a:lnTo>
                    <a:pt x="29553" y="3594"/>
                  </a:lnTo>
                  <a:lnTo>
                    <a:pt x="29929" y="3594"/>
                  </a:lnTo>
                  <a:lnTo>
                    <a:pt x="30090" y="3487"/>
                  </a:lnTo>
                  <a:lnTo>
                    <a:pt x="30251" y="3326"/>
                  </a:lnTo>
                  <a:lnTo>
                    <a:pt x="30304" y="3111"/>
                  </a:lnTo>
                  <a:lnTo>
                    <a:pt x="30304" y="2897"/>
                  </a:lnTo>
                  <a:lnTo>
                    <a:pt x="30304" y="2628"/>
                  </a:lnTo>
                  <a:lnTo>
                    <a:pt x="30197" y="2092"/>
                  </a:lnTo>
                  <a:lnTo>
                    <a:pt x="30197" y="1824"/>
                  </a:lnTo>
                  <a:lnTo>
                    <a:pt x="30197" y="1556"/>
                  </a:lnTo>
                  <a:lnTo>
                    <a:pt x="30304" y="1395"/>
                  </a:lnTo>
                  <a:lnTo>
                    <a:pt x="30358" y="1288"/>
                  </a:lnTo>
                  <a:lnTo>
                    <a:pt x="30626" y="1073"/>
                  </a:lnTo>
                  <a:lnTo>
                    <a:pt x="30948" y="966"/>
                  </a:lnTo>
                  <a:lnTo>
                    <a:pt x="31699" y="966"/>
                  </a:lnTo>
                  <a:lnTo>
                    <a:pt x="32074" y="1073"/>
                  </a:lnTo>
                  <a:lnTo>
                    <a:pt x="32932" y="1502"/>
                  </a:lnTo>
                  <a:lnTo>
                    <a:pt x="33415" y="1663"/>
                  </a:lnTo>
                  <a:lnTo>
                    <a:pt x="33629" y="1717"/>
                  </a:lnTo>
                  <a:lnTo>
                    <a:pt x="34059" y="1717"/>
                  </a:lnTo>
                  <a:lnTo>
                    <a:pt x="34434" y="1556"/>
                  </a:lnTo>
                  <a:lnTo>
                    <a:pt x="34756" y="1449"/>
                  </a:lnTo>
                  <a:lnTo>
                    <a:pt x="35078" y="1234"/>
                  </a:lnTo>
                  <a:lnTo>
                    <a:pt x="35399" y="1019"/>
                  </a:lnTo>
                  <a:lnTo>
                    <a:pt x="35882" y="751"/>
                  </a:lnTo>
                  <a:lnTo>
                    <a:pt x="36365" y="537"/>
                  </a:lnTo>
                  <a:lnTo>
                    <a:pt x="36901" y="429"/>
                  </a:lnTo>
                  <a:lnTo>
                    <a:pt x="37438" y="322"/>
                  </a:lnTo>
                  <a:lnTo>
                    <a:pt x="38564" y="215"/>
                  </a:lnTo>
                  <a:lnTo>
                    <a:pt x="39690" y="161"/>
                  </a:lnTo>
                  <a:lnTo>
                    <a:pt x="41996" y="54"/>
                  </a:lnTo>
                  <a:lnTo>
                    <a:pt x="44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2922946" y="38005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2309314" y="3470325"/>
              <a:ext cx="432546" cy="215210"/>
            </a:xfrm>
            <a:custGeom>
              <a:avLst/>
              <a:gdLst/>
              <a:ahLst/>
              <a:cxnLst/>
              <a:rect l="l" t="t" r="r" b="b"/>
              <a:pathLst>
                <a:path w="21777" h="10835" extrusionOk="0">
                  <a:moveTo>
                    <a:pt x="21777" y="1"/>
                  </a:moveTo>
                  <a:lnTo>
                    <a:pt x="21401" y="54"/>
                  </a:lnTo>
                  <a:lnTo>
                    <a:pt x="21026" y="162"/>
                  </a:lnTo>
                  <a:lnTo>
                    <a:pt x="20436" y="430"/>
                  </a:lnTo>
                  <a:lnTo>
                    <a:pt x="19792" y="752"/>
                  </a:lnTo>
                  <a:lnTo>
                    <a:pt x="19202" y="1073"/>
                  </a:lnTo>
                  <a:lnTo>
                    <a:pt x="18666" y="1449"/>
                  </a:lnTo>
                  <a:lnTo>
                    <a:pt x="17164" y="2522"/>
                  </a:lnTo>
                  <a:lnTo>
                    <a:pt x="16306" y="3112"/>
                  </a:lnTo>
                  <a:lnTo>
                    <a:pt x="15394" y="3701"/>
                  </a:lnTo>
                  <a:lnTo>
                    <a:pt x="14911" y="4023"/>
                  </a:lnTo>
                  <a:lnTo>
                    <a:pt x="14375" y="4238"/>
                  </a:lnTo>
                  <a:lnTo>
                    <a:pt x="13839" y="4452"/>
                  </a:lnTo>
                  <a:lnTo>
                    <a:pt x="13249" y="4613"/>
                  </a:lnTo>
                  <a:lnTo>
                    <a:pt x="12015" y="4774"/>
                  </a:lnTo>
                  <a:lnTo>
                    <a:pt x="10781" y="4774"/>
                  </a:lnTo>
                  <a:lnTo>
                    <a:pt x="10138" y="4828"/>
                  </a:lnTo>
                  <a:lnTo>
                    <a:pt x="9494" y="4881"/>
                  </a:lnTo>
                  <a:lnTo>
                    <a:pt x="8851" y="5042"/>
                  </a:lnTo>
                  <a:lnTo>
                    <a:pt x="8261" y="5257"/>
                  </a:lnTo>
                  <a:lnTo>
                    <a:pt x="7134" y="5686"/>
                  </a:lnTo>
                  <a:lnTo>
                    <a:pt x="6062" y="6222"/>
                  </a:lnTo>
                  <a:lnTo>
                    <a:pt x="4345" y="7188"/>
                  </a:lnTo>
                  <a:lnTo>
                    <a:pt x="2629" y="8260"/>
                  </a:lnTo>
                  <a:lnTo>
                    <a:pt x="2093" y="8689"/>
                  </a:lnTo>
                  <a:lnTo>
                    <a:pt x="1556" y="9119"/>
                  </a:lnTo>
                  <a:lnTo>
                    <a:pt x="1074" y="9548"/>
                  </a:lnTo>
                  <a:lnTo>
                    <a:pt x="591" y="10030"/>
                  </a:lnTo>
                  <a:lnTo>
                    <a:pt x="108" y="10620"/>
                  </a:lnTo>
                  <a:lnTo>
                    <a:pt x="1" y="10781"/>
                  </a:lnTo>
                  <a:lnTo>
                    <a:pt x="1" y="10835"/>
                  </a:lnTo>
                  <a:lnTo>
                    <a:pt x="162" y="10674"/>
                  </a:lnTo>
                  <a:lnTo>
                    <a:pt x="645" y="10138"/>
                  </a:lnTo>
                  <a:lnTo>
                    <a:pt x="1127" y="9655"/>
                  </a:lnTo>
                  <a:lnTo>
                    <a:pt x="1664" y="9226"/>
                  </a:lnTo>
                  <a:lnTo>
                    <a:pt x="2146" y="8797"/>
                  </a:lnTo>
                  <a:lnTo>
                    <a:pt x="2736" y="8421"/>
                  </a:lnTo>
                  <a:lnTo>
                    <a:pt x="3487" y="7939"/>
                  </a:lnTo>
                  <a:lnTo>
                    <a:pt x="4292" y="7456"/>
                  </a:lnTo>
                  <a:lnTo>
                    <a:pt x="6169" y="6437"/>
                  </a:lnTo>
                  <a:lnTo>
                    <a:pt x="7188" y="5901"/>
                  </a:lnTo>
                  <a:lnTo>
                    <a:pt x="7724" y="5686"/>
                  </a:lnTo>
                  <a:lnTo>
                    <a:pt x="8314" y="5471"/>
                  </a:lnTo>
                  <a:lnTo>
                    <a:pt x="8904" y="5257"/>
                  </a:lnTo>
                  <a:lnTo>
                    <a:pt x="9494" y="5150"/>
                  </a:lnTo>
                  <a:lnTo>
                    <a:pt x="10084" y="5042"/>
                  </a:lnTo>
                  <a:lnTo>
                    <a:pt x="10728" y="4989"/>
                  </a:lnTo>
                  <a:lnTo>
                    <a:pt x="12015" y="4989"/>
                  </a:lnTo>
                  <a:lnTo>
                    <a:pt x="12659" y="4935"/>
                  </a:lnTo>
                  <a:lnTo>
                    <a:pt x="13302" y="4828"/>
                  </a:lnTo>
                  <a:lnTo>
                    <a:pt x="13892" y="4667"/>
                  </a:lnTo>
                  <a:lnTo>
                    <a:pt x="14429" y="4452"/>
                  </a:lnTo>
                  <a:lnTo>
                    <a:pt x="14965" y="4184"/>
                  </a:lnTo>
                  <a:lnTo>
                    <a:pt x="15501" y="3916"/>
                  </a:lnTo>
                  <a:lnTo>
                    <a:pt x="16413" y="3272"/>
                  </a:lnTo>
                  <a:lnTo>
                    <a:pt x="17271" y="2682"/>
                  </a:lnTo>
                  <a:lnTo>
                    <a:pt x="18773" y="1556"/>
                  </a:lnTo>
                  <a:lnTo>
                    <a:pt x="19309" y="1181"/>
                  </a:lnTo>
                  <a:lnTo>
                    <a:pt x="19846" y="859"/>
                  </a:lnTo>
                  <a:lnTo>
                    <a:pt x="20436" y="537"/>
                  </a:lnTo>
                  <a:lnTo>
                    <a:pt x="21079" y="269"/>
                  </a:lnTo>
                  <a:lnTo>
                    <a:pt x="217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347669" y="3473522"/>
              <a:ext cx="174730" cy="70333"/>
            </a:xfrm>
            <a:custGeom>
              <a:avLst/>
              <a:gdLst/>
              <a:ahLst/>
              <a:cxnLst/>
              <a:rect l="l" t="t" r="r" b="b"/>
              <a:pathLst>
                <a:path w="8797" h="3541" extrusionOk="0">
                  <a:moveTo>
                    <a:pt x="1" y="1"/>
                  </a:moveTo>
                  <a:lnTo>
                    <a:pt x="591" y="483"/>
                  </a:lnTo>
                  <a:lnTo>
                    <a:pt x="1181" y="805"/>
                  </a:lnTo>
                  <a:lnTo>
                    <a:pt x="1878" y="1234"/>
                  </a:lnTo>
                  <a:lnTo>
                    <a:pt x="2629" y="1663"/>
                  </a:lnTo>
                  <a:lnTo>
                    <a:pt x="3380" y="1985"/>
                  </a:lnTo>
                  <a:lnTo>
                    <a:pt x="4184" y="2307"/>
                  </a:lnTo>
                  <a:lnTo>
                    <a:pt x="4989" y="2629"/>
                  </a:lnTo>
                  <a:lnTo>
                    <a:pt x="5793" y="2897"/>
                  </a:lnTo>
                  <a:lnTo>
                    <a:pt x="6598" y="3111"/>
                  </a:lnTo>
                  <a:lnTo>
                    <a:pt x="7402" y="3326"/>
                  </a:lnTo>
                  <a:lnTo>
                    <a:pt x="8100" y="3487"/>
                  </a:lnTo>
                  <a:lnTo>
                    <a:pt x="8797" y="3540"/>
                  </a:lnTo>
                  <a:lnTo>
                    <a:pt x="8100" y="3326"/>
                  </a:lnTo>
                  <a:lnTo>
                    <a:pt x="7456" y="3165"/>
                  </a:lnTo>
                  <a:lnTo>
                    <a:pt x="5847" y="2682"/>
                  </a:lnTo>
                  <a:lnTo>
                    <a:pt x="4292" y="2092"/>
                  </a:lnTo>
                  <a:lnTo>
                    <a:pt x="2736" y="1449"/>
                  </a:lnTo>
                  <a:lnTo>
                    <a:pt x="1234" y="698"/>
                  </a:lnTo>
                  <a:lnTo>
                    <a:pt x="644" y="3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664078" y="3163509"/>
              <a:ext cx="220533" cy="112958"/>
            </a:xfrm>
            <a:custGeom>
              <a:avLst/>
              <a:gdLst/>
              <a:ahLst/>
              <a:cxnLst/>
              <a:rect l="l" t="t" r="r" b="b"/>
              <a:pathLst>
                <a:path w="11103" h="5687" extrusionOk="0">
                  <a:moveTo>
                    <a:pt x="11103" y="1"/>
                  </a:moveTo>
                  <a:lnTo>
                    <a:pt x="5685" y="1717"/>
                  </a:lnTo>
                  <a:lnTo>
                    <a:pt x="1877" y="2951"/>
                  </a:lnTo>
                  <a:lnTo>
                    <a:pt x="0" y="3594"/>
                  </a:lnTo>
                  <a:lnTo>
                    <a:pt x="858" y="5686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2570327" y="3212529"/>
              <a:ext cx="143844" cy="71386"/>
            </a:xfrm>
            <a:custGeom>
              <a:avLst/>
              <a:gdLst/>
              <a:ahLst/>
              <a:cxnLst/>
              <a:rect l="l" t="t" r="r" b="b"/>
              <a:pathLst>
                <a:path w="7242" h="3594" extrusionOk="0">
                  <a:moveTo>
                    <a:pt x="3272" y="0"/>
                  </a:moveTo>
                  <a:lnTo>
                    <a:pt x="2897" y="54"/>
                  </a:lnTo>
                  <a:lnTo>
                    <a:pt x="2521" y="161"/>
                  </a:lnTo>
                  <a:lnTo>
                    <a:pt x="2199" y="268"/>
                  </a:lnTo>
                  <a:lnTo>
                    <a:pt x="1878" y="429"/>
                  </a:lnTo>
                  <a:lnTo>
                    <a:pt x="1609" y="590"/>
                  </a:lnTo>
                  <a:lnTo>
                    <a:pt x="1341" y="805"/>
                  </a:lnTo>
                  <a:lnTo>
                    <a:pt x="1073" y="1073"/>
                  </a:lnTo>
                  <a:lnTo>
                    <a:pt x="805" y="1287"/>
                  </a:lnTo>
                  <a:lnTo>
                    <a:pt x="644" y="1609"/>
                  </a:lnTo>
                  <a:lnTo>
                    <a:pt x="429" y="1877"/>
                  </a:lnTo>
                  <a:lnTo>
                    <a:pt x="269" y="2199"/>
                  </a:lnTo>
                  <a:lnTo>
                    <a:pt x="161" y="2521"/>
                  </a:lnTo>
                  <a:lnTo>
                    <a:pt x="54" y="2896"/>
                  </a:lnTo>
                  <a:lnTo>
                    <a:pt x="0" y="3218"/>
                  </a:lnTo>
                  <a:lnTo>
                    <a:pt x="0" y="3594"/>
                  </a:lnTo>
                  <a:lnTo>
                    <a:pt x="7241" y="3594"/>
                  </a:lnTo>
                  <a:lnTo>
                    <a:pt x="7241" y="3218"/>
                  </a:lnTo>
                  <a:lnTo>
                    <a:pt x="7187" y="2896"/>
                  </a:lnTo>
                  <a:lnTo>
                    <a:pt x="7080" y="2521"/>
                  </a:lnTo>
                  <a:lnTo>
                    <a:pt x="6973" y="2199"/>
                  </a:lnTo>
                  <a:lnTo>
                    <a:pt x="6812" y="1877"/>
                  </a:lnTo>
                  <a:lnTo>
                    <a:pt x="6597" y="1609"/>
                  </a:lnTo>
                  <a:lnTo>
                    <a:pt x="6437" y="1287"/>
                  </a:lnTo>
                  <a:lnTo>
                    <a:pt x="6168" y="1073"/>
                  </a:lnTo>
                  <a:lnTo>
                    <a:pt x="5900" y="805"/>
                  </a:lnTo>
                  <a:lnTo>
                    <a:pt x="5632" y="590"/>
                  </a:lnTo>
                  <a:lnTo>
                    <a:pt x="5364" y="429"/>
                  </a:lnTo>
                  <a:lnTo>
                    <a:pt x="5042" y="268"/>
                  </a:lnTo>
                  <a:lnTo>
                    <a:pt x="4720" y="161"/>
                  </a:lnTo>
                  <a:lnTo>
                    <a:pt x="4345" y="54"/>
                  </a:lnTo>
                  <a:lnTo>
                    <a:pt x="3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19172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1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1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041188" y="2856712"/>
              <a:ext cx="5343" cy="1031241"/>
            </a:xfrm>
            <a:custGeom>
              <a:avLst/>
              <a:gdLst/>
              <a:ahLst/>
              <a:cxnLst/>
              <a:rect l="l" t="t" r="r" b="b"/>
              <a:pathLst>
                <a:path w="269" h="51919" extrusionOk="0">
                  <a:moveTo>
                    <a:pt x="108" y="0"/>
                  </a:moveTo>
                  <a:lnTo>
                    <a:pt x="54" y="2038"/>
                  </a:lnTo>
                  <a:lnTo>
                    <a:pt x="54" y="7563"/>
                  </a:lnTo>
                  <a:lnTo>
                    <a:pt x="1" y="25959"/>
                  </a:lnTo>
                  <a:lnTo>
                    <a:pt x="54" y="44302"/>
                  </a:lnTo>
                  <a:lnTo>
                    <a:pt x="54" y="49880"/>
                  </a:lnTo>
                  <a:lnTo>
                    <a:pt x="108" y="51918"/>
                  </a:lnTo>
                  <a:lnTo>
                    <a:pt x="162" y="49880"/>
                  </a:lnTo>
                  <a:lnTo>
                    <a:pt x="215" y="44302"/>
                  </a:lnTo>
                  <a:lnTo>
                    <a:pt x="269" y="25959"/>
                  </a:lnTo>
                  <a:lnTo>
                    <a:pt x="215" y="7563"/>
                  </a:lnTo>
                  <a:lnTo>
                    <a:pt x="162" y="203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1861892" y="297390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1861892" y="3180570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215"/>
                  </a:lnTo>
                  <a:lnTo>
                    <a:pt x="1" y="376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6"/>
                  </a:lnTo>
                  <a:lnTo>
                    <a:pt x="912" y="215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1861892" y="338829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4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37"/>
                  </a:lnTo>
                  <a:lnTo>
                    <a:pt x="1" y="752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752"/>
                  </a:lnTo>
                  <a:lnTo>
                    <a:pt x="1073" y="537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4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1861892" y="3594962"/>
              <a:ext cx="21332" cy="22405"/>
            </a:xfrm>
            <a:custGeom>
              <a:avLst/>
              <a:gdLst/>
              <a:ahLst/>
              <a:cxnLst/>
              <a:rect l="l" t="t" r="r" b="b"/>
              <a:pathLst>
                <a:path w="1074" h="1128" extrusionOk="0">
                  <a:moveTo>
                    <a:pt x="537" y="1"/>
                  </a:moveTo>
                  <a:lnTo>
                    <a:pt x="322" y="55"/>
                  </a:lnTo>
                  <a:lnTo>
                    <a:pt x="161" y="162"/>
                  </a:lnTo>
                  <a:lnTo>
                    <a:pt x="1" y="323"/>
                  </a:lnTo>
                  <a:lnTo>
                    <a:pt x="1" y="591"/>
                  </a:lnTo>
                  <a:lnTo>
                    <a:pt x="1" y="805"/>
                  </a:lnTo>
                  <a:lnTo>
                    <a:pt x="161" y="966"/>
                  </a:lnTo>
                  <a:lnTo>
                    <a:pt x="322" y="1074"/>
                  </a:lnTo>
                  <a:lnTo>
                    <a:pt x="537" y="1127"/>
                  </a:lnTo>
                  <a:lnTo>
                    <a:pt x="751" y="1074"/>
                  </a:lnTo>
                  <a:lnTo>
                    <a:pt x="912" y="966"/>
                  </a:lnTo>
                  <a:lnTo>
                    <a:pt x="1020" y="805"/>
                  </a:lnTo>
                  <a:lnTo>
                    <a:pt x="1073" y="591"/>
                  </a:lnTo>
                  <a:lnTo>
                    <a:pt x="1020" y="323"/>
                  </a:lnTo>
                  <a:lnTo>
                    <a:pt x="912" y="162"/>
                  </a:lnTo>
                  <a:lnTo>
                    <a:pt x="751" y="5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1861892" y="3801651"/>
              <a:ext cx="21332" cy="22385"/>
            </a:xfrm>
            <a:custGeom>
              <a:avLst/>
              <a:gdLst/>
              <a:ahLst/>
              <a:cxnLst/>
              <a:rect l="l" t="t" r="r" b="b"/>
              <a:pathLst>
                <a:path w="1074" h="1127" extrusionOk="0">
                  <a:moveTo>
                    <a:pt x="537" y="0"/>
                  </a:moveTo>
                  <a:lnTo>
                    <a:pt x="322" y="54"/>
                  </a:lnTo>
                  <a:lnTo>
                    <a:pt x="161" y="161"/>
                  </a:lnTo>
                  <a:lnTo>
                    <a:pt x="1" y="375"/>
                  </a:lnTo>
                  <a:lnTo>
                    <a:pt x="1" y="590"/>
                  </a:lnTo>
                  <a:lnTo>
                    <a:pt x="1" y="805"/>
                  </a:lnTo>
                  <a:lnTo>
                    <a:pt x="161" y="965"/>
                  </a:lnTo>
                  <a:lnTo>
                    <a:pt x="322" y="1073"/>
                  </a:lnTo>
                  <a:lnTo>
                    <a:pt x="537" y="1126"/>
                  </a:lnTo>
                  <a:lnTo>
                    <a:pt x="751" y="1073"/>
                  </a:lnTo>
                  <a:lnTo>
                    <a:pt x="912" y="965"/>
                  </a:lnTo>
                  <a:lnTo>
                    <a:pt x="1020" y="805"/>
                  </a:lnTo>
                  <a:lnTo>
                    <a:pt x="1073" y="590"/>
                  </a:lnTo>
                  <a:lnTo>
                    <a:pt x="1020" y="375"/>
                  </a:lnTo>
                  <a:lnTo>
                    <a:pt x="912" y="161"/>
                  </a:lnTo>
                  <a:lnTo>
                    <a:pt x="751" y="5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090189" y="297390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3090189" y="3180570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215"/>
                  </a:lnTo>
                  <a:lnTo>
                    <a:pt x="55" y="376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6"/>
                  </a:lnTo>
                  <a:lnTo>
                    <a:pt x="966" y="215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090189" y="338829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4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37"/>
                  </a:lnTo>
                  <a:lnTo>
                    <a:pt x="55" y="752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752"/>
                  </a:lnTo>
                  <a:lnTo>
                    <a:pt x="1127" y="537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4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090189" y="3594962"/>
              <a:ext cx="22405" cy="2240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91" y="1"/>
                  </a:moveTo>
                  <a:lnTo>
                    <a:pt x="376" y="55"/>
                  </a:lnTo>
                  <a:lnTo>
                    <a:pt x="162" y="162"/>
                  </a:lnTo>
                  <a:lnTo>
                    <a:pt x="55" y="323"/>
                  </a:lnTo>
                  <a:lnTo>
                    <a:pt x="1" y="591"/>
                  </a:lnTo>
                  <a:lnTo>
                    <a:pt x="55" y="805"/>
                  </a:lnTo>
                  <a:lnTo>
                    <a:pt x="162" y="966"/>
                  </a:lnTo>
                  <a:lnTo>
                    <a:pt x="376" y="1074"/>
                  </a:lnTo>
                  <a:lnTo>
                    <a:pt x="591" y="1127"/>
                  </a:lnTo>
                  <a:lnTo>
                    <a:pt x="805" y="1074"/>
                  </a:lnTo>
                  <a:lnTo>
                    <a:pt x="966" y="966"/>
                  </a:lnTo>
                  <a:lnTo>
                    <a:pt x="1074" y="805"/>
                  </a:lnTo>
                  <a:lnTo>
                    <a:pt x="1127" y="591"/>
                  </a:lnTo>
                  <a:lnTo>
                    <a:pt x="1074" y="323"/>
                  </a:lnTo>
                  <a:lnTo>
                    <a:pt x="966" y="162"/>
                  </a:lnTo>
                  <a:lnTo>
                    <a:pt x="805" y="55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3090189" y="3801651"/>
              <a:ext cx="22405" cy="2238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91" y="0"/>
                  </a:moveTo>
                  <a:lnTo>
                    <a:pt x="376" y="54"/>
                  </a:lnTo>
                  <a:lnTo>
                    <a:pt x="162" y="161"/>
                  </a:lnTo>
                  <a:lnTo>
                    <a:pt x="55" y="375"/>
                  </a:lnTo>
                  <a:lnTo>
                    <a:pt x="1" y="590"/>
                  </a:lnTo>
                  <a:lnTo>
                    <a:pt x="55" y="805"/>
                  </a:lnTo>
                  <a:lnTo>
                    <a:pt x="162" y="965"/>
                  </a:lnTo>
                  <a:lnTo>
                    <a:pt x="376" y="1073"/>
                  </a:lnTo>
                  <a:lnTo>
                    <a:pt x="591" y="1126"/>
                  </a:lnTo>
                  <a:lnTo>
                    <a:pt x="805" y="1073"/>
                  </a:lnTo>
                  <a:lnTo>
                    <a:pt x="966" y="965"/>
                  </a:lnTo>
                  <a:lnTo>
                    <a:pt x="1074" y="805"/>
                  </a:lnTo>
                  <a:lnTo>
                    <a:pt x="1127" y="590"/>
                  </a:lnTo>
                  <a:lnTo>
                    <a:pt x="1074" y="375"/>
                  </a:lnTo>
                  <a:lnTo>
                    <a:pt x="966" y="161"/>
                  </a:lnTo>
                  <a:lnTo>
                    <a:pt x="805" y="54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2193198" y="2736326"/>
              <a:ext cx="483672" cy="112938"/>
            </a:xfrm>
            <a:custGeom>
              <a:avLst/>
              <a:gdLst/>
              <a:ahLst/>
              <a:cxnLst/>
              <a:rect l="l" t="t" r="r" b="b"/>
              <a:pathLst>
                <a:path w="24351" h="5686" extrusionOk="0">
                  <a:moveTo>
                    <a:pt x="1" y="1"/>
                  </a:moveTo>
                  <a:lnTo>
                    <a:pt x="1" y="5686"/>
                  </a:lnTo>
                  <a:lnTo>
                    <a:pt x="24351" y="5686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2226230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2275230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2325304" y="2739524"/>
              <a:ext cx="4290" cy="110813"/>
            </a:xfrm>
            <a:custGeom>
              <a:avLst/>
              <a:gdLst/>
              <a:ahLst/>
              <a:cxnLst/>
              <a:rect l="l" t="t" r="r" b="b"/>
              <a:pathLst>
                <a:path w="216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2374304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62" y="0"/>
                  </a:moveTo>
                  <a:lnTo>
                    <a:pt x="1" y="1395"/>
                  </a:lnTo>
                  <a:lnTo>
                    <a:pt x="1" y="2789"/>
                  </a:lnTo>
                  <a:lnTo>
                    <a:pt x="1" y="4184"/>
                  </a:lnTo>
                  <a:lnTo>
                    <a:pt x="162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424378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474451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523452" y="2739524"/>
              <a:ext cx="5343" cy="110813"/>
            </a:xfrm>
            <a:custGeom>
              <a:avLst/>
              <a:gdLst/>
              <a:ahLst/>
              <a:cxnLst/>
              <a:rect l="l" t="t" r="r" b="b"/>
              <a:pathLst>
                <a:path w="269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69" y="4184"/>
                  </a:lnTo>
                  <a:lnTo>
                    <a:pt x="269" y="2789"/>
                  </a:lnTo>
                  <a:lnTo>
                    <a:pt x="269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573525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8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8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623599" y="2739524"/>
              <a:ext cx="4270" cy="110813"/>
            </a:xfrm>
            <a:custGeom>
              <a:avLst/>
              <a:gdLst/>
              <a:ahLst/>
              <a:cxnLst/>
              <a:rect l="l" t="t" r="r" b="b"/>
              <a:pathLst>
                <a:path w="215" h="5579" extrusionOk="0">
                  <a:moveTo>
                    <a:pt x="107" y="0"/>
                  </a:moveTo>
                  <a:lnTo>
                    <a:pt x="0" y="1395"/>
                  </a:lnTo>
                  <a:lnTo>
                    <a:pt x="0" y="2789"/>
                  </a:lnTo>
                  <a:lnTo>
                    <a:pt x="0" y="4184"/>
                  </a:lnTo>
                  <a:lnTo>
                    <a:pt x="107" y="5578"/>
                  </a:lnTo>
                  <a:lnTo>
                    <a:pt x="215" y="4184"/>
                  </a:lnTo>
                  <a:lnTo>
                    <a:pt x="215" y="2789"/>
                  </a:lnTo>
                  <a:lnTo>
                    <a:pt x="215" y="139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246804" y="3271124"/>
              <a:ext cx="34104" cy="20"/>
            </a:xfrm>
            <a:custGeom>
              <a:avLst/>
              <a:gdLst/>
              <a:ahLst/>
              <a:cxnLst/>
              <a:rect l="l" t="t" r="r" b="b"/>
              <a:pathLst>
                <a:path w="1717" h="1" fill="none" extrusionOk="0">
                  <a:moveTo>
                    <a:pt x="1717" y="0"/>
                  </a:moveTo>
                  <a:lnTo>
                    <a:pt x="1717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extrusionOk="0">
                  <a:moveTo>
                    <a:pt x="0" y="1"/>
                  </a:moveTo>
                  <a:lnTo>
                    <a:pt x="0" y="8743"/>
                  </a:lnTo>
                  <a:lnTo>
                    <a:pt x="1717" y="8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3246804" y="3097466"/>
              <a:ext cx="34104" cy="173678"/>
            </a:xfrm>
            <a:custGeom>
              <a:avLst/>
              <a:gdLst/>
              <a:ahLst/>
              <a:cxnLst/>
              <a:rect l="l" t="t" r="r" b="b"/>
              <a:pathLst>
                <a:path w="1717" h="8744" fill="none" extrusionOk="0">
                  <a:moveTo>
                    <a:pt x="0" y="1"/>
                  </a:moveTo>
                  <a:lnTo>
                    <a:pt x="0" y="8743"/>
                  </a:lnTo>
                  <a:lnTo>
                    <a:pt x="0" y="8743"/>
                  </a:lnTo>
                  <a:lnTo>
                    <a:pt x="644" y="8743"/>
                  </a:lnTo>
                  <a:lnTo>
                    <a:pt x="644" y="8743"/>
                  </a:lnTo>
                  <a:lnTo>
                    <a:pt x="1717" y="8743"/>
                  </a:lnTo>
                  <a:lnTo>
                    <a:pt x="1717" y="8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3246804" y="3096413"/>
              <a:ext cx="20" cy="174730"/>
            </a:xfrm>
            <a:custGeom>
              <a:avLst/>
              <a:gdLst/>
              <a:ahLst/>
              <a:cxnLst/>
              <a:rect l="l" t="t" r="r" b="b"/>
              <a:pathLst>
                <a:path w="1" h="879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879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1783057" y="2961110"/>
              <a:ext cx="11739" cy="788343"/>
            </a:xfrm>
            <a:custGeom>
              <a:avLst/>
              <a:gdLst/>
              <a:ahLst/>
              <a:cxnLst/>
              <a:rect l="l" t="t" r="r" b="b"/>
              <a:pathLst>
                <a:path w="591" h="39690" extrusionOk="0">
                  <a:moveTo>
                    <a:pt x="591" y="0"/>
                  </a:moveTo>
                  <a:lnTo>
                    <a:pt x="537" y="1556"/>
                  </a:lnTo>
                  <a:lnTo>
                    <a:pt x="430" y="5793"/>
                  </a:lnTo>
                  <a:lnTo>
                    <a:pt x="161" y="19845"/>
                  </a:lnTo>
                  <a:lnTo>
                    <a:pt x="1" y="33897"/>
                  </a:lnTo>
                  <a:lnTo>
                    <a:pt x="1" y="38135"/>
                  </a:lnTo>
                  <a:lnTo>
                    <a:pt x="1" y="39690"/>
                  </a:lnTo>
                  <a:lnTo>
                    <a:pt x="108" y="38135"/>
                  </a:lnTo>
                  <a:lnTo>
                    <a:pt x="161" y="33897"/>
                  </a:lnTo>
                  <a:lnTo>
                    <a:pt x="430" y="19845"/>
                  </a:lnTo>
                  <a:lnTo>
                    <a:pt x="591" y="5793"/>
                  </a:lnTo>
                  <a:lnTo>
                    <a:pt x="591" y="155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1998248" y="3380844"/>
              <a:ext cx="4290" cy="393119"/>
            </a:xfrm>
            <a:custGeom>
              <a:avLst/>
              <a:gdLst/>
              <a:ahLst/>
              <a:cxnLst/>
              <a:rect l="l" t="t" r="r" b="b"/>
              <a:pathLst>
                <a:path w="216" h="19792" extrusionOk="0">
                  <a:moveTo>
                    <a:pt x="108" y="0"/>
                  </a:moveTo>
                  <a:lnTo>
                    <a:pt x="54" y="751"/>
                  </a:lnTo>
                  <a:lnTo>
                    <a:pt x="1" y="2897"/>
                  </a:lnTo>
                  <a:lnTo>
                    <a:pt x="1" y="9869"/>
                  </a:lnTo>
                  <a:lnTo>
                    <a:pt x="1" y="16895"/>
                  </a:lnTo>
                  <a:lnTo>
                    <a:pt x="54" y="18987"/>
                  </a:lnTo>
                  <a:lnTo>
                    <a:pt x="108" y="19792"/>
                  </a:lnTo>
                  <a:lnTo>
                    <a:pt x="162" y="18987"/>
                  </a:lnTo>
                  <a:lnTo>
                    <a:pt x="215" y="16895"/>
                  </a:lnTo>
                  <a:lnTo>
                    <a:pt x="215" y="9869"/>
                  </a:lnTo>
                  <a:lnTo>
                    <a:pt x="215" y="2897"/>
                  </a:lnTo>
                  <a:lnTo>
                    <a:pt x="162" y="75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1960966" y="2879078"/>
              <a:ext cx="968396" cy="5343"/>
            </a:xfrm>
            <a:custGeom>
              <a:avLst/>
              <a:gdLst/>
              <a:ahLst/>
              <a:cxnLst/>
              <a:rect l="l" t="t" r="r" b="b"/>
              <a:pathLst>
                <a:path w="48755" h="269" extrusionOk="0">
                  <a:moveTo>
                    <a:pt x="24351" y="1"/>
                  </a:moveTo>
                  <a:lnTo>
                    <a:pt x="7134" y="54"/>
                  </a:lnTo>
                  <a:lnTo>
                    <a:pt x="1931" y="54"/>
                  </a:lnTo>
                  <a:lnTo>
                    <a:pt x="1" y="108"/>
                  </a:lnTo>
                  <a:lnTo>
                    <a:pt x="1931" y="161"/>
                  </a:lnTo>
                  <a:lnTo>
                    <a:pt x="7134" y="215"/>
                  </a:lnTo>
                  <a:lnTo>
                    <a:pt x="24351" y="269"/>
                  </a:lnTo>
                  <a:lnTo>
                    <a:pt x="41621" y="215"/>
                  </a:lnTo>
                  <a:lnTo>
                    <a:pt x="46823" y="161"/>
                  </a:lnTo>
                  <a:lnTo>
                    <a:pt x="48754" y="108"/>
                  </a:lnTo>
                  <a:lnTo>
                    <a:pt x="46823" y="108"/>
                  </a:lnTo>
                  <a:lnTo>
                    <a:pt x="41621" y="54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2828727" y="3400569"/>
              <a:ext cx="55416" cy="46895"/>
            </a:xfrm>
            <a:custGeom>
              <a:avLst/>
              <a:gdLst/>
              <a:ahLst/>
              <a:cxnLst/>
              <a:rect l="l" t="t" r="r" b="b"/>
              <a:pathLst>
                <a:path w="2790" h="2361" extrusionOk="0">
                  <a:moveTo>
                    <a:pt x="2575" y="1"/>
                  </a:moveTo>
                  <a:lnTo>
                    <a:pt x="2521" y="323"/>
                  </a:lnTo>
                  <a:lnTo>
                    <a:pt x="2468" y="591"/>
                  </a:lnTo>
                  <a:lnTo>
                    <a:pt x="2360" y="859"/>
                  </a:lnTo>
                  <a:lnTo>
                    <a:pt x="2200" y="1127"/>
                  </a:lnTo>
                  <a:lnTo>
                    <a:pt x="1985" y="1288"/>
                  </a:lnTo>
                  <a:lnTo>
                    <a:pt x="1770" y="1449"/>
                  </a:lnTo>
                  <a:lnTo>
                    <a:pt x="1502" y="1502"/>
                  </a:lnTo>
                  <a:lnTo>
                    <a:pt x="1234" y="1556"/>
                  </a:lnTo>
                  <a:lnTo>
                    <a:pt x="1127" y="1556"/>
                  </a:lnTo>
                  <a:lnTo>
                    <a:pt x="805" y="1449"/>
                  </a:lnTo>
                  <a:lnTo>
                    <a:pt x="591" y="1288"/>
                  </a:lnTo>
                  <a:lnTo>
                    <a:pt x="430" y="1020"/>
                  </a:lnTo>
                  <a:lnTo>
                    <a:pt x="322" y="752"/>
                  </a:lnTo>
                  <a:lnTo>
                    <a:pt x="1" y="913"/>
                  </a:lnTo>
                  <a:lnTo>
                    <a:pt x="1" y="1127"/>
                  </a:lnTo>
                  <a:lnTo>
                    <a:pt x="54" y="1342"/>
                  </a:lnTo>
                  <a:lnTo>
                    <a:pt x="108" y="1556"/>
                  </a:lnTo>
                  <a:lnTo>
                    <a:pt x="215" y="1771"/>
                  </a:lnTo>
                  <a:lnTo>
                    <a:pt x="322" y="1985"/>
                  </a:lnTo>
                  <a:lnTo>
                    <a:pt x="537" y="2092"/>
                  </a:lnTo>
                  <a:lnTo>
                    <a:pt x="698" y="2253"/>
                  </a:lnTo>
                  <a:lnTo>
                    <a:pt x="912" y="2307"/>
                  </a:lnTo>
                  <a:lnTo>
                    <a:pt x="1341" y="2361"/>
                  </a:lnTo>
                  <a:lnTo>
                    <a:pt x="1663" y="2361"/>
                  </a:lnTo>
                  <a:lnTo>
                    <a:pt x="1985" y="2200"/>
                  </a:lnTo>
                  <a:lnTo>
                    <a:pt x="2307" y="2039"/>
                  </a:lnTo>
                  <a:lnTo>
                    <a:pt x="2521" y="1717"/>
                  </a:lnTo>
                  <a:lnTo>
                    <a:pt x="2629" y="1556"/>
                  </a:lnTo>
                  <a:lnTo>
                    <a:pt x="2736" y="1342"/>
                  </a:lnTo>
                  <a:lnTo>
                    <a:pt x="2790" y="859"/>
                  </a:lnTo>
                  <a:lnTo>
                    <a:pt x="2736" y="430"/>
                  </a:lnTo>
                  <a:lnTo>
                    <a:pt x="2682" y="215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2931349" y="855276"/>
              <a:ext cx="572730" cy="57270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1618" y="3855"/>
                  </a:moveTo>
                  <a:lnTo>
                    <a:pt x="1618" y="3855"/>
                  </a:lnTo>
                  <a:lnTo>
                    <a:pt x="1779" y="3559"/>
                  </a:lnTo>
                  <a:lnTo>
                    <a:pt x="1968" y="3262"/>
                  </a:lnTo>
                  <a:lnTo>
                    <a:pt x="2157" y="2993"/>
                  </a:lnTo>
                  <a:lnTo>
                    <a:pt x="2373" y="2750"/>
                  </a:lnTo>
                  <a:lnTo>
                    <a:pt x="1941" y="1618"/>
                  </a:lnTo>
                  <a:lnTo>
                    <a:pt x="3666" y="513"/>
                  </a:lnTo>
                  <a:lnTo>
                    <a:pt x="4529" y="1375"/>
                  </a:lnTo>
                  <a:lnTo>
                    <a:pt x="4529" y="1375"/>
                  </a:lnTo>
                  <a:lnTo>
                    <a:pt x="4852" y="1268"/>
                  </a:lnTo>
                  <a:lnTo>
                    <a:pt x="5176" y="1214"/>
                  </a:lnTo>
                  <a:lnTo>
                    <a:pt x="5499" y="1160"/>
                  </a:lnTo>
                  <a:lnTo>
                    <a:pt x="5850" y="1133"/>
                  </a:lnTo>
                  <a:lnTo>
                    <a:pt x="6362" y="1"/>
                  </a:lnTo>
                  <a:lnTo>
                    <a:pt x="8357" y="432"/>
                  </a:lnTo>
                  <a:lnTo>
                    <a:pt x="8357" y="1645"/>
                  </a:lnTo>
                  <a:lnTo>
                    <a:pt x="8357" y="1645"/>
                  </a:lnTo>
                  <a:lnTo>
                    <a:pt x="8653" y="1807"/>
                  </a:lnTo>
                  <a:lnTo>
                    <a:pt x="8923" y="1995"/>
                  </a:lnTo>
                  <a:lnTo>
                    <a:pt x="9192" y="2211"/>
                  </a:lnTo>
                  <a:lnTo>
                    <a:pt x="9435" y="2427"/>
                  </a:lnTo>
                  <a:lnTo>
                    <a:pt x="10594" y="1995"/>
                  </a:lnTo>
                  <a:lnTo>
                    <a:pt x="11699" y="3694"/>
                  </a:lnTo>
                  <a:lnTo>
                    <a:pt x="10890" y="4583"/>
                  </a:lnTo>
                  <a:lnTo>
                    <a:pt x="10890" y="4583"/>
                  </a:lnTo>
                  <a:lnTo>
                    <a:pt x="10971" y="4907"/>
                  </a:lnTo>
                  <a:lnTo>
                    <a:pt x="11052" y="5230"/>
                  </a:lnTo>
                  <a:lnTo>
                    <a:pt x="11079" y="5580"/>
                  </a:lnTo>
                  <a:lnTo>
                    <a:pt x="11106" y="5904"/>
                  </a:lnTo>
                  <a:lnTo>
                    <a:pt x="12265" y="6416"/>
                  </a:lnTo>
                  <a:lnTo>
                    <a:pt x="11834" y="8411"/>
                  </a:lnTo>
                  <a:lnTo>
                    <a:pt x="10594" y="8411"/>
                  </a:lnTo>
                  <a:lnTo>
                    <a:pt x="10594" y="8411"/>
                  </a:lnTo>
                  <a:lnTo>
                    <a:pt x="10432" y="8707"/>
                  </a:lnTo>
                  <a:lnTo>
                    <a:pt x="10243" y="8977"/>
                  </a:lnTo>
                  <a:lnTo>
                    <a:pt x="10055" y="9246"/>
                  </a:lnTo>
                  <a:lnTo>
                    <a:pt x="9839" y="9516"/>
                  </a:lnTo>
                  <a:lnTo>
                    <a:pt x="10270" y="10648"/>
                  </a:lnTo>
                  <a:lnTo>
                    <a:pt x="8545" y="11753"/>
                  </a:lnTo>
                  <a:lnTo>
                    <a:pt x="7683" y="10891"/>
                  </a:lnTo>
                  <a:lnTo>
                    <a:pt x="7683" y="10891"/>
                  </a:lnTo>
                  <a:lnTo>
                    <a:pt x="7359" y="10972"/>
                  </a:lnTo>
                  <a:lnTo>
                    <a:pt x="7036" y="11052"/>
                  </a:lnTo>
                  <a:lnTo>
                    <a:pt x="6685" y="11106"/>
                  </a:lnTo>
                  <a:lnTo>
                    <a:pt x="6362" y="11133"/>
                  </a:lnTo>
                  <a:lnTo>
                    <a:pt x="5850" y="12265"/>
                  </a:lnTo>
                  <a:lnTo>
                    <a:pt x="3855" y="11834"/>
                  </a:lnTo>
                  <a:lnTo>
                    <a:pt x="3855" y="10594"/>
                  </a:lnTo>
                  <a:lnTo>
                    <a:pt x="3855" y="10594"/>
                  </a:lnTo>
                  <a:lnTo>
                    <a:pt x="3559" y="10432"/>
                  </a:lnTo>
                  <a:lnTo>
                    <a:pt x="3289" y="10244"/>
                  </a:lnTo>
                  <a:lnTo>
                    <a:pt x="3019" y="10055"/>
                  </a:lnTo>
                  <a:lnTo>
                    <a:pt x="2750" y="9839"/>
                  </a:lnTo>
                  <a:lnTo>
                    <a:pt x="1618" y="10271"/>
                  </a:lnTo>
                  <a:lnTo>
                    <a:pt x="513" y="8573"/>
                  </a:lnTo>
                  <a:lnTo>
                    <a:pt x="1375" y="7683"/>
                  </a:lnTo>
                  <a:lnTo>
                    <a:pt x="1375" y="7683"/>
                  </a:lnTo>
                  <a:lnTo>
                    <a:pt x="1294" y="7360"/>
                  </a:lnTo>
                  <a:lnTo>
                    <a:pt x="1213" y="7036"/>
                  </a:lnTo>
                  <a:lnTo>
                    <a:pt x="1160" y="6713"/>
                  </a:lnTo>
                  <a:lnTo>
                    <a:pt x="1133" y="6362"/>
                  </a:lnTo>
                  <a:lnTo>
                    <a:pt x="0" y="5850"/>
                  </a:lnTo>
                  <a:lnTo>
                    <a:pt x="432" y="3855"/>
                  </a:lnTo>
                  <a:lnTo>
                    <a:pt x="1672" y="3855"/>
                  </a:lnTo>
                  <a:lnTo>
                    <a:pt x="1618" y="3855"/>
                  </a:lnTo>
                  <a:close/>
                  <a:moveTo>
                    <a:pt x="3963" y="5580"/>
                  </a:moveTo>
                  <a:lnTo>
                    <a:pt x="3963" y="5580"/>
                  </a:lnTo>
                  <a:lnTo>
                    <a:pt x="3936" y="5796"/>
                  </a:lnTo>
                  <a:lnTo>
                    <a:pt x="3909" y="6012"/>
                  </a:lnTo>
                  <a:lnTo>
                    <a:pt x="3936" y="6227"/>
                  </a:lnTo>
                  <a:lnTo>
                    <a:pt x="3963" y="6443"/>
                  </a:lnTo>
                  <a:lnTo>
                    <a:pt x="3990" y="6659"/>
                  </a:lnTo>
                  <a:lnTo>
                    <a:pt x="4071" y="6847"/>
                  </a:lnTo>
                  <a:lnTo>
                    <a:pt x="4152" y="7036"/>
                  </a:lnTo>
                  <a:lnTo>
                    <a:pt x="4259" y="7225"/>
                  </a:lnTo>
                  <a:lnTo>
                    <a:pt x="4394" y="7413"/>
                  </a:lnTo>
                  <a:lnTo>
                    <a:pt x="4529" y="7548"/>
                  </a:lnTo>
                  <a:lnTo>
                    <a:pt x="4664" y="7710"/>
                  </a:lnTo>
                  <a:lnTo>
                    <a:pt x="4852" y="7845"/>
                  </a:lnTo>
                  <a:lnTo>
                    <a:pt x="5014" y="7953"/>
                  </a:lnTo>
                  <a:lnTo>
                    <a:pt x="5203" y="8060"/>
                  </a:lnTo>
                  <a:lnTo>
                    <a:pt x="5418" y="8114"/>
                  </a:lnTo>
                  <a:lnTo>
                    <a:pt x="5634" y="8195"/>
                  </a:lnTo>
                  <a:lnTo>
                    <a:pt x="5634" y="8195"/>
                  </a:lnTo>
                  <a:lnTo>
                    <a:pt x="5850" y="8222"/>
                  </a:lnTo>
                  <a:lnTo>
                    <a:pt x="6065" y="8249"/>
                  </a:lnTo>
                  <a:lnTo>
                    <a:pt x="6281" y="8222"/>
                  </a:lnTo>
                  <a:lnTo>
                    <a:pt x="6497" y="8195"/>
                  </a:lnTo>
                  <a:lnTo>
                    <a:pt x="6712" y="8141"/>
                  </a:lnTo>
                  <a:lnTo>
                    <a:pt x="6901" y="8087"/>
                  </a:lnTo>
                  <a:lnTo>
                    <a:pt x="7117" y="8006"/>
                  </a:lnTo>
                  <a:lnTo>
                    <a:pt x="7278" y="7899"/>
                  </a:lnTo>
                  <a:lnTo>
                    <a:pt x="7467" y="7764"/>
                  </a:lnTo>
                  <a:lnTo>
                    <a:pt x="7629" y="7629"/>
                  </a:lnTo>
                  <a:lnTo>
                    <a:pt x="7764" y="7467"/>
                  </a:lnTo>
                  <a:lnTo>
                    <a:pt x="7898" y="7306"/>
                  </a:lnTo>
                  <a:lnTo>
                    <a:pt x="8006" y="7117"/>
                  </a:lnTo>
                  <a:lnTo>
                    <a:pt x="8114" y="6928"/>
                  </a:lnTo>
                  <a:lnTo>
                    <a:pt x="8195" y="6740"/>
                  </a:lnTo>
                  <a:lnTo>
                    <a:pt x="8249" y="6524"/>
                  </a:lnTo>
                  <a:lnTo>
                    <a:pt x="8249" y="6524"/>
                  </a:lnTo>
                  <a:lnTo>
                    <a:pt x="8276" y="6281"/>
                  </a:lnTo>
                  <a:lnTo>
                    <a:pt x="8303" y="6066"/>
                  </a:lnTo>
                  <a:lnTo>
                    <a:pt x="8276" y="5850"/>
                  </a:lnTo>
                  <a:lnTo>
                    <a:pt x="8249" y="5634"/>
                  </a:lnTo>
                  <a:lnTo>
                    <a:pt x="8195" y="5446"/>
                  </a:lnTo>
                  <a:lnTo>
                    <a:pt x="8141" y="5230"/>
                  </a:lnTo>
                  <a:lnTo>
                    <a:pt x="8060" y="5041"/>
                  </a:lnTo>
                  <a:lnTo>
                    <a:pt x="7952" y="4880"/>
                  </a:lnTo>
                  <a:lnTo>
                    <a:pt x="7817" y="4691"/>
                  </a:lnTo>
                  <a:lnTo>
                    <a:pt x="7683" y="4529"/>
                  </a:lnTo>
                  <a:lnTo>
                    <a:pt x="7521" y="4394"/>
                  </a:lnTo>
                  <a:lnTo>
                    <a:pt x="7359" y="4260"/>
                  </a:lnTo>
                  <a:lnTo>
                    <a:pt x="7197" y="4152"/>
                  </a:lnTo>
                  <a:lnTo>
                    <a:pt x="6982" y="4044"/>
                  </a:lnTo>
                  <a:lnTo>
                    <a:pt x="6793" y="3963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578" y="3909"/>
                  </a:lnTo>
                  <a:lnTo>
                    <a:pt x="6362" y="3882"/>
                  </a:lnTo>
                  <a:lnTo>
                    <a:pt x="6119" y="3855"/>
                  </a:lnTo>
                  <a:lnTo>
                    <a:pt x="5904" y="3855"/>
                  </a:lnTo>
                  <a:lnTo>
                    <a:pt x="5688" y="3909"/>
                  </a:lnTo>
                  <a:lnTo>
                    <a:pt x="5499" y="3936"/>
                  </a:lnTo>
                  <a:lnTo>
                    <a:pt x="5284" y="4017"/>
                  </a:lnTo>
                  <a:lnTo>
                    <a:pt x="5095" y="4098"/>
                  </a:lnTo>
                  <a:lnTo>
                    <a:pt x="4933" y="4206"/>
                  </a:lnTo>
                  <a:lnTo>
                    <a:pt x="4745" y="4341"/>
                  </a:lnTo>
                  <a:lnTo>
                    <a:pt x="4583" y="4475"/>
                  </a:lnTo>
                  <a:lnTo>
                    <a:pt x="4448" y="4610"/>
                  </a:lnTo>
                  <a:lnTo>
                    <a:pt x="4313" y="4799"/>
                  </a:lnTo>
                  <a:lnTo>
                    <a:pt x="4205" y="4961"/>
                  </a:lnTo>
                  <a:lnTo>
                    <a:pt x="4098" y="5149"/>
                  </a:lnTo>
                  <a:lnTo>
                    <a:pt x="4017" y="5365"/>
                  </a:lnTo>
                  <a:lnTo>
                    <a:pt x="3963" y="5580"/>
                  </a:lnTo>
                  <a:lnTo>
                    <a:pt x="3963" y="5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2827070" y="3381917"/>
              <a:ext cx="52219" cy="52219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019" y="0"/>
                  </a:moveTo>
                  <a:lnTo>
                    <a:pt x="805" y="107"/>
                  </a:lnTo>
                  <a:lnTo>
                    <a:pt x="590" y="215"/>
                  </a:lnTo>
                  <a:lnTo>
                    <a:pt x="376" y="375"/>
                  </a:lnTo>
                  <a:lnTo>
                    <a:pt x="215" y="590"/>
                  </a:lnTo>
                  <a:lnTo>
                    <a:pt x="108" y="805"/>
                  </a:lnTo>
                  <a:lnTo>
                    <a:pt x="0" y="1073"/>
                  </a:lnTo>
                  <a:lnTo>
                    <a:pt x="0" y="1341"/>
                  </a:lnTo>
                  <a:lnTo>
                    <a:pt x="0" y="1555"/>
                  </a:lnTo>
                  <a:lnTo>
                    <a:pt x="108" y="1824"/>
                  </a:lnTo>
                  <a:lnTo>
                    <a:pt x="215" y="2038"/>
                  </a:lnTo>
                  <a:lnTo>
                    <a:pt x="376" y="2253"/>
                  </a:lnTo>
                  <a:lnTo>
                    <a:pt x="590" y="2414"/>
                  </a:lnTo>
                  <a:lnTo>
                    <a:pt x="805" y="2521"/>
                  </a:lnTo>
                  <a:lnTo>
                    <a:pt x="1019" y="2628"/>
                  </a:lnTo>
                  <a:lnTo>
                    <a:pt x="1556" y="2628"/>
                  </a:lnTo>
                  <a:lnTo>
                    <a:pt x="1824" y="2521"/>
                  </a:lnTo>
                  <a:lnTo>
                    <a:pt x="2038" y="2414"/>
                  </a:lnTo>
                  <a:lnTo>
                    <a:pt x="2253" y="2253"/>
                  </a:lnTo>
                  <a:lnTo>
                    <a:pt x="2414" y="2038"/>
                  </a:lnTo>
                  <a:lnTo>
                    <a:pt x="2521" y="1824"/>
                  </a:lnTo>
                  <a:lnTo>
                    <a:pt x="2575" y="1555"/>
                  </a:lnTo>
                  <a:lnTo>
                    <a:pt x="2628" y="1287"/>
                  </a:lnTo>
                  <a:lnTo>
                    <a:pt x="2575" y="1019"/>
                  </a:lnTo>
                  <a:lnTo>
                    <a:pt x="2521" y="805"/>
                  </a:lnTo>
                  <a:lnTo>
                    <a:pt x="2414" y="590"/>
                  </a:lnTo>
                  <a:lnTo>
                    <a:pt x="2253" y="375"/>
                  </a:lnTo>
                  <a:lnTo>
                    <a:pt x="2038" y="215"/>
                  </a:lnTo>
                  <a:lnTo>
                    <a:pt x="1824" y="107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2824945" y="3379771"/>
              <a:ext cx="54344" cy="56489"/>
            </a:xfrm>
            <a:custGeom>
              <a:avLst/>
              <a:gdLst/>
              <a:ahLst/>
              <a:cxnLst/>
              <a:rect l="l" t="t" r="r" b="b"/>
              <a:pathLst>
                <a:path w="2736" h="2844" extrusionOk="0">
                  <a:moveTo>
                    <a:pt x="1287" y="1"/>
                  </a:moveTo>
                  <a:lnTo>
                    <a:pt x="912" y="54"/>
                  </a:lnTo>
                  <a:lnTo>
                    <a:pt x="644" y="215"/>
                  </a:lnTo>
                  <a:lnTo>
                    <a:pt x="375" y="430"/>
                  </a:lnTo>
                  <a:lnTo>
                    <a:pt x="215" y="644"/>
                  </a:lnTo>
                  <a:lnTo>
                    <a:pt x="54" y="913"/>
                  </a:lnTo>
                  <a:lnTo>
                    <a:pt x="0" y="1181"/>
                  </a:lnTo>
                  <a:lnTo>
                    <a:pt x="0" y="1503"/>
                  </a:lnTo>
                  <a:lnTo>
                    <a:pt x="0" y="1771"/>
                  </a:lnTo>
                  <a:lnTo>
                    <a:pt x="107" y="2039"/>
                  </a:lnTo>
                  <a:lnTo>
                    <a:pt x="268" y="2253"/>
                  </a:lnTo>
                  <a:lnTo>
                    <a:pt x="429" y="2468"/>
                  </a:lnTo>
                  <a:lnTo>
                    <a:pt x="644" y="2629"/>
                  </a:lnTo>
                  <a:lnTo>
                    <a:pt x="912" y="2736"/>
                  </a:lnTo>
                  <a:lnTo>
                    <a:pt x="1287" y="2843"/>
                  </a:lnTo>
                  <a:lnTo>
                    <a:pt x="1609" y="2843"/>
                  </a:lnTo>
                  <a:lnTo>
                    <a:pt x="1931" y="2736"/>
                  </a:lnTo>
                  <a:lnTo>
                    <a:pt x="2253" y="2522"/>
                  </a:lnTo>
                  <a:lnTo>
                    <a:pt x="2414" y="2361"/>
                  </a:lnTo>
                  <a:lnTo>
                    <a:pt x="2574" y="2200"/>
                  </a:lnTo>
                  <a:lnTo>
                    <a:pt x="2682" y="1985"/>
                  </a:lnTo>
                  <a:lnTo>
                    <a:pt x="2735" y="1771"/>
                  </a:lnTo>
                  <a:lnTo>
                    <a:pt x="2735" y="1503"/>
                  </a:lnTo>
                  <a:lnTo>
                    <a:pt x="2735" y="1395"/>
                  </a:lnTo>
                  <a:lnTo>
                    <a:pt x="2628" y="1717"/>
                  </a:lnTo>
                  <a:lnTo>
                    <a:pt x="2574" y="1932"/>
                  </a:lnTo>
                  <a:lnTo>
                    <a:pt x="2467" y="2093"/>
                  </a:lnTo>
                  <a:lnTo>
                    <a:pt x="2306" y="2253"/>
                  </a:lnTo>
                  <a:lnTo>
                    <a:pt x="2145" y="2414"/>
                  </a:lnTo>
                  <a:lnTo>
                    <a:pt x="1877" y="2522"/>
                  </a:lnTo>
                  <a:lnTo>
                    <a:pt x="1609" y="2629"/>
                  </a:lnTo>
                  <a:lnTo>
                    <a:pt x="1287" y="2629"/>
                  </a:lnTo>
                  <a:lnTo>
                    <a:pt x="1019" y="2522"/>
                  </a:lnTo>
                  <a:lnTo>
                    <a:pt x="805" y="2414"/>
                  </a:lnTo>
                  <a:lnTo>
                    <a:pt x="590" y="2253"/>
                  </a:lnTo>
                  <a:lnTo>
                    <a:pt x="429" y="2093"/>
                  </a:lnTo>
                  <a:lnTo>
                    <a:pt x="322" y="1824"/>
                  </a:lnTo>
                  <a:lnTo>
                    <a:pt x="268" y="1610"/>
                  </a:lnTo>
                  <a:lnTo>
                    <a:pt x="215" y="1342"/>
                  </a:lnTo>
                  <a:lnTo>
                    <a:pt x="268" y="1127"/>
                  </a:lnTo>
                  <a:lnTo>
                    <a:pt x="322" y="913"/>
                  </a:lnTo>
                  <a:lnTo>
                    <a:pt x="483" y="698"/>
                  </a:lnTo>
                  <a:lnTo>
                    <a:pt x="590" y="537"/>
                  </a:lnTo>
                  <a:lnTo>
                    <a:pt x="805" y="376"/>
                  </a:lnTo>
                  <a:lnTo>
                    <a:pt x="1019" y="269"/>
                  </a:lnTo>
                  <a:lnTo>
                    <a:pt x="1287" y="215"/>
                  </a:lnTo>
                  <a:lnTo>
                    <a:pt x="1609" y="215"/>
                  </a:lnTo>
                  <a:lnTo>
                    <a:pt x="1877" y="269"/>
                  </a:lnTo>
                  <a:lnTo>
                    <a:pt x="2145" y="430"/>
                  </a:lnTo>
                  <a:lnTo>
                    <a:pt x="2306" y="591"/>
                  </a:lnTo>
                  <a:lnTo>
                    <a:pt x="2467" y="752"/>
                  </a:lnTo>
                  <a:lnTo>
                    <a:pt x="2574" y="913"/>
                  </a:lnTo>
                  <a:lnTo>
                    <a:pt x="2628" y="1127"/>
                  </a:lnTo>
                  <a:lnTo>
                    <a:pt x="2735" y="1395"/>
                  </a:lnTo>
                  <a:lnTo>
                    <a:pt x="2735" y="1342"/>
                  </a:lnTo>
                  <a:lnTo>
                    <a:pt x="2735" y="1073"/>
                  </a:lnTo>
                  <a:lnTo>
                    <a:pt x="2682" y="859"/>
                  </a:lnTo>
                  <a:lnTo>
                    <a:pt x="2574" y="644"/>
                  </a:lnTo>
                  <a:lnTo>
                    <a:pt x="2414" y="483"/>
                  </a:lnTo>
                  <a:lnTo>
                    <a:pt x="2253" y="323"/>
                  </a:lnTo>
                  <a:lnTo>
                    <a:pt x="1931" y="108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2843040" y="3395761"/>
              <a:ext cx="22405" cy="23458"/>
            </a:xfrm>
            <a:custGeom>
              <a:avLst/>
              <a:gdLst/>
              <a:ahLst/>
              <a:cxnLst/>
              <a:rect l="l" t="t" r="r" b="b"/>
              <a:pathLst>
                <a:path w="1128" h="1181" extrusionOk="0">
                  <a:moveTo>
                    <a:pt x="1020" y="0"/>
                  </a:moveTo>
                  <a:lnTo>
                    <a:pt x="859" y="54"/>
                  </a:lnTo>
                  <a:lnTo>
                    <a:pt x="591" y="215"/>
                  </a:lnTo>
                  <a:lnTo>
                    <a:pt x="376" y="429"/>
                  </a:lnTo>
                  <a:lnTo>
                    <a:pt x="162" y="644"/>
                  </a:lnTo>
                  <a:lnTo>
                    <a:pt x="54" y="912"/>
                  </a:lnTo>
                  <a:lnTo>
                    <a:pt x="1" y="1073"/>
                  </a:lnTo>
                  <a:lnTo>
                    <a:pt x="1" y="1180"/>
                  </a:lnTo>
                  <a:lnTo>
                    <a:pt x="108" y="1127"/>
                  </a:lnTo>
                  <a:lnTo>
                    <a:pt x="215" y="1019"/>
                  </a:lnTo>
                  <a:lnTo>
                    <a:pt x="537" y="590"/>
                  </a:lnTo>
                  <a:lnTo>
                    <a:pt x="966" y="215"/>
                  </a:lnTo>
                  <a:lnTo>
                    <a:pt x="1073" y="108"/>
                  </a:lnTo>
                  <a:lnTo>
                    <a:pt x="1127" y="5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2840914" y="3398959"/>
              <a:ext cx="24530" cy="17062"/>
            </a:xfrm>
            <a:custGeom>
              <a:avLst/>
              <a:gdLst/>
              <a:ahLst/>
              <a:cxnLst/>
              <a:rect l="l" t="t" r="r" b="b"/>
              <a:pathLst>
                <a:path w="1235" h="859" extrusionOk="0">
                  <a:moveTo>
                    <a:pt x="54" y="0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161" y="161"/>
                  </a:lnTo>
                  <a:lnTo>
                    <a:pt x="644" y="429"/>
                  </a:lnTo>
                  <a:lnTo>
                    <a:pt x="1020" y="751"/>
                  </a:lnTo>
                  <a:lnTo>
                    <a:pt x="1127" y="858"/>
                  </a:lnTo>
                  <a:lnTo>
                    <a:pt x="1234" y="858"/>
                  </a:lnTo>
                  <a:lnTo>
                    <a:pt x="1234" y="805"/>
                  </a:lnTo>
                  <a:lnTo>
                    <a:pt x="1127" y="644"/>
                  </a:lnTo>
                  <a:lnTo>
                    <a:pt x="966" y="429"/>
                  </a:lnTo>
                  <a:lnTo>
                    <a:pt x="751" y="215"/>
                  </a:lnTo>
                  <a:lnTo>
                    <a:pt x="483" y="10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08348A4-52F6-535A-6B5B-01FDEE91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4" y="230219"/>
            <a:ext cx="3707445" cy="2168981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AACB1688-7AF6-6682-FD8C-F0892A4E98C0}"/>
              </a:ext>
            </a:extLst>
          </p:cNvPr>
          <p:cNvSpPr txBox="1"/>
          <p:nvPr/>
        </p:nvSpPr>
        <p:spPr>
          <a:xfrm>
            <a:off x="271555" y="2739116"/>
            <a:ext cx="263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тюрингов</a:t>
            </a:r>
            <a:r>
              <a:rPr lang="bg-BG" dirty="0"/>
              <a:t> тест?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45"/>
          <p:cNvGrpSpPr/>
          <p:nvPr/>
        </p:nvGrpSpPr>
        <p:grpSpPr>
          <a:xfrm>
            <a:off x="4571998" y="1639230"/>
            <a:ext cx="3885561" cy="2289010"/>
            <a:chOff x="-143025" y="1446025"/>
            <a:chExt cx="4979573" cy="2933500"/>
          </a:xfrm>
        </p:grpSpPr>
        <p:sp>
          <p:nvSpPr>
            <p:cNvPr id="1251" name="Google Shape;1251;p45"/>
            <p:cNvSpPr/>
            <p:nvPr/>
          </p:nvSpPr>
          <p:spPr>
            <a:xfrm rot="10800000" flipH="1">
              <a:off x="1819888" y="2886661"/>
              <a:ext cx="1380977" cy="1031686"/>
            </a:xfrm>
            <a:custGeom>
              <a:avLst/>
              <a:gdLst/>
              <a:ahLst/>
              <a:cxnLst/>
              <a:rect l="l" t="t" r="r" b="b"/>
              <a:pathLst>
                <a:path w="65519" h="347077" extrusionOk="0">
                  <a:moveTo>
                    <a:pt x="2303" y="0"/>
                  </a:moveTo>
                  <a:lnTo>
                    <a:pt x="0" y="316661"/>
                  </a:ln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 rot="10800000" flipH="1">
              <a:off x="1819888" y="2886661"/>
              <a:ext cx="1380977" cy="1031686"/>
            </a:xfrm>
            <a:custGeom>
              <a:avLst/>
              <a:gdLst/>
              <a:ahLst/>
              <a:cxnLst/>
              <a:rect l="l" t="t" r="r" b="b"/>
              <a:pathLst>
                <a:path w="65519" h="347077" fill="none" extrusionOk="0">
                  <a:moveTo>
                    <a:pt x="0" y="316661"/>
                  </a:moveTo>
                  <a:lnTo>
                    <a:pt x="63216" y="347077"/>
                  </a:lnTo>
                  <a:lnTo>
                    <a:pt x="65518" y="30360"/>
                  </a:lnTo>
                  <a:lnTo>
                    <a:pt x="2303" y="0"/>
                  </a:lnTo>
                  <a:lnTo>
                    <a:pt x="0" y="3166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 rot="10800000" flipH="1">
              <a:off x="1844867" y="3356602"/>
              <a:ext cx="1331592" cy="90739"/>
            </a:xfrm>
            <a:custGeom>
              <a:avLst/>
              <a:gdLst/>
              <a:ahLst/>
              <a:cxnLst/>
              <a:rect l="l" t="t" r="r" b="b"/>
              <a:pathLst>
                <a:path w="63176" h="30526" extrusionOk="0">
                  <a:moveTo>
                    <a:pt x="41" y="0"/>
                  </a:moveTo>
                  <a:lnTo>
                    <a:pt x="0" y="56"/>
                  </a:lnTo>
                  <a:lnTo>
                    <a:pt x="41" y="166"/>
                  </a:lnTo>
                  <a:lnTo>
                    <a:pt x="163" y="276"/>
                  </a:lnTo>
                  <a:lnTo>
                    <a:pt x="637" y="662"/>
                  </a:lnTo>
                  <a:lnTo>
                    <a:pt x="1416" y="1158"/>
                  </a:lnTo>
                  <a:lnTo>
                    <a:pt x="2472" y="1819"/>
                  </a:lnTo>
                  <a:lnTo>
                    <a:pt x="5384" y="3527"/>
                  </a:lnTo>
                  <a:lnTo>
                    <a:pt x="9237" y="5676"/>
                  </a:lnTo>
                  <a:lnTo>
                    <a:pt x="13910" y="8155"/>
                  </a:lnTo>
                  <a:lnTo>
                    <a:pt x="19280" y="10965"/>
                  </a:lnTo>
                  <a:lnTo>
                    <a:pt x="25205" y="13941"/>
                  </a:lnTo>
                  <a:lnTo>
                    <a:pt x="31578" y="17081"/>
                  </a:lnTo>
                  <a:lnTo>
                    <a:pt x="37943" y="20112"/>
                  </a:lnTo>
                  <a:lnTo>
                    <a:pt x="43875" y="22867"/>
                  </a:lnTo>
                  <a:lnTo>
                    <a:pt x="49239" y="25236"/>
                  </a:lnTo>
                  <a:lnTo>
                    <a:pt x="53918" y="27275"/>
                  </a:lnTo>
                  <a:lnTo>
                    <a:pt x="57771" y="28873"/>
                  </a:lnTo>
                  <a:lnTo>
                    <a:pt x="59356" y="29479"/>
                  </a:lnTo>
                  <a:lnTo>
                    <a:pt x="60690" y="29920"/>
                  </a:lnTo>
                  <a:lnTo>
                    <a:pt x="61753" y="30306"/>
                  </a:lnTo>
                  <a:lnTo>
                    <a:pt x="62532" y="30471"/>
                  </a:lnTo>
                  <a:lnTo>
                    <a:pt x="63013" y="30526"/>
                  </a:lnTo>
                  <a:lnTo>
                    <a:pt x="63135" y="30471"/>
                  </a:lnTo>
                  <a:lnTo>
                    <a:pt x="63168" y="30471"/>
                  </a:lnTo>
                  <a:lnTo>
                    <a:pt x="63175" y="30416"/>
                  </a:lnTo>
                  <a:lnTo>
                    <a:pt x="63168" y="30361"/>
                  </a:lnTo>
                  <a:lnTo>
                    <a:pt x="63135" y="30306"/>
                  </a:lnTo>
                  <a:lnTo>
                    <a:pt x="63013" y="30140"/>
                  </a:lnTo>
                  <a:lnTo>
                    <a:pt x="62532" y="29755"/>
                  </a:lnTo>
                  <a:lnTo>
                    <a:pt x="61760" y="29204"/>
                  </a:lnTo>
                  <a:lnTo>
                    <a:pt x="60697" y="28542"/>
                  </a:lnTo>
                  <a:lnTo>
                    <a:pt x="59363" y="27716"/>
                  </a:lnTo>
                  <a:lnTo>
                    <a:pt x="57785" y="26834"/>
                  </a:lnTo>
                  <a:lnTo>
                    <a:pt x="53932" y="24685"/>
                  </a:lnTo>
                  <a:lnTo>
                    <a:pt x="49259" y="22206"/>
                  </a:lnTo>
                  <a:lnTo>
                    <a:pt x="43896" y="19451"/>
                  </a:lnTo>
                  <a:lnTo>
                    <a:pt x="37963" y="16530"/>
                  </a:lnTo>
                  <a:lnTo>
                    <a:pt x="31598" y="13390"/>
                  </a:lnTo>
                  <a:lnTo>
                    <a:pt x="25232" y="10414"/>
                  </a:lnTo>
                  <a:lnTo>
                    <a:pt x="19307" y="7714"/>
                  </a:lnTo>
                  <a:lnTo>
                    <a:pt x="13937" y="5345"/>
                  </a:lnTo>
                  <a:lnTo>
                    <a:pt x="9264" y="3362"/>
                  </a:lnTo>
                  <a:lnTo>
                    <a:pt x="5404" y="1764"/>
                  </a:lnTo>
                  <a:lnTo>
                    <a:pt x="2486" y="662"/>
                  </a:lnTo>
                  <a:lnTo>
                    <a:pt x="1422" y="331"/>
                  </a:lnTo>
                  <a:lnTo>
                    <a:pt x="644" y="1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 rot="10800000" flipH="1">
              <a:off x="2462958" y="3626633"/>
              <a:ext cx="184302" cy="249613"/>
            </a:xfrm>
            <a:custGeom>
              <a:avLst/>
              <a:gdLst/>
              <a:ahLst/>
              <a:cxnLst/>
              <a:rect l="l" t="t" r="r" b="b"/>
              <a:pathLst>
                <a:path w="8744" h="83974" extrusionOk="0">
                  <a:moveTo>
                    <a:pt x="989" y="1"/>
                  </a:moveTo>
                  <a:lnTo>
                    <a:pt x="1" y="75268"/>
                  </a:lnTo>
                  <a:lnTo>
                    <a:pt x="7585" y="83974"/>
                  </a:lnTo>
                  <a:lnTo>
                    <a:pt x="8743" y="3748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 rot="10800000" flipH="1">
              <a:off x="2425984" y="2924462"/>
              <a:ext cx="184302" cy="249776"/>
            </a:xfrm>
            <a:custGeom>
              <a:avLst/>
              <a:gdLst/>
              <a:ahLst/>
              <a:cxnLst/>
              <a:rect l="l" t="t" r="r" b="b"/>
              <a:pathLst>
                <a:path w="8744" h="84029" extrusionOk="0">
                  <a:moveTo>
                    <a:pt x="1159" y="1"/>
                  </a:moveTo>
                  <a:lnTo>
                    <a:pt x="1" y="80282"/>
                  </a:lnTo>
                  <a:lnTo>
                    <a:pt x="7748" y="84028"/>
                  </a:lnTo>
                  <a:lnTo>
                    <a:pt x="8743" y="881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 rot="10800000" flipH="1">
              <a:off x="1960066" y="3615642"/>
              <a:ext cx="172013" cy="197202"/>
            </a:xfrm>
            <a:custGeom>
              <a:avLst/>
              <a:gdLst/>
              <a:ahLst/>
              <a:cxnLst/>
              <a:rect l="l" t="t" r="r" b="b"/>
              <a:pathLst>
                <a:path w="8161" h="66342" extrusionOk="0">
                  <a:moveTo>
                    <a:pt x="454" y="1"/>
                  </a:moveTo>
                  <a:lnTo>
                    <a:pt x="0" y="62650"/>
                  </a:lnTo>
                  <a:lnTo>
                    <a:pt x="7700" y="66341"/>
                  </a:lnTo>
                  <a:lnTo>
                    <a:pt x="8160" y="3692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 rot="10800000" flipH="1">
              <a:off x="1991032" y="3635454"/>
              <a:ext cx="105514" cy="156092"/>
            </a:xfrm>
            <a:custGeom>
              <a:avLst/>
              <a:gdLst/>
              <a:ahLst/>
              <a:cxnLst/>
              <a:rect l="l" t="t" r="r" b="b"/>
              <a:pathLst>
                <a:path w="5006" h="52512" extrusionOk="0">
                  <a:moveTo>
                    <a:pt x="1301" y="2843"/>
                  </a:moveTo>
                  <a:lnTo>
                    <a:pt x="1531" y="2921"/>
                  </a:lnTo>
                  <a:lnTo>
                    <a:pt x="2398" y="3197"/>
                  </a:lnTo>
                  <a:lnTo>
                    <a:pt x="3156" y="3362"/>
                  </a:lnTo>
                  <a:lnTo>
                    <a:pt x="3793" y="3472"/>
                  </a:lnTo>
                  <a:lnTo>
                    <a:pt x="3942" y="3637"/>
                  </a:lnTo>
                  <a:lnTo>
                    <a:pt x="4091" y="3693"/>
                  </a:lnTo>
                  <a:lnTo>
                    <a:pt x="4240" y="3748"/>
                  </a:lnTo>
                  <a:lnTo>
                    <a:pt x="4538" y="3748"/>
                  </a:lnTo>
                  <a:lnTo>
                    <a:pt x="4687" y="3693"/>
                  </a:lnTo>
                  <a:lnTo>
                    <a:pt x="4823" y="3642"/>
                  </a:lnTo>
                  <a:lnTo>
                    <a:pt x="4748" y="3803"/>
                  </a:lnTo>
                  <a:lnTo>
                    <a:pt x="4619" y="4188"/>
                  </a:lnTo>
                  <a:lnTo>
                    <a:pt x="4497" y="4574"/>
                  </a:lnTo>
                  <a:lnTo>
                    <a:pt x="4314" y="4960"/>
                  </a:lnTo>
                  <a:lnTo>
                    <a:pt x="4132" y="5235"/>
                  </a:lnTo>
                  <a:lnTo>
                    <a:pt x="3949" y="5456"/>
                  </a:lnTo>
                  <a:lnTo>
                    <a:pt x="3766" y="5566"/>
                  </a:lnTo>
                  <a:lnTo>
                    <a:pt x="3576" y="5621"/>
                  </a:lnTo>
                  <a:lnTo>
                    <a:pt x="3393" y="5566"/>
                  </a:lnTo>
                  <a:lnTo>
                    <a:pt x="3211" y="5401"/>
                  </a:lnTo>
                  <a:lnTo>
                    <a:pt x="3028" y="5180"/>
                  </a:lnTo>
                  <a:lnTo>
                    <a:pt x="2886" y="5180"/>
                  </a:lnTo>
                  <a:lnTo>
                    <a:pt x="2886" y="6282"/>
                  </a:lnTo>
                  <a:lnTo>
                    <a:pt x="2797" y="15815"/>
                  </a:lnTo>
                  <a:lnTo>
                    <a:pt x="2689" y="26614"/>
                  </a:lnTo>
                  <a:lnTo>
                    <a:pt x="2689" y="28102"/>
                  </a:lnTo>
                  <a:lnTo>
                    <a:pt x="2879" y="28102"/>
                  </a:lnTo>
                  <a:lnTo>
                    <a:pt x="2967" y="28157"/>
                  </a:lnTo>
                  <a:lnTo>
                    <a:pt x="3048" y="28212"/>
                  </a:lnTo>
                  <a:lnTo>
                    <a:pt x="3129" y="28377"/>
                  </a:lnTo>
                  <a:lnTo>
                    <a:pt x="3211" y="28543"/>
                  </a:lnTo>
                  <a:lnTo>
                    <a:pt x="3292" y="28708"/>
                  </a:lnTo>
                  <a:lnTo>
                    <a:pt x="3373" y="28984"/>
                  </a:lnTo>
                  <a:lnTo>
                    <a:pt x="3448" y="29259"/>
                  </a:lnTo>
                  <a:lnTo>
                    <a:pt x="3522" y="29590"/>
                  </a:lnTo>
                  <a:lnTo>
                    <a:pt x="3597" y="29920"/>
                  </a:lnTo>
                  <a:lnTo>
                    <a:pt x="3664" y="30306"/>
                  </a:lnTo>
                  <a:lnTo>
                    <a:pt x="3732" y="30692"/>
                  </a:lnTo>
                  <a:lnTo>
                    <a:pt x="3793" y="31132"/>
                  </a:lnTo>
                  <a:lnTo>
                    <a:pt x="3854" y="31628"/>
                  </a:lnTo>
                  <a:lnTo>
                    <a:pt x="3915" y="32124"/>
                  </a:lnTo>
                  <a:lnTo>
                    <a:pt x="3969" y="32675"/>
                  </a:lnTo>
                  <a:lnTo>
                    <a:pt x="4016" y="33226"/>
                  </a:lnTo>
                  <a:lnTo>
                    <a:pt x="4071" y="33887"/>
                  </a:lnTo>
                  <a:lnTo>
                    <a:pt x="4111" y="34549"/>
                  </a:lnTo>
                  <a:lnTo>
                    <a:pt x="4152" y="35265"/>
                  </a:lnTo>
                  <a:lnTo>
                    <a:pt x="4179" y="35926"/>
                  </a:lnTo>
                  <a:lnTo>
                    <a:pt x="4206" y="36642"/>
                  </a:lnTo>
                  <a:lnTo>
                    <a:pt x="4226" y="37414"/>
                  </a:lnTo>
                  <a:lnTo>
                    <a:pt x="4240" y="38130"/>
                  </a:lnTo>
                  <a:lnTo>
                    <a:pt x="4253" y="38846"/>
                  </a:lnTo>
                  <a:lnTo>
                    <a:pt x="4253" y="39618"/>
                  </a:lnTo>
                  <a:lnTo>
                    <a:pt x="4253" y="40334"/>
                  </a:lnTo>
                  <a:lnTo>
                    <a:pt x="4240" y="41106"/>
                  </a:lnTo>
                  <a:lnTo>
                    <a:pt x="4226" y="41822"/>
                  </a:lnTo>
                  <a:lnTo>
                    <a:pt x="4206" y="42538"/>
                  </a:lnTo>
                  <a:lnTo>
                    <a:pt x="4179" y="43310"/>
                  </a:lnTo>
                  <a:lnTo>
                    <a:pt x="4145" y="43971"/>
                  </a:lnTo>
                  <a:lnTo>
                    <a:pt x="4104" y="44687"/>
                  </a:lnTo>
                  <a:lnTo>
                    <a:pt x="3758" y="48759"/>
                  </a:lnTo>
                  <a:lnTo>
                    <a:pt x="3758" y="48759"/>
                  </a:lnTo>
                  <a:lnTo>
                    <a:pt x="1131" y="47464"/>
                  </a:lnTo>
                  <a:lnTo>
                    <a:pt x="1131" y="47464"/>
                  </a:lnTo>
                  <a:lnTo>
                    <a:pt x="1050" y="45734"/>
                  </a:lnTo>
                  <a:lnTo>
                    <a:pt x="915" y="42924"/>
                  </a:lnTo>
                  <a:lnTo>
                    <a:pt x="881" y="41822"/>
                  </a:lnTo>
                  <a:lnTo>
                    <a:pt x="861" y="40720"/>
                  </a:lnTo>
                  <a:lnTo>
                    <a:pt x="847" y="39618"/>
                  </a:lnTo>
                  <a:lnTo>
                    <a:pt x="854" y="38571"/>
                  </a:lnTo>
                  <a:lnTo>
                    <a:pt x="874" y="37469"/>
                  </a:lnTo>
                  <a:lnTo>
                    <a:pt x="901" y="36422"/>
                  </a:lnTo>
                  <a:lnTo>
                    <a:pt x="942" y="35430"/>
                  </a:lnTo>
                  <a:lnTo>
                    <a:pt x="996" y="34438"/>
                  </a:lnTo>
                  <a:lnTo>
                    <a:pt x="1064" y="33557"/>
                  </a:lnTo>
                  <a:lnTo>
                    <a:pt x="1138" y="32675"/>
                  </a:lnTo>
                  <a:lnTo>
                    <a:pt x="1226" y="31849"/>
                  </a:lnTo>
                  <a:lnTo>
                    <a:pt x="1321" y="31077"/>
                  </a:lnTo>
                  <a:lnTo>
                    <a:pt x="1423" y="30416"/>
                  </a:lnTo>
                  <a:lnTo>
                    <a:pt x="1538" y="29810"/>
                  </a:lnTo>
                  <a:lnTo>
                    <a:pt x="1660" y="29314"/>
                  </a:lnTo>
                  <a:lnTo>
                    <a:pt x="1795" y="28928"/>
                  </a:lnTo>
                  <a:lnTo>
                    <a:pt x="1931" y="28598"/>
                  </a:lnTo>
                  <a:lnTo>
                    <a:pt x="2080" y="28433"/>
                  </a:lnTo>
                  <a:lnTo>
                    <a:pt x="2222" y="28377"/>
                  </a:lnTo>
                  <a:lnTo>
                    <a:pt x="2371" y="28433"/>
                  </a:lnTo>
                  <a:lnTo>
                    <a:pt x="2594" y="28433"/>
                  </a:lnTo>
                  <a:lnTo>
                    <a:pt x="2594" y="26559"/>
                  </a:lnTo>
                  <a:lnTo>
                    <a:pt x="2655" y="16090"/>
                  </a:lnTo>
                  <a:lnTo>
                    <a:pt x="2723" y="6227"/>
                  </a:lnTo>
                  <a:lnTo>
                    <a:pt x="2723" y="4409"/>
                  </a:lnTo>
                  <a:lnTo>
                    <a:pt x="2256" y="4409"/>
                  </a:lnTo>
                  <a:lnTo>
                    <a:pt x="2134" y="4354"/>
                  </a:lnTo>
                  <a:lnTo>
                    <a:pt x="2012" y="4244"/>
                  </a:lnTo>
                  <a:lnTo>
                    <a:pt x="1890" y="4133"/>
                  </a:lnTo>
                  <a:lnTo>
                    <a:pt x="1775" y="3968"/>
                  </a:lnTo>
                  <a:lnTo>
                    <a:pt x="1653" y="3748"/>
                  </a:lnTo>
                  <a:lnTo>
                    <a:pt x="1538" y="3472"/>
                  </a:lnTo>
                  <a:lnTo>
                    <a:pt x="1423" y="3197"/>
                  </a:lnTo>
                  <a:lnTo>
                    <a:pt x="1308" y="2866"/>
                  </a:lnTo>
                  <a:lnTo>
                    <a:pt x="1301" y="2843"/>
                  </a:lnTo>
                  <a:close/>
                  <a:moveTo>
                    <a:pt x="1" y="1"/>
                  </a:moveTo>
                  <a:lnTo>
                    <a:pt x="461" y="2866"/>
                  </a:lnTo>
                  <a:lnTo>
                    <a:pt x="570" y="3527"/>
                  </a:lnTo>
                  <a:lnTo>
                    <a:pt x="691" y="4133"/>
                  </a:lnTo>
                  <a:lnTo>
                    <a:pt x="807" y="4739"/>
                  </a:lnTo>
                  <a:lnTo>
                    <a:pt x="928" y="5235"/>
                  </a:lnTo>
                  <a:lnTo>
                    <a:pt x="1050" y="5731"/>
                  </a:lnTo>
                  <a:lnTo>
                    <a:pt x="1179" y="6227"/>
                  </a:lnTo>
                  <a:lnTo>
                    <a:pt x="1308" y="6613"/>
                  </a:lnTo>
                  <a:lnTo>
                    <a:pt x="1436" y="6943"/>
                  </a:lnTo>
                  <a:lnTo>
                    <a:pt x="1565" y="7274"/>
                  </a:lnTo>
                  <a:lnTo>
                    <a:pt x="1700" y="7550"/>
                  </a:lnTo>
                  <a:lnTo>
                    <a:pt x="1836" y="7770"/>
                  </a:lnTo>
                  <a:lnTo>
                    <a:pt x="1971" y="7935"/>
                  </a:lnTo>
                  <a:lnTo>
                    <a:pt x="2107" y="8101"/>
                  </a:lnTo>
                  <a:lnTo>
                    <a:pt x="2249" y="8156"/>
                  </a:lnTo>
                  <a:lnTo>
                    <a:pt x="2302" y="8177"/>
                  </a:lnTo>
                  <a:lnTo>
                    <a:pt x="2302" y="8177"/>
                  </a:lnTo>
                  <a:lnTo>
                    <a:pt x="2162" y="25071"/>
                  </a:lnTo>
                  <a:lnTo>
                    <a:pt x="2053" y="25071"/>
                  </a:lnTo>
                  <a:lnTo>
                    <a:pt x="1944" y="25182"/>
                  </a:lnTo>
                  <a:lnTo>
                    <a:pt x="1836" y="25347"/>
                  </a:lnTo>
                  <a:lnTo>
                    <a:pt x="1728" y="25512"/>
                  </a:lnTo>
                  <a:lnTo>
                    <a:pt x="1626" y="25788"/>
                  </a:lnTo>
                  <a:lnTo>
                    <a:pt x="1524" y="26063"/>
                  </a:lnTo>
                  <a:lnTo>
                    <a:pt x="1423" y="26449"/>
                  </a:lnTo>
                  <a:lnTo>
                    <a:pt x="1328" y="26835"/>
                  </a:lnTo>
                  <a:lnTo>
                    <a:pt x="1233" y="27275"/>
                  </a:lnTo>
                  <a:lnTo>
                    <a:pt x="1138" y="27771"/>
                  </a:lnTo>
                  <a:lnTo>
                    <a:pt x="1050" y="28322"/>
                  </a:lnTo>
                  <a:lnTo>
                    <a:pt x="969" y="28928"/>
                  </a:lnTo>
                  <a:lnTo>
                    <a:pt x="888" y="29535"/>
                  </a:lnTo>
                  <a:lnTo>
                    <a:pt x="813" y="30196"/>
                  </a:lnTo>
                  <a:lnTo>
                    <a:pt x="739" y="30967"/>
                  </a:lnTo>
                  <a:lnTo>
                    <a:pt x="678" y="31739"/>
                  </a:lnTo>
                  <a:lnTo>
                    <a:pt x="617" y="32510"/>
                  </a:lnTo>
                  <a:lnTo>
                    <a:pt x="563" y="33336"/>
                  </a:lnTo>
                  <a:lnTo>
                    <a:pt x="515" y="34218"/>
                  </a:lnTo>
                  <a:lnTo>
                    <a:pt x="475" y="35100"/>
                  </a:lnTo>
                  <a:lnTo>
                    <a:pt x="441" y="35981"/>
                  </a:lnTo>
                  <a:lnTo>
                    <a:pt x="414" y="36863"/>
                  </a:lnTo>
                  <a:lnTo>
                    <a:pt x="393" y="37800"/>
                  </a:lnTo>
                  <a:lnTo>
                    <a:pt x="387" y="38681"/>
                  </a:lnTo>
                  <a:lnTo>
                    <a:pt x="380" y="39618"/>
                  </a:lnTo>
                  <a:lnTo>
                    <a:pt x="380" y="40555"/>
                  </a:lnTo>
                  <a:lnTo>
                    <a:pt x="387" y="41491"/>
                  </a:lnTo>
                  <a:lnTo>
                    <a:pt x="407" y="42428"/>
                  </a:lnTo>
                  <a:lnTo>
                    <a:pt x="427" y="43365"/>
                  </a:lnTo>
                  <a:lnTo>
                    <a:pt x="461" y="44246"/>
                  </a:lnTo>
                  <a:lnTo>
                    <a:pt x="597" y="47222"/>
                  </a:lnTo>
                  <a:lnTo>
                    <a:pt x="725" y="50032"/>
                  </a:lnTo>
                  <a:lnTo>
                    <a:pt x="779" y="51134"/>
                  </a:lnTo>
                  <a:lnTo>
                    <a:pt x="928" y="51134"/>
                  </a:lnTo>
                  <a:lnTo>
                    <a:pt x="3827" y="52511"/>
                  </a:lnTo>
                  <a:lnTo>
                    <a:pt x="3949" y="52511"/>
                  </a:lnTo>
                  <a:lnTo>
                    <a:pt x="4016" y="51630"/>
                  </a:lnTo>
                  <a:lnTo>
                    <a:pt x="4423" y="46726"/>
                  </a:lnTo>
                  <a:lnTo>
                    <a:pt x="4463" y="46065"/>
                  </a:lnTo>
                  <a:lnTo>
                    <a:pt x="4504" y="45403"/>
                  </a:lnTo>
                  <a:lnTo>
                    <a:pt x="4531" y="44687"/>
                  </a:lnTo>
                  <a:lnTo>
                    <a:pt x="4558" y="44026"/>
                  </a:lnTo>
                  <a:lnTo>
                    <a:pt x="4579" y="43310"/>
                  </a:lnTo>
                  <a:lnTo>
                    <a:pt x="4599" y="42648"/>
                  </a:lnTo>
                  <a:lnTo>
                    <a:pt x="4612" y="41932"/>
                  </a:lnTo>
                  <a:lnTo>
                    <a:pt x="4619" y="41216"/>
                  </a:lnTo>
                  <a:lnTo>
                    <a:pt x="4626" y="40555"/>
                  </a:lnTo>
                  <a:lnTo>
                    <a:pt x="4626" y="39838"/>
                  </a:lnTo>
                  <a:lnTo>
                    <a:pt x="4626" y="39122"/>
                  </a:lnTo>
                  <a:lnTo>
                    <a:pt x="4619" y="38461"/>
                  </a:lnTo>
                  <a:lnTo>
                    <a:pt x="4606" y="37744"/>
                  </a:lnTo>
                  <a:lnTo>
                    <a:pt x="4592" y="37083"/>
                  </a:lnTo>
                  <a:lnTo>
                    <a:pt x="4545" y="35761"/>
                  </a:lnTo>
                  <a:lnTo>
                    <a:pt x="4490" y="34438"/>
                  </a:lnTo>
                  <a:lnTo>
                    <a:pt x="4450" y="33832"/>
                  </a:lnTo>
                  <a:lnTo>
                    <a:pt x="4416" y="33171"/>
                  </a:lnTo>
                  <a:lnTo>
                    <a:pt x="4369" y="32565"/>
                  </a:lnTo>
                  <a:lnTo>
                    <a:pt x="4328" y="32014"/>
                  </a:lnTo>
                  <a:lnTo>
                    <a:pt x="4274" y="31408"/>
                  </a:lnTo>
                  <a:lnTo>
                    <a:pt x="4226" y="30857"/>
                  </a:lnTo>
                  <a:lnTo>
                    <a:pt x="4165" y="30361"/>
                  </a:lnTo>
                  <a:lnTo>
                    <a:pt x="4104" y="29865"/>
                  </a:lnTo>
                  <a:lnTo>
                    <a:pt x="4044" y="29369"/>
                  </a:lnTo>
                  <a:lnTo>
                    <a:pt x="3976" y="28873"/>
                  </a:lnTo>
                  <a:lnTo>
                    <a:pt x="3908" y="28433"/>
                  </a:lnTo>
                  <a:lnTo>
                    <a:pt x="3834" y="28047"/>
                  </a:lnTo>
                  <a:lnTo>
                    <a:pt x="3759" y="27661"/>
                  </a:lnTo>
                  <a:lnTo>
                    <a:pt x="3678" y="27275"/>
                  </a:lnTo>
                  <a:lnTo>
                    <a:pt x="3576" y="26890"/>
                  </a:lnTo>
                  <a:lnTo>
                    <a:pt x="3475" y="26559"/>
                  </a:lnTo>
                  <a:lnTo>
                    <a:pt x="3373" y="26284"/>
                  </a:lnTo>
                  <a:lnTo>
                    <a:pt x="3272" y="26063"/>
                  </a:lnTo>
                  <a:lnTo>
                    <a:pt x="3163" y="25843"/>
                  </a:lnTo>
                  <a:lnTo>
                    <a:pt x="3055" y="25733"/>
                  </a:lnTo>
                  <a:lnTo>
                    <a:pt x="3011" y="25710"/>
                  </a:lnTo>
                  <a:lnTo>
                    <a:pt x="3011" y="25710"/>
                  </a:lnTo>
                  <a:lnTo>
                    <a:pt x="3014" y="24300"/>
                  </a:lnTo>
                  <a:lnTo>
                    <a:pt x="3021" y="21545"/>
                  </a:lnTo>
                  <a:lnTo>
                    <a:pt x="3048" y="16310"/>
                  </a:lnTo>
                  <a:lnTo>
                    <a:pt x="3075" y="11407"/>
                  </a:lnTo>
                  <a:lnTo>
                    <a:pt x="3096" y="7831"/>
                  </a:lnTo>
                  <a:lnTo>
                    <a:pt x="3096" y="7831"/>
                  </a:lnTo>
                  <a:lnTo>
                    <a:pt x="3156" y="7880"/>
                  </a:lnTo>
                  <a:lnTo>
                    <a:pt x="3353" y="7990"/>
                  </a:lnTo>
                  <a:lnTo>
                    <a:pt x="3549" y="7935"/>
                  </a:lnTo>
                  <a:lnTo>
                    <a:pt x="3746" y="7770"/>
                  </a:lnTo>
                  <a:lnTo>
                    <a:pt x="3942" y="7550"/>
                  </a:lnTo>
                  <a:lnTo>
                    <a:pt x="4138" y="7219"/>
                  </a:lnTo>
                  <a:lnTo>
                    <a:pt x="4328" y="6723"/>
                  </a:lnTo>
                  <a:lnTo>
                    <a:pt x="4511" y="6172"/>
                  </a:lnTo>
                  <a:lnTo>
                    <a:pt x="4633" y="5621"/>
                  </a:lnTo>
                  <a:lnTo>
                    <a:pt x="4741" y="5125"/>
                  </a:lnTo>
                  <a:lnTo>
                    <a:pt x="4829" y="4684"/>
                  </a:lnTo>
                  <a:lnTo>
                    <a:pt x="4897" y="4299"/>
                  </a:lnTo>
                  <a:lnTo>
                    <a:pt x="4951" y="3968"/>
                  </a:lnTo>
                  <a:lnTo>
                    <a:pt x="4985" y="3637"/>
                  </a:lnTo>
                  <a:lnTo>
                    <a:pt x="5005" y="3417"/>
                  </a:lnTo>
                  <a:lnTo>
                    <a:pt x="5005" y="3197"/>
                  </a:lnTo>
                  <a:lnTo>
                    <a:pt x="4935" y="3376"/>
                  </a:lnTo>
                  <a:lnTo>
                    <a:pt x="4935" y="3376"/>
                  </a:lnTo>
                  <a:lnTo>
                    <a:pt x="4843" y="3197"/>
                  </a:lnTo>
                  <a:lnTo>
                    <a:pt x="4694" y="2976"/>
                  </a:lnTo>
                  <a:lnTo>
                    <a:pt x="4545" y="2756"/>
                  </a:lnTo>
                  <a:lnTo>
                    <a:pt x="4402" y="2535"/>
                  </a:lnTo>
                  <a:lnTo>
                    <a:pt x="4253" y="2425"/>
                  </a:lnTo>
                  <a:lnTo>
                    <a:pt x="4104" y="2260"/>
                  </a:lnTo>
                  <a:lnTo>
                    <a:pt x="3955" y="2205"/>
                  </a:lnTo>
                  <a:lnTo>
                    <a:pt x="3807" y="2150"/>
                  </a:lnTo>
                  <a:lnTo>
                    <a:pt x="3163" y="1654"/>
                  </a:lnTo>
                  <a:lnTo>
                    <a:pt x="2412" y="1103"/>
                  </a:lnTo>
                  <a:lnTo>
                    <a:pt x="1545" y="55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 rot="10800000" flipH="1">
              <a:off x="1497416" y="2798803"/>
              <a:ext cx="209848" cy="240770"/>
            </a:xfrm>
            <a:custGeom>
              <a:avLst/>
              <a:gdLst/>
              <a:ahLst/>
              <a:cxnLst/>
              <a:rect l="l" t="t" r="r" b="b"/>
              <a:pathLst>
                <a:path w="9956" h="80999" extrusionOk="0">
                  <a:moveTo>
                    <a:pt x="4748" y="1"/>
                  </a:moveTo>
                  <a:lnTo>
                    <a:pt x="4504" y="166"/>
                  </a:lnTo>
                  <a:lnTo>
                    <a:pt x="4260" y="387"/>
                  </a:lnTo>
                  <a:lnTo>
                    <a:pt x="4016" y="717"/>
                  </a:lnTo>
                  <a:lnTo>
                    <a:pt x="3786" y="1158"/>
                  </a:lnTo>
                  <a:lnTo>
                    <a:pt x="3549" y="1654"/>
                  </a:lnTo>
                  <a:lnTo>
                    <a:pt x="3326" y="2260"/>
                  </a:lnTo>
                  <a:lnTo>
                    <a:pt x="3095" y="2976"/>
                  </a:lnTo>
                  <a:lnTo>
                    <a:pt x="2879" y="3748"/>
                  </a:lnTo>
                  <a:lnTo>
                    <a:pt x="2662" y="4629"/>
                  </a:lnTo>
                  <a:lnTo>
                    <a:pt x="2459" y="5566"/>
                  </a:lnTo>
                  <a:lnTo>
                    <a:pt x="2256" y="6613"/>
                  </a:lnTo>
                  <a:lnTo>
                    <a:pt x="2059" y="7715"/>
                  </a:lnTo>
                  <a:lnTo>
                    <a:pt x="1870" y="8872"/>
                  </a:lnTo>
                  <a:lnTo>
                    <a:pt x="1680" y="10139"/>
                  </a:lnTo>
                  <a:lnTo>
                    <a:pt x="1511" y="11462"/>
                  </a:lnTo>
                  <a:lnTo>
                    <a:pt x="1341" y="12839"/>
                  </a:lnTo>
                  <a:lnTo>
                    <a:pt x="1179" y="14272"/>
                  </a:lnTo>
                  <a:lnTo>
                    <a:pt x="1030" y="15815"/>
                  </a:lnTo>
                  <a:lnTo>
                    <a:pt x="888" y="17413"/>
                  </a:lnTo>
                  <a:lnTo>
                    <a:pt x="752" y="19066"/>
                  </a:lnTo>
                  <a:lnTo>
                    <a:pt x="630" y="20774"/>
                  </a:lnTo>
                  <a:lnTo>
                    <a:pt x="515" y="22537"/>
                  </a:lnTo>
                  <a:lnTo>
                    <a:pt x="414" y="24355"/>
                  </a:lnTo>
                  <a:lnTo>
                    <a:pt x="319" y="26229"/>
                  </a:lnTo>
                  <a:lnTo>
                    <a:pt x="238" y="28157"/>
                  </a:lnTo>
                  <a:lnTo>
                    <a:pt x="163" y="30141"/>
                  </a:lnTo>
                  <a:lnTo>
                    <a:pt x="109" y="32179"/>
                  </a:lnTo>
                  <a:lnTo>
                    <a:pt x="61" y="34218"/>
                  </a:lnTo>
                  <a:lnTo>
                    <a:pt x="28" y="36257"/>
                  </a:lnTo>
                  <a:lnTo>
                    <a:pt x="7" y="38296"/>
                  </a:lnTo>
                  <a:lnTo>
                    <a:pt x="1" y="40334"/>
                  </a:lnTo>
                  <a:lnTo>
                    <a:pt x="7" y="42373"/>
                  </a:lnTo>
                  <a:lnTo>
                    <a:pt x="21" y="44357"/>
                  </a:lnTo>
                  <a:lnTo>
                    <a:pt x="48" y="46340"/>
                  </a:lnTo>
                  <a:lnTo>
                    <a:pt x="95" y="48269"/>
                  </a:lnTo>
                  <a:lnTo>
                    <a:pt x="143" y="50197"/>
                  </a:lnTo>
                  <a:lnTo>
                    <a:pt x="210" y="52071"/>
                  </a:lnTo>
                  <a:lnTo>
                    <a:pt x="285" y="53944"/>
                  </a:lnTo>
                  <a:lnTo>
                    <a:pt x="366" y="55762"/>
                  </a:lnTo>
                  <a:lnTo>
                    <a:pt x="461" y="57526"/>
                  </a:lnTo>
                  <a:lnTo>
                    <a:pt x="569" y="59289"/>
                  </a:lnTo>
                  <a:lnTo>
                    <a:pt x="684" y="60997"/>
                  </a:lnTo>
                  <a:lnTo>
                    <a:pt x="813" y="62650"/>
                  </a:lnTo>
                  <a:lnTo>
                    <a:pt x="949" y="64248"/>
                  </a:lnTo>
                  <a:lnTo>
                    <a:pt x="1091" y="65791"/>
                  </a:lnTo>
                  <a:lnTo>
                    <a:pt x="1247" y="67278"/>
                  </a:lnTo>
                  <a:lnTo>
                    <a:pt x="1409" y="68711"/>
                  </a:lnTo>
                  <a:lnTo>
                    <a:pt x="1578" y="70088"/>
                  </a:lnTo>
                  <a:lnTo>
                    <a:pt x="1761" y="71356"/>
                  </a:lnTo>
                  <a:lnTo>
                    <a:pt x="1944" y="72623"/>
                  </a:lnTo>
                  <a:lnTo>
                    <a:pt x="2140" y="73780"/>
                  </a:lnTo>
                  <a:lnTo>
                    <a:pt x="2344" y="74827"/>
                  </a:lnTo>
                  <a:lnTo>
                    <a:pt x="2554" y="75874"/>
                  </a:lnTo>
                  <a:lnTo>
                    <a:pt x="2770" y="76811"/>
                  </a:lnTo>
                  <a:lnTo>
                    <a:pt x="2994" y="77637"/>
                  </a:lnTo>
                  <a:lnTo>
                    <a:pt x="3231" y="78409"/>
                  </a:lnTo>
                  <a:lnTo>
                    <a:pt x="3468" y="79070"/>
                  </a:lnTo>
                  <a:lnTo>
                    <a:pt x="3712" y="79621"/>
                  </a:lnTo>
                  <a:lnTo>
                    <a:pt x="3955" y="80117"/>
                  </a:lnTo>
                  <a:lnTo>
                    <a:pt x="3962" y="80117"/>
                  </a:lnTo>
                  <a:lnTo>
                    <a:pt x="4213" y="80502"/>
                  </a:lnTo>
                  <a:lnTo>
                    <a:pt x="4470" y="80778"/>
                  </a:lnTo>
                  <a:lnTo>
                    <a:pt x="4714" y="80888"/>
                  </a:lnTo>
                  <a:lnTo>
                    <a:pt x="4964" y="80998"/>
                  </a:lnTo>
                  <a:lnTo>
                    <a:pt x="5215" y="80943"/>
                  </a:lnTo>
                  <a:lnTo>
                    <a:pt x="5459" y="80778"/>
                  </a:lnTo>
                  <a:lnTo>
                    <a:pt x="5702" y="80557"/>
                  </a:lnTo>
                  <a:lnTo>
                    <a:pt x="5939" y="80227"/>
                  </a:lnTo>
                  <a:lnTo>
                    <a:pt x="6176" y="79786"/>
                  </a:lnTo>
                  <a:lnTo>
                    <a:pt x="6407" y="79290"/>
                  </a:lnTo>
                  <a:lnTo>
                    <a:pt x="6637" y="78629"/>
                  </a:lnTo>
                  <a:lnTo>
                    <a:pt x="6860" y="77968"/>
                  </a:lnTo>
                  <a:lnTo>
                    <a:pt x="7077" y="77196"/>
                  </a:lnTo>
                  <a:lnTo>
                    <a:pt x="7294" y="76315"/>
                  </a:lnTo>
                  <a:lnTo>
                    <a:pt x="7497" y="75378"/>
                  </a:lnTo>
                  <a:lnTo>
                    <a:pt x="7700" y="74331"/>
                  </a:lnTo>
                  <a:lnTo>
                    <a:pt x="7897" y="73229"/>
                  </a:lnTo>
                  <a:lnTo>
                    <a:pt x="8086" y="72072"/>
                  </a:lnTo>
                  <a:lnTo>
                    <a:pt x="8269" y="70805"/>
                  </a:lnTo>
                  <a:lnTo>
                    <a:pt x="8445" y="69482"/>
                  </a:lnTo>
                  <a:lnTo>
                    <a:pt x="8614" y="68105"/>
                  </a:lnTo>
                  <a:lnTo>
                    <a:pt x="8777" y="66617"/>
                  </a:lnTo>
                  <a:lnTo>
                    <a:pt x="8926" y="65129"/>
                  </a:lnTo>
                  <a:lnTo>
                    <a:pt x="9068" y="63531"/>
                  </a:lnTo>
                  <a:lnTo>
                    <a:pt x="9204" y="61878"/>
                  </a:lnTo>
                  <a:lnTo>
                    <a:pt x="9325" y="60170"/>
                  </a:lnTo>
                  <a:lnTo>
                    <a:pt x="9441" y="58407"/>
                  </a:lnTo>
                  <a:lnTo>
                    <a:pt x="9542" y="56589"/>
                  </a:lnTo>
                  <a:lnTo>
                    <a:pt x="9637" y="54715"/>
                  </a:lnTo>
                  <a:lnTo>
                    <a:pt x="9718" y="52787"/>
                  </a:lnTo>
                  <a:lnTo>
                    <a:pt x="9786" y="50803"/>
                  </a:lnTo>
                  <a:lnTo>
                    <a:pt x="9847" y="48765"/>
                  </a:lnTo>
                  <a:lnTo>
                    <a:pt x="9894" y="46726"/>
                  </a:lnTo>
                  <a:lnTo>
                    <a:pt x="9928" y="44687"/>
                  </a:lnTo>
                  <a:lnTo>
                    <a:pt x="9948" y="42649"/>
                  </a:lnTo>
                  <a:lnTo>
                    <a:pt x="9955" y="40610"/>
                  </a:lnTo>
                  <a:lnTo>
                    <a:pt x="9948" y="38626"/>
                  </a:lnTo>
                  <a:lnTo>
                    <a:pt x="9928" y="36587"/>
                  </a:lnTo>
                  <a:lnTo>
                    <a:pt x="9901" y="34659"/>
                  </a:lnTo>
                  <a:lnTo>
                    <a:pt x="9860" y="32675"/>
                  </a:lnTo>
                  <a:lnTo>
                    <a:pt x="9806" y="30747"/>
                  </a:lnTo>
                  <a:lnTo>
                    <a:pt x="9745" y="28873"/>
                  </a:lnTo>
                  <a:lnTo>
                    <a:pt x="9671" y="27000"/>
                  </a:lnTo>
                  <a:lnTo>
                    <a:pt x="9583" y="25182"/>
                  </a:lnTo>
                  <a:lnTo>
                    <a:pt x="9488" y="23419"/>
                  </a:lnTo>
                  <a:lnTo>
                    <a:pt x="9386" y="21655"/>
                  </a:lnTo>
                  <a:lnTo>
                    <a:pt x="9264" y="19947"/>
                  </a:lnTo>
                  <a:lnTo>
                    <a:pt x="9143" y="18294"/>
                  </a:lnTo>
                  <a:lnTo>
                    <a:pt x="9007" y="16696"/>
                  </a:lnTo>
                  <a:lnTo>
                    <a:pt x="8858" y="15153"/>
                  </a:lnTo>
                  <a:lnTo>
                    <a:pt x="8709" y="13666"/>
                  </a:lnTo>
                  <a:lnTo>
                    <a:pt x="8547" y="12233"/>
                  </a:lnTo>
                  <a:lnTo>
                    <a:pt x="8371" y="10856"/>
                  </a:lnTo>
                  <a:lnTo>
                    <a:pt x="8195" y="9588"/>
                  </a:lnTo>
                  <a:lnTo>
                    <a:pt x="8005" y="8321"/>
                  </a:lnTo>
                  <a:lnTo>
                    <a:pt x="7809" y="7164"/>
                  </a:lnTo>
                  <a:lnTo>
                    <a:pt x="7605" y="6117"/>
                  </a:lnTo>
                  <a:lnTo>
                    <a:pt x="7395" y="5070"/>
                  </a:lnTo>
                  <a:lnTo>
                    <a:pt x="7179" y="4189"/>
                  </a:lnTo>
                  <a:lnTo>
                    <a:pt x="6955" y="3307"/>
                  </a:lnTo>
                  <a:lnTo>
                    <a:pt x="6725" y="2591"/>
                  </a:lnTo>
                  <a:lnTo>
                    <a:pt x="6488" y="1874"/>
                  </a:lnTo>
                  <a:lnTo>
                    <a:pt x="6244" y="1323"/>
                  </a:lnTo>
                  <a:lnTo>
                    <a:pt x="5994" y="827"/>
                  </a:lnTo>
                  <a:lnTo>
                    <a:pt x="5743" y="497"/>
                  </a:lnTo>
                  <a:lnTo>
                    <a:pt x="5493" y="221"/>
                  </a:lnTo>
                  <a:lnTo>
                    <a:pt x="5242" y="56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 rot="10800000" flipH="1">
              <a:off x="1574356" y="2978290"/>
              <a:ext cx="258937" cy="597163"/>
            </a:xfrm>
            <a:custGeom>
              <a:avLst/>
              <a:gdLst/>
              <a:ahLst/>
              <a:cxnLst/>
              <a:rect l="l" t="t" r="r" b="b"/>
              <a:pathLst>
                <a:path w="12285" h="200896" extrusionOk="0">
                  <a:moveTo>
                    <a:pt x="7890" y="0"/>
                  </a:moveTo>
                  <a:lnTo>
                    <a:pt x="1" y="188222"/>
                  </a:lnTo>
                  <a:lnTo>
                    <a:pt x="4280" y="200896"/>
                  </a:lnTo>
                  <a:lnTo>
                    <a:pt x="12285" y="13114"/>
                  </a:lnTo>
                  <a:lnTo>
                    <a:pt x="78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extrusionOk="0">
                  <a:moveTo>
                    <a:pt x="4646" y="1"/>
                  </a:move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fill="none" extrusionOk="0">
                  <a:moveTo>
                    <a:pt x="9162" y="45403"/>
                  </a:moveTo>
                  <a:lnTo>
                    <a:pt x="9162" y="45403"/>
                  </a:lnTo>
                  <a:lnTo>
                    <a:pt x="9203" y="43475"/>
                  </a:lnTo>
                  <a:lnTo>
                    <a:pt x="9237" y="41601"/>
                  </a:lnTo>
                  <a:lnTo>
                    <a:pt x="9257" y="39673"/>
                  </a:lnTo>
                  <a:lnTo>
                    <a:pt x="9264" y="37799"/>
                  </a:lnTo>
                  <a:lnTo>
                    <a:pt x="9257" y="35926"/>
                  </a:lnTo>
                  <a:lnTo>
                    <a:pt x="9237" y="34053"/>
                  </a:lnTo>
                  <a:lnTo>
                    <a:pt x="9210" y="32234"/>
                  </a:lnTo>
                  <a:lnTo>
                    <a:pt x="9176" y="30416"/>
                  </a:lnTo>
                  <a:lnTo>
                    <a:pt x="9129" y="28653"/>
                  </a:lnTo>
                  <a:lnTo>
                    <a:pt x="9068" y="26890"/>
                  </a:lnTo>
                  <a:lnTo>
                    <a:pt x="9000" y="25126"/>
                  </a:lnTo>
                  <a:lnTo>
                    <a:pt x="8919" y="23473"/>
                  </a:lnTo>
                  <a:lnTo>
                    <a:pt x="8831" y="21765"/>
                  </a:lnTo>
                  <a:lnTo>
                    <a:pt x="8729" y="20167"/>
                  </a:lnTo>
                  <a:lnTo>
                    <a:pt x="8621" y="18569"/>
                  </a:lnTo>
                  <a:lnTo>
                    <a:pt x="8506" y="17027"/>
                  </a:lnTo>
                  <a:lnTo>
                    <a:pt x="8377" y="15539"/>
                  </a:lnTo>
                  <a:lnTo>
                    <a:pt x="8242" y="14106"/>
                  </a:lnTo>
                  <a:lnTo>
                    <a:pt x="8099" y="12729"/>
                  </a:lnTo>
                  <a:lnTo>
                    <a:pt x="7950" y="11406"/>
                  </a:lnTo>
                  <a:lnTo>
                    <a:pt x="7788" y="10139"/>
                  </a:lnTo>
                  <a:lnTo>
                    <a:pt x="7625" y="8927"/>
                  </a:lnTo>
                  <a:lnTo>
                    <a:pt x="7449" y="7770"/>
                  </a:lnTo>
                  <a:lnTo>
                    <a:pt x="7266" y="6723"/>
                  </a:lnTo>
                  <a:lnTo>
                    <a:pt x="7077" y="5676"/>
                  </a:lnTo>
                  <a:lnTo>
                    <a:pt x="6880" y="4739"/>
                  </a:lnTo>
                  <a:lnTo>
                    <a:pt x="6677" y="3858"/>
                  </a:lnTo>
                  <a:lnTo>
                    <a:pt x="6474" y="3086"/>
                  </a:lnTo>
                  <a:lnTo>
                    <a:pt x="6257" y="2370"/>
                  </a:lnTo>
                  <a:lnTo>
                    <a:pt x="6034" y="1764"/>
                  </a:lnTo>
                  <a:lnTo>
                    <a:pt x="5810" y="1213"/>
                  </a:lnTo>
                  <a:lnTo>
                    <a:pt x="5580" y="772"/>
                  </a:lnTo>
                  <a:lnTo>
                    <a:pt x="5580" y="772"/>
                  </a:lnTo>
                  <a:lnTo>
                    <a:pt x="5343" y="441"/>
                  </a:lnTo>
                  <a:lnTo>
                    <a:pt x="5106" y="221"/>
                  </a:lnTo>
                  <a:lnTo>
                    <a:pt x="4876" y="56"/>
                  </a:lnTo>
                  <a:lnTo>
                    <a:pt x="4646" y="1"/>
                  </a:lnTo>
                  <a:lnTo>
                    <a:pt x="4415" y="56"/>
                  </a:lnTo>
                  <a:lnTo>
                    <a:pt x="4185" y="166"/>
                  </a:lnTo>
                  <a:lnTo>
                    <a:pt x="3962" y="386"/>
                  </a:lnTo>
                  <a:lnTo>
                    <a:pt x="3738" y="717"/>
                  </a:lnTo>
                  <a:lnTo>
                    <a:pt x="3521" y="1103"/>
                  </a:lnTo>
                  <a:lnTo>
                    <a:pt x="3305" y="1543"/>
                  </a:lnTo>
                  <a:lnTo>
                    <a:pt x="3088" y="2150"/>
                  </a:lnTo>
                  <a:lnTo>
                    <a:pt x="2878" y="2756"/>
                  </a:lnTo>
                  <a:lnTo>
                    <a:pt x="2675" y="3527"/>
                  </a:lnTo>
                  <a:lnTo>
                    <a:pt x="2479" y="4298"/>
                  </a:lnTo>
                  <a:lnTo>
                    <a:pt x="2282" y="5180"/>
                  </a:lnTo>
                  <a:lnTo>
                    <a:pt x="2093" y="6117"/>
                  </a:lnTo>
                  <a:lnTo>
                    <a:pt x="1910" y="7164"/>
                  </a:lnTo>
                  <a:lnTo>
                    <a:pt x="1734" y="8266"/>
                  </a:lnTo>
                  <a:lnTo>
                    <a:pt x="1564" y="9423"/>
                  </a:lnTo>
                  <a:lnTo>
                    <a:pt x="1402" y="10635"/>
                  </a:lnTo>
                  <a:lnTo>
                    <a:pt x="1246" y="11957"/>
                  </a:lnTo>
                  <a:lnTo>
                    <a:pt x="1097" y="13335"/>
                  </a:lnTo>
                  <a:lnTo>
                    <a:pt x="955" y="14712"/>
                  </a:lnTo>
                  <a:lnTo>
                    <a:pt x="820" y="16200"/>
                  </a:lnTo>
                  <a:lnTo>
                    <a:pt x="698" y="17743"/>
                  </a:lnTo>
                  <a:lnTo>
                    <a:pt x="583" y="19341"/>
                  </a:lnTo>
                  <a:lnTo>
                    <a:pt x="474" y="20994"/>
                  </a:lnTo>
                  <a:lnTo>
                    <a:pt x="379" y="22702"/>
                  </a:lnTo>
                  <a:lnTo>
                    <a:pt x="291" y="24410"/>
                  </a:lnTo>
                  <a:lnTo>
                    <a:pt x="217" y="26228"/>
                  </a:lnTo>
                  <a:lnTo>
                    <a:pt x="149" y="28047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54" y="31849"/>
                  </a:lnTo>
                  <a:lnTo>
                    <a:pt x="20" y="33777"/>
                  </a:lnTo>
                  <a:lnTo>
                    <a:pt x="7" y="35650"/>
                  </a:lnTo>
                  <a:lnTo>
                    <a:pt x="0" y="37524"/>
                  </a:lnTo>
                  <a:lnTo>
                    <a:pt x="0" y="39397"/>
                  </a:lnTo>
                  <a:lnTo>
                    <a:pt x="20" y="41271"/>
                  </a:lnTo>
                  <a:lnTo>
                    <a:pt x="48" y="43089"/>
                  </a:lnTo>
                  <a:lnTo>
                    <a:pt x="81" y="44907"/>
                  </a:lnTo>
                  <a:lnTo>
                    <a:pt x="136" y="46726"/>
                  </a:lnTo>
                  <a:lnTo>
                    <a:pt x="190" y="48489"/>
                  </a:lnTo>
                  <a:lnTo>
                    <a:pt x="264" y="50197"/>
                  </a:lnTo>
                  <a:lnTo>
                    <a:pt x="339" y="51905"/>
                  </a:lnTo>
                  <a:lnTo>
                    <a:pt x="434" y="53558"/>
                  </a:lnTo>
                  <a:lnTo>
                    <a:pt x="528" y="55156"/>
                  </a:lnTo>
                  <a:lnTo>
                    <a:pt x="637" y="56754"/>
                  </a:lnTo>
                  <a:lnTo>
                    <a:pt x="752" y="58297"/>
                  </a:lnTo>
                  <a:lnTo>
                    <a:pt x="880" y="59784"/>
                  </a:lnTo>
                  <a:lnTo>
                    <a:pt x="1016" y="61217"/>
                  </a:lnTo>
                  <a:lnTo>
                    <a:pt x="1158" y="62594"/>
                  </a:lnTo>
                  <a:lnTo>
                    <a:pt x="1307" y="63917"/>
                  </a:lnTo>
                  <a:lnTo>
                    <a:pt x="1470" y="65239"/>
                  </a:lnTo>
                  <a:lnTo>
                    <a:pt x="1632" y="66452"/>
                  </a:lnTo>
                  <a:lnTo>
                    <a:pt x="1808" y="67554"/>
                  </a:lnTo>
                  <a:lnTo>
                    <a:pt x="1991" y="68656"/>
                  </a:lnTo>
                  <a:lnTo>
                    <a:pt x="2181" y="69647"/>
                  </a:lnTo>
                  <a:lnTo>
                    <a:pt x="2377" y="70584"/>
                  </a:lnTo>
                  <a:lnTo>
                    <a:pt x="2580" y="71466"/>
                  </a:lnTo>
                  <a:lnTo>
                    <a:pt x="2790" y="72237"/>
                  </a:lnTo>
                  <a:lnTo>
                    <a:pt x="3000" y="72953"/>
                  </a:lnTo>
                  <a:lnTo>
                    <a:pt x="3224" y="73559"/>
                  </a:lnTo>
                  <a:lnTo>
                    <a:pt x="3447" y="74110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921" y="74882"/>
                  </a:lnTo>
                  <a:lnTo>
                    <a:pt x="4151" y="75157"/>
                  </a:lnTo>
                  <a:lnTo>
                    <a:pt x="4388" y="75323"/>
                  </a:lnTo>
                  <a:lnTo>
                    <a:pt x="4619" y="75378"/>
                  </a:lnTo>
                  <a:lnTo>
                    <a:pt x="4849" y="75323"/>
                  </a:lnTo>
                  <a:lnTo>
                    <a:pt x="5072" y="75212"/>
                  </a:lnTo>
                  <a:lnTo>
                    <a:pt x="5303" y="74937"/>
                  </a:lnTo>
                  <a:lnTo>
                    <a:pt x="5526" y="74661"/>
                  </a:lnTo>
                  <a:lnTo>
                    <a:pt x="5743" y="74276"/>
                  </a:lnTo>
                  <a:lnTo>
                    <a:pt x="5959" y="73780"/>
                  </a:lnTo>
                  <a:lnTo>
                    <a:pt x="6169" y="73229"/>
                  </a:lnTo>
                  <a:lnTo>
                    <a:pt x="6379" y="72568"/>
                  </a:lnTo>
                  <a:lnTo>
                    <a:pt x="6582" y="71851"/>
                  </a:lnTo>
                  <a:lnTo>
                    <a:pt x="6786" y="71025"/>
                  </a:lnTo>
                  <a:lnTo>
                    <a:pt x="6975" y="70143"/>
                  </a:lnTo>
                  <a:lnTo>
                    <a:pt x="7165" y="69207"/>
                  </a:lnTo>
                  <a:lnTo>
                    <a:pt x="7348" y="68160"/>
                  </a:lnTo>
                  <a:lnTo>
                    <a:pt x="7524" y="67058"/>
                  </a:lnTo>
                  <a:lnTo>
                    <a:pt x="7693" y="65901"/>
                  </a:lnTo>
                  <a:lnTo>
                    <a:pt x="7856" y="64688"/>
                  </a:lnTo>
                  <a:lnTo>
                    <a:pt x="8018" y="63366"/>
                  </a:lnTo>
                  <a:lnTo>
                    <a:pt x="8167" y="62043"/>
                  </a:lnTo>
                  <a:lnTo>
                    <a:pt x="8302" y="60611"/>
                  </a:lnTo>
                  <a:lnTo>
                    <a:pt x="8438" y="59123"/>
                  </a:lnTo>
                  <a:lnTo>
                    <a:pt x="8560" y="57580"/>
                  </a:lnTo>
                  <a:lnTo>
                    <a:pt x="8675" y="55982"/>
                  </a:lnTo>
                  <a:lnTo>
                    <a:pt x="8783" y="54329"/>
                  </a:lnTo>
                  <a:lnTo>
                    <a:pt x="8878" y="52676"/>
                  </a:lnTo>
                  <a:lnTo>
                    <a:pt x="8966" y="50913"/>
                  </a:lnTo>
                  <a:lnTo>
                    <a:pt x="9041" y="49095"/>
                  </a:lnTo>
                  <a:lnTo>
                    <a:pt x="9108" y="47277"/>
                  </a:lnTo>
                  <a:lnTo>
                    <a:pt x="9162" y="454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 rot="10800000" flipH="1">
              <a:off x="1810887" y="3655129"/>
              <a:ext cx="57120" cy="213907"/>
            </a:xfrm>
            <a:custGeom>
              <a:avLst/>
              <a:gdLst/>
              <a:ahLst/>
              <a:cxnLst/>
              <a:rect l="l" t="t" r="r" b="b"/>
              <a:pathLst>
                <a:path w="2710" h="71962" extrusionOk="0">
                  <a:moveTo>
                    <a:pt x="515" y="0"/>
                  </a:moveTo>
                  <a:lnTo>
                    <a:pt x="1" y="70914"/>
                  </a:ln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 rot="10800000" flipH="1">
              <a:off x="1810887" y="3655129"/>
              <a:ext cx="57120" cy="213907"/>
            </a:xfrm>
            <a:custGeom>
              <a:avLst/>
              <a:gdLst/>
              <a:ahLst/>
              <a:cxnLst/>
              <a:rect l="l" t="t" r="r" b="b"/>
              <a:pathLst>
                <a:path w="2710" h="71962" fill="none" extrusionOk="0">
                  <a:moveTo>
                    <a:pt x="1" y="70914"/>
                  </a:moveTo>
                  <a:lnTo>
                    <a:pt x="2195" y="71961"/>
                  </a:lnTo>
                  <a:lnTo>
                    <a:pt x="2709" y="1102"/>
                  </a:lnTo>
                  <a:lnTo>
                    <a:pt x="515" y="0"/>
                  </a:lnTo>
                  <a:lnTo>
                    <a:pt x="1" y="70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extrusionOk="0">
                  <a:moveTo>
                    <a:pt x="169" y="0"/>
                  </a:moveTo>
                  <a:lnTo>
                    <a:pt x="0" y="24024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fill="none" extrusionOk="0">
                  <a:moveTo>
                    <a:pt x="0" y="24024"/>
                  </a:move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lnTo>
                    <a:pt x="0" y="240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 rot="10800000" flipH="1">
              <a:off x="1719825" y="3490976"/>
              <a:ext cx="195283" cy="224061"/>
            </a:xfrm>
            <a:custGeom>
              <a:avLst/>
              <a:gdLst/>
              <a:ahLst/>
              <a:cxnLst/>
              <a:rect l="l" t="t" r="r" b="b"/>
              <a:pathLst>
                <a:path w="9265" h="75378" fill="none" extrusionOk="0">
                  <a:moveTo>
                    <a:pt x="4632" y="75378"/>
                  </a:moveTo>
                  <a:lnTo>
                    <a:pt x="4632" y="75378"/>
                  </a:lnTo>
                  <a:lnTo>
                    <a:pt x="4402" y="75323"/>
                  </a:lnTo>
                  <a:lnTo>
                    <a:pt x="4165" y="75157"/>
                  </a:lnTo>
                  <a:lnTo>
                    <a:pt x="3921" y="74937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684" y="74551"/>
                  </a:lnTo>
                  <a:lnTo>
                    <a:pt x="3481" y="74166"/>
                  </a:lnTo>
                  <a:lnTo>
                    <a:pt x="3278" y="73725"/>
                  </a:lnTo>
                  <a:lnTo>
                    <a:pt x="3088" y="73174"/>
                  </a:lnTo>
                  <a:lnTo>
                    <a:pt x="2898" y="72623"/>
                  </a:lnTo>
                  <a:lnTo>
                    <a:pt x="2709" y="71962"/>
                  </a:lnTo>
                  <a:lnTo>
                    <a:pt x="2533" y="71245"/>
                  </a:lnTo>
                  <a:lnTo>
                    <a:pt x="2357" y="70474"/>
                  </a:lnTo>
                  <a:lnTo>
                    <a:pt x="2181" y="69702"/>
                  </a:lnTo>
                  <a:lnTo>
                    <a:pt x="2018" y="68821"/>
                  </a:lnTo>
                  <a:lnTo>
                    <a:pt x="1856" y="67884"/>
                  </a:lnTo>
                  <a:lnTo>
                    <a:pt x="1707" y="66892"/>
                  </a:lnTo>
                  <a:lnTo>
                    <a:pt x="1558" y="65845"/>
                  </a:lnTo>
                  <a:lnTo>
                    <a:pt x="1409" y="64799"/>
                  </a:lnTo>
                  <a:lnTo>
                    <a:pt x="1273" y="63641"/>
                  </a:lnTo>
                  <a:lnTo>
                    <a:pt x="1145" y="62484"/>
                  </a:lnTo>
                  <a:lnTo>
                    <a:pt x="1023" y="61272"/>
                  </a:lnTo>
                  <a:lnTo>
                    <a:pt x="901" y="60005"/>
                  </a:lnTo>
                  <a:lnTo>
                    <a:pt x="792" y="58737"/>
                  </a:lnTo>
                  <a:lnTo>
                    <a:pt x="684" y="57415"/>
                  </a:lnTo>
                  <a:lnTo>
                    <a:pt x="589" y="56038"/>
                  </a:lnTo>
                  <a:lnTo>
                    <a:pt x="494" y="54660"/>
                  </a:lnTo>
                  <a:lnTo>
                    <a:pt x="413" y="53227"/>
                  </a:lnTo>
                  <a:lnTo>
                    <a:pt x="332" y="51740"/>
                  </a:lnTo>
                  <a:lnTo>
                    <a:pt x="264" y="50307"/>
                  </a:lnTo>
                  <a:lnTo>
                    <a:pt x="203" y="48764"/>
                  </a:lnTo>
                  <a:lnTo>
                    <a:pt x="149" y="47222"/>
                  </a:lnTo>
                  <a:lnTo>
                    <a:pt x="102" y="45679"/>
                  </a:lnTo>
                  <a:lnTo>
                    <a:pt x="68" y="44136"/>
                  </a:lnTo>
                  <a:lnTo>
                    <a:pt x="34" y="42538"/>
                  </a:lnTo>
                  <a:lnTo>
                    <a:pt x="14" y="40940"/>
                  </a:lnTo>
                  <a:lnTo>
                    <a:pt x="0" y="39287"/>
                  </a:lnTo>
                  <a:lnTo>
                    <a:pt x="0" y="37689"/>
                  </a:lnTo>
                  <a:lnTo>
                    <a:pt x="0" y="37689"/>
                  </a:lnTo>
                  <a:lnTo>
                    <a:pt x="7" y="35761"/>
                  </a:lnTo>
                  <a:lnTo>
                    <a:pt x="20" y="33832"/>
                  </a:lnTo>
                  <a:lnTo>
                    <a:pt x="54" y="31904"/>
                  </a:lnTo>
                  <a:lnTo>
                    <a:pt x="95" y="29975"/>
                  </a:lnTo>
                  <a:lnTo>
                    <a:pt x="95" y="29975"/>
                  </a:lnTo>
                  <a:lnTo>
                    <a:pt x="142" y="28377"/>
                  </a:lnTo>
                  <a:lnTo>
                    <a:pt x="197" y="26779"/>
                  </a:lnTo>
                  <a:lnTo>
                    <a:pt x="257" y="25237"/>
                  </a:lnTo>
                  <a:lnTo>
                    <a:pt x="325" y="23749"/>
                  </a:lnTo>
                  <a:lnTo>
                    <a:pt x="406" y="22261"/>
                  </a:lnTo>
                  <a:lnTo>
                    <a:pt x="488" y="20829"/>
                  </a:lnTo>
                  <a:lnTo>
                    <a:pt x="576" y="19451"/>
                  </a:lnTo>
                  <a:lnTo>
                    <a:pt x="671" y="18073"/>
                  </a:lnTo>
                  <a:lnTo>
                    <a:pt x="779" y="16751"/>
                  </a:lnTo>
                  <a:lnTo>
                    <a:pt x="887" y="15484"/>
                  </a:lnTo>
                  <a:lnTo>
                    <a:pt x="1002" y="14216"/>
                  </a:lnTo>
                  <a:lnTo>
                    <a:pt x="1124" y="13059"/>
                  </a:lnTo>
                  <a:lnTo>
                    <a:pt x="1253" y="11902"/>
                  </a:lnTo>
                  <a:lnTo>
                    <a:pt x="1382" y="10800"/>
                  </a:lnTo>
                  <a:lnTo>
                    <a:pt x="1524" y="9753"/>
                  </a:lnTo>
                  <a:lnTo>
                    <a:pt x="1666" y="8706"/>
                  </a:lnTo>
                  <a:lnTo>
                    <a:pt x="1815" y="7770"/>
                  </a:lnTo>
                  <a:lnTo>
                    <a:pt x="1964" y="6888"/>
                  </a:lnTo>
                  <a:lnTo>
                    <a:pt x="2120" y="6007"/>
                  </a:lnTo>
                  <a:lnTo>
                    <a:pt x="2282" y="5180"/>
                  </a:lnTo>
                  <a:lnTo>
                    <a:pt x="2445" y="4464"/>
                  </a:lnTo>
                  <a:lnTo>
                    <a:pt x="2614" y="3747"/>
                  </a:lnTo>
                  <a:lnTo>
                    <a:pt x="2783" y="3086"/>
                  </a:lnTo>
                  <a:lnTo>
                    <a:pt x="2959" y="2535"/>
                  </a:lnTo>
                  <a:lnTo>
                    <a:pt x="3142" y="1984"/>
                  </a:lnTo>
                  <a:lnTo>
                    <a:pt x="3318" y="1543"/>
                  </a:lnTo>
                  <a:lnTo>
                    <a:pt x="3508" y="1103"/>
                  </a:lnTo>
                  <a:lnTo>
                    <a:pt x="3691" y="772"/>
                  </a:lnTo>
                  <a:lnTo>
                    <a:pt x="3880" y="497"/>
                  </a:lnTo>
                  <a:lnTo>
                    <a:pt x="4070" y="276"/>
                  </a:lnTo>
                  <a:lnTo>
                    <a:pt x="4266" y="111"/>
                  </a:lnTo>
                  <a:lnTo>
                    <a:pt x="4456" y="1"/>
                  </a:lnTo>
                  <a:lnTo>
                    <a:pt x="4321" y="19120"/>
                  </a:lnTo>
                  <a:lnTo>
                    <a:pt x="6515" y="20167"/>
                  </a:lnTo>
                  <a:lnTo>
                    <a:pt x="6637" y="3692"/>
                  </a:lnTo>
                  <a:lnTo>
                    <a:pt x="6637" y="3692"/>
                  </a:lnTo>
                  <a:lnTo>
                    <a:pt x="6786" y="4298"/>
                  </a:lnTo>
                  <a:lnTo>
                    <a:pt x="6928" y="4960"/>
                  </a:lnTo>
                  <a:lnTo>
                    <a:pt x="7070" y="5621"/>
                  </a:lnTo>
                  <a:lnTo>
                    <a:pt x="7205" y="6392"/>
                  </a:lnTo>
                  <a:lnTo>
                    <a:pt x="7341" y="7109"/>
                  </a:lnTo>
                  <a:lnTo>
                    <a:pt x="7470" y="7935"/>
                  </a:lnTo>
                  <a:lnTo>
                    <a:pt x="7598" y="8762"/>
                  </a:lnTo>
                  <a:lnTo>
                    <a:pt x="7720" y="9588"/>
                  </a:lnTo>
                  <a:lnTo>
                    <a:pt x="7842" y="10525"/>
                  </a:lnTo>
                  <a:lnTo>
                    <a:pt x="7950" y="11461"/>
                  </a:lnTo>
                  <a:lnTo>
                    <a:pt x="8065" y="12398"/>
                  </a:lnTo>
                  <a:lnTo>
                    <a:pt x="8167" y="13390"/>
                  </a:lnTo>
                  <a:lnTo>
                    <a:pt x="8269" y="14382"/>
                  </a:lnTo>
                  <a:lnTo>
                    <a:pt x="8370" y="15429"/>
                  </a:lnTo>
                  <a:lnTo>
                    <a:pt x="8458" y="16531"/>
                  </a:lnTo>
                  <a:lnTo>
                    <a:pt x="8546" y="17578"/>
                  </a:lnTo>
                  <a:lnTo>
                    <a:pt x="8634" y="18735"/>
                  </a:lnTo>
                  <a:lnTo>
                    <a:pt x="8709" y="19892"/>
                  </a:lnTo>
                  <a:lnTo>
                    <a:pt x="8783" y="21049"/>
                  </a:lnTo>
                  <a:lnTo>
                    <a:pt x="8851" y="22206"/>
                  </a:lnTo>
                  <a:lnTo>
                    <a:pt x="8919" y="23418"/>
                  </a:lnTo>
                  <a:lnTo>
                    <a:pt x="8973" y="24630"/>
                  </a:lnTo>
                  <a:lnTo>
                    <a:pt x="9027" y="25898"/>
                  </a:lnTo>
                  <a:lnTo>
                    <a:pt x="9074" y="27165"/>
                  </a:lnTo>
                  <a:lnTo>
                    <a:pt x="9122" y="28432"/>
                  </a:lnTo>
                  <a:lnTo>
                    <a:pt x="9156" y="29700"/>
                  </a:lnTo>
                  <a:lnTo>
                    <a:pt x="9190" y="31022"/>
                  </a:lnTo>
                  <a:lnTo>
                    <a:pt x="9217" y="32344"/>
                  </a:lnTo>
                  <a:lnTo>
                    <a:pt x="9237" y="33667"/>
                  </a:lnTo>
                  <a:lnTo>
                    <a:pt x="9251" y="34989"/>
                  </a:lnTo>
                  <a:lnTo>
                    <a:pt x="9257" y="36312"/>
                  </a:lnTo>
                  <a:lnTo>
                    <a:pt x="9264" y="37689"/>
                  </a:lnTo>
                  <a:lnTo>
                    <a:pt x="9264" y="37689"/>
                  </a:lnTo>
                  <a:lnTo>
                    <a:pt x="9257" y="39618"/>
                  </a:lnTo>
                  <a:lnTo>
                    <a:pt x="9237" y="41491"/>
                  </a:lnTo>
                  <a:lnTo>
                    <a:pt x="9203" y="43475"/>
                  </a:lnTo>
                  <a:lnTo>
                    <a:pt x="9162" y="45403"/>
                  </a:lnTo>
                  <a:lnTo>
                    <a:pt x="9162" y="45403"/>
                  </a:lnTo>
                  <a:lnTo>
                    <a:pt x="9129" y="46671"/>
                  </a:lnTo>
                  <a:lnTo>
                    <a:pt x="9088" y="47938"/>
                  </a:lnTo>
                  <a:lnTo>
                    <a:pt x="9041" y="49205"/>
                  </a:lnTo>
                  <a:lnTo>
                    <a:pt x="8986" y="50417"/>
                  </a:lnTo>
                  <a:lnTo>
                    <a:pt x="8932" y="51630"/>
                  </a:lnTo>
                  <a:lnTo>
                    <a:pt x="8871" y="52787"/>
                  </a:lnTo>
                  <a:lnTo>
                    <a:pt x="8810" y="53944"/>
                  </a:lnTo>
                  <a:lnTo>
                    <a:pt x="8736" y="55046"/>
                  </a:lnTo>
                  <a:lnTo>
                    <a:pt x="8661" y="56203"/>
                  </a:lnTo>
                  <a:lnTo>
                    <a:pt x="8587" y="57250"/>
                  </a:lnTo>
                  <a:lnTo>
                    <a:pt x="8506" y="58297"/>
                  </a:lnTo>
                  <a:lnTo>
                    <a:pt x="8418" y="59344"/>
                  </a:lnTo>
                  <a:lnTo>
                    <a:pt x="8330" y="60335"/>
                  </a:lnTo>
                  <a:lnTo>
                    <a:pt x="8235" y="61327"/>
                  </a:lnTo>
                  <a:lnTo>
                    <a:pt x="8140" y="62264"/>
                  </a:lnTo>
                  <a:lnTo>
                    <a:pt x="8038" y="63201"/>
                  </a:lnTo>
                  <a:lnTo>
                    <a:pt x="7930" y="64082"/>
                  </a:lnTo>
                  <a:lnTo>
                    <a:pt x="7822" y="64964"/>
                  </a:lnTo>
                  <a:lnTo>
                    <a:pt x="7713" y="65790"/>
                  </a:lnTo>
                  <a:lnTo>
                    <a:pt x="7598" y="66617"/>
                  </a:lnTo>
                  <a:lnTo>
                    <a:pt x="7483" y="67388"/>
                  </a:lnTo>
                  <a:lnTo>
                    <a:pt x="7361" y="68105"/>
                  </a:lnTo>
                  <a:lnTo>
                    <a:pt x="7239" y="68821"/>
                  </a:lnTo>
                  <a:lnTo>
                    <a:pt x="7111" y="69482"/>
                  </a:lnTo>
                  <a:lnTo>
                    <a:pt x="6982" y="70143"/>
                  </a:lnTo>
                  <a:lnTo>
                    <a:pt x="6853" y="70749"/>
                  </a:lnTo>
                  <a:lnTo>
                    <a:pt x="6718" y="71300"/>
                  </a:lnTo>
                  <a:lnTo>
                    <a:pt x="6582" y="71851"/>
                  </a:lnTo>
                  <a:lnTo>
                    <a:pt x="6447" y="72347"/>
                  </a:lnTo>
                  <a:lnTo>
                    <a:pt x="6305" y="72788"/>
                  </a:lnTo>
                  <a:lnTo>
                    <a:pt x="6163" y="73229"/>
                  </a:lnTo>
                  <a:lnTo>
                    <a:pt x="6020" y="73615"/>
                  </a:lnTo>
                  <a:lnTo>
                    <a:pt x="6020" y="73615"/>
                  </a:lnTo>
                  <a:lnTo>
                    <a:pt x="5851" y="74000"/>
                  </a:lnTo>
                  <a:lnTo>
                    <a:pt x="5682" y="74386"/>
                  </a:lnTo>
                  <a:lnTo>
                    <a:pt x="5512" y="74661"/>
                  </a:lnTo>
                  <a:lnTo>
                    <a:pt x="5336" y="74937"/>
                  </a:lnTo>
                  <a:lnTo>
                    <a:pt x="5167" y="75102"/>
                  </a:lnTo>
                  <a:lnTo>
                    <a:pt x="4991" y="75268"/>
                  </a:lnTo>
                  <a:lnTo>
                    <a:pt x="4815" y="75323"/>
                  </a:lnTo>
                  <a:lnTo>
                    <a:pt x="4632" y="75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 rot="10800000" flipH="1">
              <a:off x="1821174" y="3846939"/>
              <a:ext cx="178864" cy="83203"/>
            </a:xfrm>
            <a:custGeom>
              <a:avLst/>
              <a:gdLst/>
              <a:ahLst/>
              <a:cxnLst/>
              <a:rect l="l" t="t" r="r" b="b"/>
              <a:pathLst>
                <a:path w="8486" h="27991" extrusionOk="0">
                  <a:moveTo>
                    <a:pt x="169" y="0"/>
                  </a:moveTo>
                  <a:lnTo>
                    <a:pt x="0" y="24024"/>
                  </a:lnTo>
                  <a:lnTo>
                    <a:pt x="2201" y="25071"/>
                  </a:lnTo>
                  <a:lnTo>
                    <a:pt x="8309" y="27991"/>
                  </a:lnTo>
                  <a:lnTo>
                    <a:pt x="8485" y="4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 rot="10800000" flipH="1">
              <a:off x="1554667" y="2264191"/>
              <a:ext cx="286190" cy="710995"/>
            </a:xfrm>
            <a:custGeom>
              <a:avLst/>
              <a:gdLst/>
              <a:ahLst/>
              <a:cxnLst/>
              <a:rect l="l" t="t" r="r" b="b"/>
              <a:pathLst>
                <a:path w="13578" h="239191" extrusionOk="0">
                  <a:moveTo>
                    <a:pt x="2228" y="0"/>
                  </a:moveTo>
                  <a:lnTo>
                    <a:pt x="2120" y="55"/>
                  </a:lnTo>
                  <a:lnTo>
                    <a:pt x="2011" y="111"/>
                  </a:lnTo>
                  <a:lnTo>
                    <a:pt x="1903" y="221"/>
                  </a:lnTo>
                  <a:lnTo>
                    <a:pt x="1788" y="386"/>
                  </a:lnTo>
                  <a:lnTo>
                    <a:pt x="1679" y="551"/>
                  </a:lnTo>
                  <a:lnTo>
                    <a:pt x="1571" y="827"/>
                  </a:lnTo>
                  <a:lnTo>
                    <a:pt x="1463" y="1102"/>
                  </a:lnTo>
                  <a:lnTo>
                    <a:pt x="1442" y="1157"/>
                  </a:lnTo>
                  <a:lnTo>
                    <a:pt x="1341" y="1488"/>
                  </a:lnTo>
                  <a:lnTo>
                    <a:pt x="1239" y="1874"/>
                  </a:lnTo>
                  <a:lnTo>
                    <a:pt x="1138" y="2315"/>
                  </a:lnTo>
                  <a:lnTo>
                    <a:pt x="1043" y="2755"/>
                  </a:lnTo>
                  <a:lnTo>
                    <a:pt x="948" y="3251"/>
                  </a:lnTo>
                  <a:lnTo>
                    <a:pt x="860" y="3802"/>
                  </a:lnTo>
                  <a:lnTo>
                    <a:pt x="779" y="4353"/>
                  </a:lnTo>
                  <a:lnTo>
                    <a:pt x="698" y="4904"/>
                  </a:lnTo>
                  <a:lnTo>
                    <a:pt x="623" y="5565"/>
                  </a:lnTo>
                  <a:lnTo>
                    <a:pt x="549" y="6172"/>
                  </a:lnTo>
                  <a:lnTo>
                    <a:pt x="481" y="6833"/>
                  </a:lnTo>
                  <a:lnTo>
                    <a:pt x="420" y="7549"/>
                  </a:lnTo>
                  <a:lnTo>
                    <a:pt x="359" y="8265"/>
                  </a:lnTo>
                  <a:lnTo>
                    <a:pt x="305" y="8982"/>
                  </a:lnTo>
                  <a:lnTo>
                    <a:pt x="251" y="9753"/>
                  </a:lnTo>
                  <a:lnTo>
                    <a:pt x="203" y="10524"/>
                  </a:lnTo>
                  <a:lnTo>
                    <a:pt x="163" y="11351"/>
                  </a:lnTo>
                  <a:lnTo>
                    <a:pt x="129" y="12122"/>
                  </a:lnTo>
                  <a:lnTo>
                    <a:pt x="95" y="12949"/>
                  </a:lnTo>
                  <a:lnTo>
                    <a:pt x="68" y="13775"/>
                  </a:lnTo>
                  <a:lnTo>
                    <a:pt x="41" y="14657"/>
                  </a:lnTo>
                  <a:lnTo>
                    <a:pt x="27" y="15483"/>
                  </a:lnTo>
                  <a:lnTo>
                    <a:pt x="14" y="16365"/>
                  </a:lnTo>
                  <a:lnTo>
                    <a:pt x="7" y="17247"/>
                  </a:lnTo>
                  <a:lnTo>
                    <a:pt x="0" y="18128"/>
                  </a:lnTo>
                  <a:lnTo>
                    <a:pt x="7" y="19010"/>
                  </a:lnTo>
                  <a:lnTo>
                    <a:pt x="14" y="19892"/>
                  </a:lnTo>
                  <a:lnTo>
                    <a:pt x="27" y="20773"/>
                  </a:lnTo>
                  <a:lnTo>
                    <a:pt x="47" y="21655"/>
                  </a:lnTo>
                  <a:lnTo>
                    <a:pt x="75" y="22536"/>
                  </a:lnTo>
                  <a:lnTo>
                    <a:pt x="108" y="23418"/>
                  </a:lnTo>
                  <a:lnTo>
                    <a:pt x="142" y="24300"/>
                  </a:lnTo>
                  <a:lnTo>
                    <a:pt x="9264" y="227289"/>
                  </a:lnTo>
                  <a:lnTo>
                    <a:pt x="9264" y="227344"/>
                  </a:lnTo>
                  <a:lnTo>
                    <a:pt x="9311" y="228170"/>
                  </a:lnTo>
                  <a:lnTo>
                    <a:pt x="9352" y="229052"/>
                  </a:lnTo>
                  <a:lnTo>
                    <a:pt x="9406" y="229823"/>
                  </a:lnTo>
                  <a:lnTo>
                    <a:pt x="9460" y="230595"/>
                  </a:lnTo>
                  <a:lnTo>
                    <a:pt x="9521" y="231366"/>
                  </a:lnTo>
                  <a:lnTo>
                    <a:pt x="9589" y="232083"/>
                  </a:lnTo>
                  <a:lnTo>
                    <a:pt x="9657" y="232799"/>
                  </a:lnTo>
                  <a:lnTo>
                    <a:pt x="9731" y="233460"/>
                  </a:lnTo>
                  <a:lnTo>
                    <a:pt x="9806" y="234066"/>
                  </a:lnTo>
                  <a:lnTo>
                    <a:pt x="9880" y="234672"/>
                  </a:lnTo>
                  <a:lnTo>
                    <a:pt x="9968" y="235223"/>
                  </a:lnTo>
                  <a:lnTo>
                    <a:pt x="10050" y="235774"/>
                  </a:lnTo>
                  <a:lnTo>
                    <a:pt x="10138" y="236215"/>
                  </a:lnTo>
                  <a:lnTo>
                    <a:pt x="10232" y="236711"/>
                  </a:lnTo>
                  <a:lnTo>
                    <a:pt x="10320" y="237097"/>
                  </a:lnTo>
                  <a:lnTo>
                    <a:pt x="10415" y="237482"/>
                  </a:lnTo>
                  <a:lnTo>
                    <a:pt x="10517" y="237868"/>
                  </a:lnTo>
                  <a:lnTo>
                    <a:pt x="10618" y="238144"/>
                  </a:lnTo>
                  <a:lnTo>
                    <a:pt x="10720" y="238419"/>
                  </a:lnTo>
                  <a:lnTo>
                    <a:pt x="10822" y="238639"/>
                  </a:lnTo>
                  <a:lnTo>
                    <a:pt x="10923" y="238860"/>
                  </a:lnTo>
                  <a:lnTo>
                    <a:pt x="11031" y="238970"/>
                  </a:lnTo>
                  <a:lnTo>
                    <a:pt x="11140" y="239080"/>
                  </a:lnTo>
                  <a:lnTo>
                    <a:pt x="11241" y="239135"/>
                  </a:lnTo>
                  <a:lnTo>
                    <a:pt x="11350" y="239190"/>
                  </a:lnTo>
                  <a:lnTo>
                    <a:pt x="11465" y="239135"/>
                  </a:lnTo>
                  <a:lnTo>
                    <a:pt x="11573" y="239080"/>
                  </a:lnTo>
                  <a:lnTo>
                    <a:pt x="11682" y="238970"/>
                  </a:lnTo>
                  <a:lnTo>
                    <a:pt x="11790" y="238805"/>
                  </a:lnTo>
                  <a:lnTo>
                    <a:pt x="11898" y="238584"/>
                  </a:lnTo>
                  <a:lnTo>
                    <a:pt x="12007" y="238364"/>
                  </a:lnTo>
                  <a:lnTo>
                    <a:pt x="12115" y="238033"/>
                  </a:lnTo>
                  <a:lnTo>
                    <a:pt x="12122" y="238033"/>
                  </a:lnTo>
                  <a:lnTo>
                    <a:pt x="12223" y="237703"/>
                  </a:lnTo>
                  <a:lnTo>
                    <a:pt x="12332" y="237317"/>
                  </a:lnTo>
                  <a:lnTo>
                    <a:pt x="12426" y="236931"/>
                  </a:lnTo>
                  <a:lnTo>
                    <a:pt x="12521" y="236435"/>
                  </a:lnTo>
                  <a:lnTo>
                    <a:pt x="12616" y="235940"/>
                  </a:lnTo>
                  <a:lnTo>
                    <a:pt x="12704" y="235444"/>
                  </a:lnTo>
                  <a:lnTo>
                    <a:pt x="12792" y="234893"/>
                  </a:lnTo>
                  <a:lnTo>
                    <a:pt x="12873" y="234287"/>
                  </a:lnTo>
                  <a:lnTo>
                    <a:pt x="12948" y="233680"/>
                  </a:lnTo>
                  <a:lnTo>
                    <a:pt x="13022" y="233019"/>
                  </a:lnTo>
                  <a:lnTo>
                    <a:pt x="13090" y="232358"/>
                  </a:lnTo>
                  <a:lnTo>
                    <a:pt x="13151" y="231697"/>
                  </a:lnTo>
                  <a:lnTo>
                    <a:pt x="13212" y="230925"/>
                  </a:lnTo>
                  <a:lnTo>
                    <a:pt x="13273" y="230209"/>
                  </a:lnTo>
                  <a:lnTo>
                    <a:pt x="13320" y="229438"/>
                  </a:lnTo>
                  <a:lnTo>
                    <a:pt x="13368" y="228666"/>
                  </a:lnTo>
                  <a:lnTo>
                    <a:pt x="13408" y="227895"/>
                  </a:lnTo>
                  <a:lnTo>
                    <a:pt x="13449" y="227068"/>
                  </a:lnTo>
                  <a:lnTo>
                    <a:pt x="13483" y="226242"/>
                  </a:lnTo>
                  <a:lnTo>
                    <a:pt x="13510" y="225415"/>
                  </a:lnTo>
                  <a:lnTo>
                    <a:pt x="13530" y="224534"/>
                  </a:lnTo>
                  <a:lnTo>
                    <a:pt x="13551" y="223707"/>
                  </a:lnTo>
                  <a:lnTo>
                    <a:pt x="13564" y="222826"/>
                  </a:lnTo>
                  <a:lnTo>
                    <a:pt x="13571" y="221944"/>
                  </a:lnTo>
                  <a:lnTo>
                    <a:pt x="13578" y="221063"/>
                  </a:lnTo>
                  <a:lnTo>
                    <a:pt x="13571" y="220181"/>
                  </a:lnTo>
                  <a:lnTo>
                    <a:pt x="13564" y="219299"/>
                  </a:lnTo>
                  <a:lnTo>
                    <a:pt x="13551" y="218418"/>
                  </a:lnTo>
                  <a:lnTo>
                    <a:pt x="13530" y="217536"/>
                  </a:lnTo>
                  <a:lnTo>
                    <a:pt x="13503" y="216654"/>
                  </a:lnTo>
                  <a:lnTo>
                    <a:pt x="13476" y="215718"/>
                  </a:lnTo>
                  <a:lnTo>
                    <a:pt x="13435" y="214836"/>
                  </a:lnTo>
                  <a:lnTo>
                    <a:pt x="4314" y="11847"/>
                  </a:lnTo>
                  <a:lnTo>
                    <a:pt x="4273" y="11020"/>
                  </a:lnTo>
                  <a:lnTo>
                    <a:pt x="4226" y="10139"/>
                  </a:lnTo>
                  <a:lnTo>
                    <a:pt x="4172" y="9367"/>
                  </a:lnTo>
                  <a:lnTo>
                    <a:pt x="4117" y="8596"/>
                  </a:lnTo>
                  <a:lnTo>
                    <a:pt x="4056" y="7825"/>
                  </a:lnTo>
                  <a:lnTo>
                    <a:pt x="3995" y="7108"/>
                  </a:lnTo>
                  <a:lnTo>
                    <a:pt x="3921" y="6392"/>
                  </a:lnTo>
                  <a:lnTo>
                    <a:pt x="3853" y="5731"/>
                  </a:lnTo>
                  <a:lnTo>
                    <a:pt x="3779" y="5125"/>
                  </a:lnTo>
                  <a:lnTo>
                    <a:pt x="3697" y="4519"/>
                  </a:lnTo>
                  <a:lnTo>
                    <a:pt x="3616" y="3968"/>
                  </a:lnTo>
                  <a:lnTo>
                    <a:pt x="3528" y="3472"/>
                  </a:lnTo>
                  <a:lnTo>
                    <a:pt x="3440" y="2976"/>
                  </a:lnTo>
                  <a:lnTo>
                    <a:pt x="3352" y="2480"/>
                  </a:lnTo>
                  <a:lnTo>
                    <a:pt x="3257" y="2094"/>
                  </a:lnTo>
                  <a:lnTo>
                    <a:pt x="3163" y="1708"/>
                  </a:lnTo>
                  <a:lnTo>
                    <a:pt x="3061" y="1378"/>
                  </a:lnTo>
                  <a:lnTo>
                    <a:pt x="2966" y="1047"/>
                  </a:lnTo>
                  <a:lnTo>
                    <a:pt x="2865" y="772"/>
                  </a:lnTo>
                  <a:lnTo>
                    <a:pt x="2763" y="551"/>
                  </a:lnTo>
                  <a:lnTo>
                    <a:pt x="2655" y="331"/>
                  </a:lnTo>
                  <a:lnTo>
                    <a:pt x="2553" y="221"/>
                  </a:lnTo>
                  <a:lnTo>
                    <a:pt x="2445" y="111"/>
                  </a:lnTo>
                  <a:lnTo>
                    <a:pt x="2336" y="55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 rot="10800000" flipH="1">
              <a:off x="1554667" y="2264191"/>
              <a:ext cx="286190" cy="710995"/>
            </a:xfrm>
            <a:custGeom>
              <a:avLst/>
              <a:gdLst/>
              <a:ahLst/>
              <a:cxnLst/>
              <a:rect l="l" t="t" r="r" b="b"/>
              <a:pathLst>
                <a:path w="13578" h="239191" fill="none" extrusionOk="0">
                  <a:moveTo>
                    <a:pt x="1463" y="1102"/>
                  </a:moveTo>
                  <a:lnTo>
                    <a:pt x="1463" y="1102"/>
                  </a:lnTo>
                  <a:lnTo>
                    <a:pt x="1571" y="827"/>
                  </a:lnTo>
                  <a:lnTo>
                    <a:pt x="1679" y="551"/>
                  </a:lnTo>
                  <a:lnTo>
                    <a:pt x="1788" y="386"/>
                  </a:lnTo>
                  <a:lnTo>
                    <a:pt x="1903" y="221"/>
                  </a:lnTo>
                  <a:lnTo>
                    <a:pt x="2011" y="111"/>
                  </a:lnTo>
                  <a:lnTo>
                    <a:pt x="2120" y="55"/>
                  </a:lnTo>
                  <a:lnTo>
                    <a:pt x="2228" y="0"/>
                  </a:lnTo>
                  <a:lnTo>
                    <a:pt x="2336" y="55"/>
                  </a:lnTo>
                  <a:lnTo>
                    <a:pt x="2445" y="111"/>
                  </a:lnTo>
                  <a:lnTo>
                    <a:pt x="2553" y="221"/>
                  </a:lnTo>
                  <a:lnTo>
                    <a:pt x="2655" y="331"/>
                  </a:lnTo>
                  <a:lnTo>
                    <a:pt x="2763" y="551"/>
                  </a:lnTo>
                  <a:lnTo>
                    <a:pt x="2865" y="772"/>
                  </a:lnTo>
                  <a:lnTo>
                    <a:pt x="2966" y="1047"/>
                  </a:lnTo>
                  <a:lnTo>
                    <a:pt x="3061" y="1378"/>
                  </a:lnTo>
                  <a:lnTo>
                    <a:pt x="3163" y="1708"/>
                  </a:lnTo>
                  <a:lnTo>
                    <a:pt x="3257" y="2094"/>
                  </a:lnTo>
                  <a:lnTo>
                    <a:pt x="3352" y="2480"/>
                  </a:lnTo>
                  <a:lnTo>
                    <a:pt x="3440" y="2976"/>
                  </a:lnTo>
                  <a:lnTo>
                    <a:pt x="3528" y="3472"/>
                  </a:lnTo>
                  <a:lnTo>
                    <a:pt x="3616" y="3968"/>
                  </a:lnTo>
                  <a:lnTo>
                    <a:pt x="3697" y="4519"/>
                  </a:lnTo>
                  <a:lnTo>
                    <a:pt x="3779" y="5125"/>
                  </a:lnTo>
                  <a:lnTo>
                    <a:pt x="3853" y="5731"/>
                  </a:lnTo>
                  <a:lnTo>
                    <a:pt x="3921" y="6392"/>
                  </a:lnTo>
                  <a:lnTo>
                    <a:pt x="3995" y="7108"/>
                  </a:lnTo>
                  <a:lnTo>
                    <a:pt x="4056" y="7825"/>
                  </a:lnTo>
                  <a:lnTo>
                    <a:pt x="4117" y="8596"/>
                  </a:lnTo>
                  <a:lnTo>
                    <a:pt x="4172" y="9367"/>
                  </a:lnTo>
                  <a:lnTo>
                    <a:pt x="4226" y="10139"/>
                  </a:lnTo>
                  <a:lnTo>
                    <a:pt x="4273" y="11020"/>
                  </a:lnTo>
                  <a:lnTo>
                    <a:pt x="4314" y="11847"/>
                  </a:lnTo>
                  <a:lnTo>
                    <a:pt x="13435" y="214836"/>
                  </a:lnTo>
                  <a:lnTo>
                    <a:pt x="13435" y="214836"/>
                  </a:lnTo>
                  <a:lnTo>
                    <a:pt x="13476" y="215718"/>
                  </a:lnTo>
                  <a:lnTo>
                    <a:pt x="13503" y="216654"/>
                  </a:lnTo>
                  <a:lnTo>
                    <a:pt x="13530" y="217536"/>
                  </a:lnTo>
                  <a:lnTo>
                    <a:pt x="13551" y="218418"/>
                  </a:lnTo>
                  <a:lnTo>
                    <a:pt x="13564" y="219299"/>
                  </a:lnTo>
                  <a:lnTo>
                    <a:pt x="13571" y="220181"/>
                  </a:lnTo>
                  <a:lnTo>
                    <a:pt x="13578" y="221063"/>
                  </a:lnTo>
                  <a:lnTo>
                    <a:pt x="13571" y="221944"/>
                  </a:lnTo>
                  <a:lnTo>
                    <a:pt x="13564" y="222826"/>
                  </a:lnTo>
                  <a:lnTo>
                    <a:pt x="13551" y="223707"/>
                  </a:lnTo>
                  <a:lnTo>
                    <a:pt x="13530" y="224534"/>
                  </a:lnTo>
                  <a:lnTo>
                    <a:pt x="13510" y="225415"/>
                  </a:lnTo>
                  <a:lnTo>
                    <a:pt x="13483" y="226242"/>
                  </a:lnTo>
                  <a:lnTo>
                    <a:pt x="13449" y="227068"/>
                  </a:lnTo>
                  <a:lnTo>
                    <a:pt x="13408" y="227895"/>
                  </a:lnTo>
                  <a:lnTo>
                    <a:pt x="13368" y="228666"/>
                  </a:lnTo>
                  <a:lnTo>
                    <a:pt x="13320" y="229438"/>
                  </a:lnTo>
                  <a:lnTo>
                    <a:pt x="13273" y="230209"/>
                  </a:lnTo>
                  <a:lnTo>
                    <a:pt x="13212" y="230925"/>
                  </a:lnTo>
                  <a:lnTo>
                    <a:pt x="13151" y="231697"/>
                  </a:lnTo>
                  <a:lnTo>
                    <a:pt x="13090" y="232358"/>
                  </a:lnTo>
                  <a:lnTo>
                    <a:pt x="13022" y="233019"/>
                  </a:lnTo>
                  <a:lnTo>
                    <a:pt x="12948" y="233680"/>
                  </a:lnTo>
                  <a:lnTo>
                    <a:pt x="12873" y="234287"/>
                  </a:lnTo>
                  <a:lnTo>
                    <a:pt x="12792" y="234893"/>
                  </a:lnTo>
                  <a:lnTo>
                    <a:pt x="12704" y="235444"/>
                  </a:lnTo>
                  <a:lnTo>
                    <a:pt x="12616" y="235940"/>
                  </a:lnTo>
                  <a:lnTo>
                    <a:pt x="12521" y="236435"/>
                  </a:lnTo>
                  <a:lnTo>
                    <a:pt x="12426" y="236931"/>
                  </a:lnTo>
                  <a:lnTo>
                    <a:pt x="12332" y="237317"/>
                  </a:lnTo>
                  <a:lnTo>
                    <a:pt x="12223" y="237703"/>
                  </a:lnTo>
                  <a:lnTo>
                    <a:pt x="12122" y="238033"/>
                  </a:lnTo>
                  <a:lnTo>
                    <a:pt x="12115" y="238033"/>
                  </a:lnTo>
                  <a:lnTo>
                    <a:pt x="12115" y="238033"/>
                  </a:lnTo>
                  <a:lnTo>
                    <a:pt x="12007" y="238364"/>
                  </a:lnTo>
                  <a:lnTo>
                    <a:pt x="11898" y="238584"/>
                  </a:lnTo>
                  <a:lnTo>
                    <a:pt x="11790" y="238805"/>
                  </a:lnTo>
                  <a:lnTo>
                    <a:pt x="11682" y="238970"/>
                  </a:lnTo>
                  <a:lnTo>
                    <a:pt x="11573" y="239080"/>
                  </a:lnTo>
                  <a:lnTo>
                    <a:pt x="11465" y="239135"/>
                  </a:lnTo>
                  <a:lnTo>
                    <a:pt x="11350" y="239190"/>
                  </a:lnTo>
                  <a:lnTo>
                    <a:pt x="11241" y="239135"/>
                  </a:lnTo>
                  <a:lnTo>
                    <a:pt x="11140" y="239080"/>
                  </a:lnTo>
                  <a:lnTo>
                    <a:pt x="11031" y="238970"/>
                  </a:lnTo>
                  <a:lnTo>
                    <a:pt x="10923" y="238860"/>
                  </a:lnTo>
                  <a:lnTo>
                    <a:pt x="10822" y="238639"/>
                  </a:lnTo>
                  <a:lnTo>
                    <a:pt x="10720" y="238419"/>
                  </a:lnTo>
                  <a:lnTo>
                    <a:pt x="10618" y="238144"/>
                  </a:lnTo>
                  <a:lnTo>
                    <a:pt x="10517" y="237868"/>
                  </a:lnTo>
                  <a:lnTo>
                    <a:pt x="10415" y="237482"/>
                  </a:lnTo>
                  <a:lnTo>
                    <a:pt x="10320" y="237097"/>
                  </a:lnTo>
                  <a:lnTo>
                    <a:pt x="10232" y="236711"/>
                  </a:lnTo>
                  <a:lnTo>
                    <a:pt x="10138" y="236215"/>
                  </a:lnTo>
                  <a:lnTo>
                    <a:pt x="10050" y="235774"/>
                  </a:lnTo>
                  <a:lnTo>
                    <a:pt x="9968" y="235223"/>
                  </a:lnTo>
                  <a:lnTo>
                    <a:pt x="9880" y="234672"/>
                  </a:lnTo>
                  <a:lnTo>
                    <a:pt x="9806" y="234066"/>
                  </a:lnTo>
                  <a:lnTo>
                    <a:pt x="9731" y="233460"/>
                  </a:lnTo>
                  <a:lnTo>
                    <a:pt x="9657" y="232799"/>
                  </a:lnTo>
                  <a:lnTo>
                    <a:pt x="9589" y="232083"/>
                  </a:lnTo>
                  <a:lnTo>
                    <a:pt x="9521" y="231366"/>
                  </a:lnTo>
                  <a:lnTo>
                    <a:pt x="9460" y="230595"/>
                  </a:lnTo>
                  <a:lnTo>
                    <a:pt x="9406" y="229823"/>
                  </a:lnTo>
                  <a:lnTo>
                    <a:pt x="9352" y="229052"/>
                  </a:lnTo>
                  <a:lnTo>
                    <a:pt x="9311" y="228170"/>
                  </a:lnTo>
                  <a:lnTo>
                    <a:pt x="9264" y="227344"/>
                  </a:lnTo>
                  <a:lnTo>
                    <a:pt x="9264" y="227289"/>
                  </a:lnTo>
                  <a:lnTo>
                    <a:pt x="142" y="24300"/>
                  </a:lnTo>
                  <a:lnTo>
                    <a:pt x="142" y="24300"/>
                  </a:lnTo>
                  <a:lnTo>
                    <a:pt x="108" y="23418"/>
                  </a:lnTo>
                  <a:lnTo>
                    <a:pt x="75" y="22536"/>
                  </a:lnTo>
                  <a:lnTo>
                    <a:pt x="47" y="21655"/>
                  </a:lnTo>
                  <a:lnTo>
                    <a:pt x="27" y="20773"/>
                  </a:lnTo>
                  <a:lnTo>
                    <a:pt x="14" y="19892"/>
                  </a:lnTo>
                  <a:lnTo>
                    <a:pt x="7" y="19010"/>
                  </a:lnTo>
                  <a:lnTo>
                    <a:pt x="0" y="18128"/>
                  </a:lnTo>
                  <a:lnTo>
                    <a:pt x="7" y="17247"/>
                  </a:lnTo>
                  <a:lnTo>
                    <a:pt x="14" y="16365"/>
                  </a:lnTo>
                  <a:lnTo>
                    <a:pt x="27" y="15483"/>
                  </a:lnTo>
                  <a:lnTo>
                    <a:pt x="41" y="14657"/>
                  </a:lnTo>
                  <a:lnTo>
                    <a:pt x="68" y="13775"/>
                  </a:lnTo>
                  <a:lnTo>
                    <a:pt x="95" y="12949"/>
                  </a:lnTo>
                  <a:lnTo>
                    <a:pt x="129" y="12122"/>
                  </a:lnTo>
                  <a:lnTo>
                    <a:pt x="163" y="11351"/>
                  </a:lnTo>
                  <a:lnTo>
                    <a:pt x="203" y="10524"/>
                  </a:lnTo>
                  <a:lnTo>
                    <a:pt x="251" y="9753"/>
                  </a:lnTo>
                  <a:lnTo>
                    <a:pt x="305" y="8982"/>
                  </a:lnTo>
                  <a:lnTo>
                    <a:pt x="359" y="8265"/>
                  </a:lnTo>
                  <a:lnTo>
                    <a:pt x="420" y="7549"/>
                  </a:lnTo>
                  <a:lnTo>
                    <a:pt x="481" y="6833"/>
                  </a:lnTo>
                  <a:lnTo>
                    <a:pt x="549" y="6172"/>
                  </a:lnTo>
                  <a:lnTo>
                    <a:pt x="623" y="5565"/>
                  </a:lnTo>
                  <a:lnTo>
                    <a:pt x="698" y="4904"/>
                  </a:lnTo>
                  <a:lnTo>
                    <a:pt x="779" y="4353"/>
                  </a:lnTo>
                  <a:lnTo>
                    <a:pt x="860" y="3802"/>
                  </a:lnTo>
                  <a:lnTo>
                    <a:pt x="948" y="3251"/>
                  </a:lnTo>
                  <a:lnTo>
                    <a:pt x="1043" y="2755"/>
                  </a:lnTo>
                  <a:lnTo>
                    <a:pt x="1138" y="2315"/>
                  </a:lnTo>
                  <a:lnTo>
                    <a:pt x="1239" y="1874"/>
                  </a:lnTo>
                  <a:lnTo>
                    <a:pt x="1341" y="1488"/>
                  </a:lnTo>
                  <a:lnTo>
                    <a:pt x="1442" y="1157"/>
                  </a:lnTo>
                  <a:lnTo>
                    <a:pt x="1442" y="1157"/>
                  </a:lnTo>
                  <a:lnTo>
                    <a:pt x="1463" y="11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 rot="10800000" flipH="1">
              <a:off x="3251201" y="1640666"/>
              <a:ext cx="618793" cy="116454"/>
            </a:xfrm>
            <a:custGeom>
              <a:avLst/>
              <a:gdLst/>
              <a:ahLst/>
              <a:cxnLst/>
              <a:rect l="l" t="t" r="r" b="b"/>
              <a:pathLst>
                <a:path w="29358" h="39177" extrusionOk="0">
                  <a:moveTo>
                    <a:pt x="16558" y="1"/>
                  </a:moveTo>
                  <a:lnTo>
                    <a:pt x="15976" y="56"/>
                  </a:lnTo>
                  <a:lnTo>
                    <a:pt x="15387" y="166"/>
                  </a:lnTo>
                  <a:lnTo>
                    <a:pt x="14804" y="331"/>
                  </a:lnTo>
                  <a:lnTo>
                    <a:pt x="14215" y="607"/>
                  </a:lnTo>
                  <a:lnTo>
                    <a:pt x="13633" y="882"/>
                  </a:lnTo>
                  <a:lnTo>
                    <a:pt x="13057" y="1213"/>
                  </a:lnTo>
                  <a:lnTo>
                    <a:pt x="12475" y="1654"/>
                  </a:lnTo>
                  <a:lnTo>
                    <a:pt x="11906" y="2094"/>
                  </a:lnTo>
                  <a:lnTo>
                    <a:pt x="11337" y="2590"/>
                  </a:lnTo>
                  <a:lnTo>
                    <a:pt x="10775" y="3086"/>
                  </a:lnTo>
                  <a:lnTo>
                    <a:pt x="10220" y="3692"/>
                  </a:lnTo>
                  <a:lnTo>
                    <a:pt x="9671" y="4298"/>
                  </a:lnTo>
                  <a:lnTo>
                    <a:pt x="9129" y="4905"/>
                  </a:lnTo>
                  <a:lnTo>
                    <a:pt x="8594" y="5566"/>
                  </a:lnTo>
                  <a:lnTo>
                    <a:pt x="8073" y="6282"/>
                  </a:lnTo>
                  <a:lnTo>
                    <a:pt x="7558" y="6998"/>
                  </a:lnTo>
                  <a:lnTo>
                    <a:pt x="7057" y="7770"/>
                  </a:lnTo>
                  <a:lnTo>
                    <a:pt x="6563" y="8541"/>
                  </a:lnTo>
                  <a:lnTo>
                    <a:pt x="6089" y="9313"/>
                  </a:lnTo>
                  <a:lnTo>
                    <a:pt x="5622" y="10084"/>
                  </a:lnTo>
                  <a:lnTo>
                    <a:pt x="5168" y="10910"/>
                  </a:lnTo>
                  <a:lnTo>
                    <a:pt x="4728" y="11737"/>
                  </a:lnTo>
                  <a:lnTo>
                    <a:pt x="4308" y="12563"/>
                  </a:lnTo>
                  <a:lnTo>
                    <a:pt x="3895" y="13390"/>
                  </a:lnTo>
                  <a:lnTo>
                    <a:pt x="3502" y="14217"/>
                  </a:lnTo>
                  <a:lnTo>
                    <a:pt x="3130" y="15043"/>
                  </a:lnTo>
                  <a:lnTo>
                    <a:pt x="2777" y="15870"/>
                  </a:lnTo>
                  <a:lnTo>
                    <a:pt x="2439" y="16696"/>
                  </a:lnTo>
                  <a:lnTo>
                    <a:pt x="2121" y="17467"/>
                  </a:lnTo>
                  <a:lnTo>
                    <a:pt x="1823" y="18294"/>
                  </a:lnTo>
                  <a:lnTo>
                    <a:pt x="1545" y="19065"/>
                  </a:lnTo>
                  <a:lnTo>
                    <a:pt x="1288" y="19782"/>
                  </a:lnTo>
                  <a:lnTo>
                    <a:pt x="1051" y="20553"/>
                  </a:lnTo>
                  <a:lnTo>
                    <a:pt x="841" y="21269"/>
                  </a:lnTo>
                  <a:lnTo>
                    <a:pt x="658" y="21931"/>
                  </a:lnTo>
                  <a:lnTo>
                    <a:pt x="495" y="22592"/>
                  </a:lnTo>
                  <a:lnTo>
                    <a:pt x="353" y="23198"/>
                  </a:lnTo>
                  <a:lnTo>
                    <a:pt x="245" y="23804"/>
                  </a:lnTo>
                  <a:lnTo>
                    <a:pt x="157" y="24355"/>
                  </a:lnTo>
                  <a:lnTo>
                    <a:pt x="89" y="24906"/>
                  </a:lnTo>
                  <a:lnTo>
                    <a:pt x="42" y="25402"/>
                  </a:lnTo>
                  <a:lnTo>
                    <a:pt x="8" y="25898"/>
                  </a:lnTo>
                  <a:lnTo>
                    <a:pt x="1" y="26118"/>
                  </a:lnTo>
                  <a:lnTo>
                    <a:pt x="1" y="26339"/>
                  </a:lnTo>
                  <a:lnTo>
                    <a:pt x="1" y="26559"/>
                  </a:lnTo>
                  <a:lnTo>
                    <a:pt x="8" y="26779"/>
                  </a:lnTo>
                  <a:lnTo>
                    <a:pt x="21" y="27000"/>
                  </a:lnTo>
                  <a:lnTo>
                    <a:pt x="35" y="27220"/>
                  </a:lnTo>
                  <a:lnTo>
                    <a:pt x="82" y="27606"/>
                  </a:lnTo>
                  <a:lnTo>
                    <a:pt x="143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28" y="29038"/>
                  </a:lnTo>
                  <a:lnTo>
                    <a:pt x="556" y="29314"/>
                  </a:lnTo>
                  <a:lnTo>
                    <a:pt x="698" y="29589"/>
                  </a:lnTo>
                  <a:lnTo>
                    <a:pt x="854" y="29865"/>
                  </a:lnTo>
                  <a:lnTo>
                    <a:pt x="1030" y="30140"/>
                  </a:lnTo>
                  <a:lnTo>
                    <a:pt x="1409" y="30636"/>
                  </a:lnTo>
                  <a:lnTo>
                    <a:pt x="1850" y="31022"/>
                  </a:lnTo>
                  <a:lnTo>
                    <a:pt x="2337" y="31408"/>
                  </a:lnTo>
                  <a:lnTo>
                    <a:pt x="2865" y="31738"/>
                  </a:lnTo>
                  <a:lnTo>
                    <a:pt x="3441" y="32014"/>
                  </a:lnTo>
                  <a:lnTo>
                    <a:pt x="4051" y="32289"/>
                  </a:lnTo>
                  <a:lnTo>
                    <a:pt x="4701" y="32510"/>
                  </a:lnTo>
                  <a:lnTo>
                    <a:pt x="5385" y="32730"/>
                  </a:lnTo>
                  <a:lnTo>
                    <a:pt x="6827" y="33116"/>
                  </a:lnTo>
                  <a:lnTo>
                    <a:pt x="8364" y="33446"/>
                  </a:lnTo>
                  <a:lnTo>
                    <a:pt x="9962" y="33777"/>
                  </a:lnTo>
                  <a:lnTo>
                    <a:pt x="11594" y="34218"/>
                  </a:lnTo>
                  <a:lnTo>
                    <a:pt x="13240" y="34714"/>
                  </a:lnTo>
                  <a:lnTo>
                    <a:pt x="14053" y="34989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3" y="36202"/>
                  </a:lnTo>
                  <a:lnTo>
                    <a:pt x="17208" y="36697"/>
                  </a:lnTo>
                  <a:lnTo>
                    <a:pt x="17953" y="37248"/>
                  </a:lnTo>
                  <a:lnTo>
                    <a:pt x="18671" y="37744"/>
                  </a:lnTo>
                  <a:lnTo>
                    <a:pt x="19369" y="38185"/>
                  </a:lnTo>
                  <a:lnTo>
                    <a:pt x="20039" y="38571"/>
                  </a:lnTo>
                  <a:lnTo>
                    <a:pt x="20682" y="38846"/>
                  </a:lnTo>
                  <a:lnTo>
                    <a:pt x="21305" y="39012"/>
                  </a:lnTo>
                  <a:lnTo>
                    <a:pt x="21901" y="39122"/>
                  </a:lnTo>
                  <a:lnTo>
                    <a:pt x="22477" y="39177"/>
                  </a:lnTo>
                  <a:lnTo>
                    <a:pt x="23025" y="39122"/>
                  </a:lnTo>
                  <a:lnTo>
                    <a:pt x="23554" y="39067"/>
                  </a:lnTo>
                  <a:lnTo>
                    <a:pt x="24055" y="38901"/>
                  </a:lnTo>
                  <a:lnTo>
                    <a:pt x="24529" y="38736"/>
                  </a:lnTo>
                  <a:lnTo>
                    <a:pt x="24982" y="38461"/>
                  </a:lnTo>
                  <a:lnTo>
                    <a:pt x="25416" y="38240"/>
                  </a:lnTo>
                  <a:lnTo>
                    <a:pt x="25822" y="37910"/>
                  </a:lnTo>
                  <a:lnTo>
                    <a:pt x="26208" y="37579"/>
                  </a:lnTo>
                  <a:lnTo>
                    <a:pt x="26574" y="37193"/>
                  </a:lnTo>
                  <a:lnTo>
                    <a:pt x="26912" y="36863"/>
                  </a:lnTo>
                  <a:lnTo>
                    <a:pt x="27224" y="36477"/>
                  </a:lnTo>
                  <a:lnTo>
                    <a:pt x="27522" y="36036"/>
                  </a:lnTo>
                  <a:lnTo>
                    <a:pt x="27793" y="35650"/>
                  </a:lnTo>
                  <a:lnTo>
                    <a:pt x="28267" y="34879"/>
                  </a:lnTo>
                  <a:lnTo>
                    <a:pt x="28653" y="34108"/>
                  </a:lnTo>
                  <a:lnTo>
                    <a:pt x="28951" y="33502"/>
                  </a:lnTo>
                  <a:lnTo>
                    <a:pt x="29161" y="32951"/>
                  </a:lnTo>
                  <a:lnTo>
                    <a:pt x="29330" y="32510"/>
                  </a:lnTo>
                  <a:lnTo>
                    <a:pt x="29357" y="29645"/>
                  </a:lnTo>
                  <a:lnTo>
                    <a:pt x="29195" y="28322"/>
                  </a:lnTo>
                  <a:lnTo>
                    <a:pt x="29032" y="27110"/>
                  </a:lnTo>
                  <a:lnTo>
                    <a:pt x="28863" y="25843"/>
                  </a:lnTo>
                  <a:lnTo>
                    <a:pt x="28687" y="24686"/>
                  </a:lnTo>
                  <a:lnTo>
                    <a:pt x="28504" y="23528"/>
                  </a:lnTo>
                  <a:lnTo>
                    <a:pt x="28321" y="22371"/>
                  </a:lnTo>
                  <a:lnTo>
                    <a:pt x="28131" y="21324"/>
                  </a:lnTo>
                  <a:lnTo>
                    <a:pt x="27942" y="20222"/>
                  </a:lnTo>
                  <a:lnTo>
                    <a:pt x="27745" y="19231"/>
                  </a:lnTo>
                  <a:lnTo>
                    <a:pt x="27542" y="18184"/>
                  </a:lnTo>
                  <a:lnTo>
                    <a:pt x="27339" y="17247"/>
                  </a:lnTo>
                  <a:lnTo>
                    <a:pt x="27129" y="16310"/>
                  </a:lnTo>
                  <a:lnTo>
                    <a:pt x="26912" y="15429"/>
                  </a:lnTo>
                  <a:lnTo>
                    <a:pt x="26696" y="14547"/>
                  </a:lnTo>
                  <a:lnTo>
                    <a:pt x="26479" y="13666"/>
                  </a:lnTo>
                  <a:lnTo>
                    <a:pt x="26256" y="12839"/>
                  </a:lnTo>
                  <a:lnTo>
                    <a:pt x="26025" y="12068"/>
                  </a:lnTo>
                  <a:lnTo>
                    <a:pt x="25795" y="11296"/>
                  </a:lnTo>
                  <a:lnTo>
                    <a:pt x="25558" y="10580"/>
                  </a:lnTo>
                  <a:lnTo>
                    <a:pt x="25321" y="9864"/>
                  </a:lnTo>
                  <a:lnTo>
                    <a:pt x="25084" y="9202"/>
                  </a:lnTo>
                  <a:lnTo>
                    <a:pt x="24840" y="8541"/>
                  </a:lnTo>
                  <a:lnTo>
                    <a:pt x="24339" y="7329"/>
                  </a:lnTo>
                  <a:lnTo>
                    <a:pt x="23831" y="6227"/>
                  </a:lnTo>
                  <a:lnTo>
                    <a:pt x="23317" y="5180"/>
                  </a:lnTo>
                  <a:lnTo>
                    <a:pt x="22788" y="4298"/>
                  </a:lnTo>
                  <a:lnTo>
                    <a:pt x="22253" y="3472"/>
                  </a:lnTo>
                  <a:lnTo>
                    <a:pt x="21712" y="2756"/>
                  </a:lnTo>
                  <a:lnTo>
                    <a:pt x="21156" y="2094"/>
                  </a:lnTo>
                  <a:lnTo>
                    <a:pt x="20601" y="1543"/>
                  </a:lnTo>
                  <a:lnTo>
                    <a:pt x="20032" y="1103"/>
                  </a:lnTo>
                  <a:lnTo>
                    <a:pt x="19463" y="717"/>
                  </a:lnTo>
                  <a:lnTo>
                    <a:pt x="18888" y="441"/>
                  </a:lnTo>
                  <a:lnTo>
                    <a:pt x="18312" y="221"/>
                  </a:lnTo>
                  <a:lnTo>
                    <a:pt x="17730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 rot="10800000" flipH="1">
              <a:off x="3251201" y="1640666"/>
              <a:ext cx="618793" cy="116454"/>
            </a:xfrm>
            <a:custGeom>
              <a:avLst/>
              <a:gdLst/>
              <a:ahLst/>
              <a:cxnLst/>
              <a:rect l="l" t="t" r="r" b="b"/>
              <a:pathLst>
                <a:path w="29358" h="39177" fill="none" extrusionOk="0">
                  <a:moveTo>
                    <a:pt x="29330" y="32510"/>
                  </a:moveTo>
                  <a:lnTo>
                    <a:pt x="29330" y="32510"/>
                  </a:lnTo>
                  <a:lnTo>
                    <a:pt x="29161" y="32951"/>
                  </a:lnTo>
                  <a:lnTo>
                    <a:pt x="28951" y="33502"/>
                  </a:lnTo>
                  <a:lnTo>
                    <a:pt x="28653" y="34108"/>
                  </a:lnTo>
                  <a:lnTo>
                    <a:pt x="28267" y="34879"/>
                  </a:lnTo>
                  <a:lnTo>
                    <a:pt x="27793" y="35650"/>
                  </a:lnTo>
                  <a:lnTo>
                    <a:pt x="27522" y="36036"/>
                  </a:lnTo>
                  <a:lnTo>
                    <a:pt x="27224" y="36477"/>
                  </a:lnTo>
                  <a:lnTo>
                    <a:pt x="26912" y="36863"/>
                  </a:lnTo>
                  <a:lnTo>
                    <a:pt x="26574" y="37193"/>
                  </a:lnTo>
                  <a:lnTo>
                    <a:pt x="26208" y="37579"/>
                  </a:lnTo>
                  <a:lnTo>
                    <a:pt x="25822" y="37910"/>
                  </a:lnTo>
                  <a:lnTo>
                    <a:pt x="25416" y="38240"/>
                  </a:lnTo>
                  <a:lnTo>
                    <a:pt x="24982" y="38461"/>
                  </a:lnTo>
                  <a:lnTo>
                    <a:pt x="24529" y="38736"/>
                  </a:lnTo>
                  <a:lnTo>
                    <a:pt x="24055" y="38901"/>
                  </a:lnTo>
                  <a:lnTo>
                    <a:pt x="23554" y="39067"/>
                  </a:lnTo>
                  <a:lnTo>
                    <a:pt x="23025" y="39122"/>
                  </a:lnTo>
                  <a:lnTo>
                    <a:pt x="22477" y="39177"/>
                  </a:lnTo>
                  <a:lnTo>
                    <a:pt x="21901" y="39122"/>
                  </a:lnTo>
                  <a:lnTo>
                    <a:pt x="21305" y="39012"/>
                  </a:lnTo>
                  <a:lnTo>
                    <a:pt x="20682" y="38846"/>
                  </a:lnTo>
                  <a:lnTo>
                    <a:pt x="20039" y="38571"/>
                  </a:lnTo>
                  <a:lnTo>
                    <a:pt x="19369" y="38185"/>
                  </a:lnTo>
                  <a:lnTo>
                    <a:pt x="18671" y="37744"/>
                  </a:lnTo>
                  <a:lnTo>
                    <a:pt x="17953" y="37248"/>
                  </a:lnTo>
                  <a:lnTo>
                    <a:pt x="17953" y="37248"/>
                  </a:lnTo>
                  <a:lnTo>
                    <a:pt x="17208" y="36697"/>
                  </a:lnTo>
                  <a:lnTo>
                    <a:pt x="16443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3" y="34989"/>
                  </a:lnTo>
                  <a:lnTo>
                    <a:pt x="13240" y="34714"/>
                  </a:lnTo>
                  <a:lnTo>
                    <a:pt x="11594" y="34218"/>
                  </a:lnTo>
                  <a:lnTo>
                    <a:pt x="9962" y="33777"/>
                  </a:lnTo>
                  <a:lnTo>
                    <a:pt x="8364" y="33446"/>
                  </a:lnTo>
                  <a:lnTo>
                    <a:pt x="6827" y="33116"/>
                  </a:lnTo>
                  <a:lnTo>
                    <a:pt x="5385" y="32730"/>
                  </a:lnTo>
                  <a:lnTo>
                    <a:pt x="4701" y="32510"/>
                  </a:lnTo>
                  <a:lnTo>
                    <a:pt x="4051" y="32289"/>
                  </a:lnTo>
                  <a:lnTo>
                    <a:pt x="3441" y="32014"/>
                  </a:lnTo>
                  <a:lnTo>
                    <a:pt x="2865" y="31738"/>
                  </a:lnTo>
                  <a:lnTo>
                    <a:pt x="2337" y="31408"/>
                  </a:lnTo>
                  <a:lnTo>
                    <a:pt x="1850" y="31022"/>
                  </a:lnTo>
                  <a:lnTo>
                    <a:pt x="1409" y="30636"/>
                  </a:lnTo>
                  <a:lnTo>
                    <a:pt x="1030" y="30140"/>
                  </a:lnTo>
                  <a:lnTo>
                    <a:pt x="854" y="29865"/>
                  </a:lnTo>
                  <a:lnTo>
                    <a:pt x="698" y="29589"/>
                  </a:lnTo>
                  <a:lnTo>
                    <a:pt x="556" y="29314"/>
                  </a:lnTo>
                  <a:lnTo>
                    <a:pt x="428" y="29038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3" y="27992"/>
                  </a:lnTo>
                  <a:lnTo>
                    <a:pt x="82" y="27606"/>
                  </a:lnTo>
                  <a:lnTo>
                    <a:pt x="35" y="27220"/>
                  </a:lnTo>
                  <a:lnTo>
                    <a:pt x="21" y="27000"/>
                  </a:lnTo>
                  <a:lnTo>
                    <a:pt x="8" y="26779"/>
                  </a:lnTo>
                  <a:lnTo>
                    <a:pt x="1" y="26559"/>
                  </a:lnTo>
                  <a:lnTo>
                    <a:pt x="1" y="26339"/>
                  </a:lnTo>
                  <a:lnTo>
                    <a:pt x="1" y="26118"/>
                  </a:lnTo>
                  <a:lnTo>
                    <a:pt x="8" y="25898"/>
                  </a:lnTo>
                  <a:lnTo>
                    <a:pt x="42" y="25402"/>
                  </a:lnTo>
                  <a:lnTo>
                    <a:pt x="89" y="24906"/>
                  </a:lnTo>
                  <a:lnTo>
                    <a:pt x="157" y="24355"/>
                  </a:lnTo>
                  <a:lnTo>
                    <a:pt x="245" y="23804"/>
                  </a:lnTo>
                  <a:lnTo>
                    <a:pt x="245" y="23804"/>
                  </a:lnTo>
                  <a:lnTo>
                    <a:pt x="353" y="23198"/>
                  </a:lnTo>
                  <a:lnTo>
                    <a:pt x="495" y="22592"/>
                  </a:lnTo>
                  <a:lnTo>
                    <a:pt x="658" y="21931"/>
                  </a:lnTo>
                  <a:lnTo>
                    <a:pt x="841" y="21269"/>
                  </a:lnTo>
                  <a:lnTo>
                    <a:pt x="1051" y="20553"/>
                  </a:lnTo>
                  <a:lnTo>
                    <a:pt x="1288" y="19782"/>
                  </a:lnTo>
                  <a:lnTo>
                    <a:pt x="1545" y="19065"/>
                  </a:lnTo>
                  <a:lnTo>
                    <a:pt x="1823" y="18294"/>
                  </a:lnTo>
                  <a:lnTo>
                    <a:pt x="2121" y="17467"/>
                  </a:lnTo>
                  <a:lnTo>
                    <a:pt x="2439" y="16696"/>
                  </a:lnTo>
                  <a:lnTo>
                    <a:pt x="2777" y="15870"/>
                  </a:lnTo>
                  <a:lnTo>
                    <a:pt x="3130" y="15043"/>
                  </a:lnTo>
                  <a:lnTo>
                    <a:pt x="3502" y="14217"/>
                  </a:lnTo>
                  <a:lnTo>
                    <a:pt x="3895" y="13390"/>
                  </a:lnTo>
                  <a:lnTo>
                    <a:pt x="4308" y="12563"/>
                  </a:lnTo>
                  <a:lnTo>
                    <a:pt x="4728" y="11737"/>
                  </a:lnTo>
                  <a:lnTo>
                    <a:pt x="5168" y="10910"/>
                  </a:lnTo>
                  <a:lnTo>
                    <a:pt x="5622" y="10084"/>
                  </a:lnTo>
                  <a:lnTo>
                    <a:pt x="6089" y="9313"/>
                  </a:lnTo>
                  <a:lnTo>
                    <a:pt x="6563" y="8541"/>
                  </a:lnTo>
                  <a:lnTo>
                    <a:pt x="7057" y="7770"/>
                  </a:lnTo>
                  <a:lnTo>
                    <a:pt x="7558" y="6998"/>
                  </a:lnTo>
                  <a:lnTo>
                    <a:pt x="8073" y="6282"/>
                  </a:lnTo>
                  <a:lnTo>
                    <a:pt x="8594" y="5566"/>
                  </a:lnTo>
                  <a:lnTo>
                    <a:pt x="9129" y="4905"/>
                  </a:lnTo>
                  <a:lnTo>
                    <a:pt x="9671" y="4298"/>
                  </a:lnTo>
                  <a:lnTo>
                    <a:pt x="10220" y="3692"/>
                  </a:lnTo>
                  <a:lnTo>
                    <a:pt x="10775" y="3086"/>
                  </a:lnTo>
                  <a:lnTo>
                    <a:pt x="11337" y="2590"/>
                  </a:lnTo>
                  <a:lnTo>
                    <a:pt x="11906" y="2094"/>
                  </a:lnTo>
                  <a:lnTo>
                    <a:pt x="12475" y="1654"/>
                  </a:lnTo>
                  <a:lnTo>
                    <a:pt x="13057" y="1213"/>
                  </a:lnTo>
                  <a:lnTo>
                    <a:pt x="13633" y="882"/>
                  </a:lnTo>
                  <a:lnTo>
                    <a:pt x="14215" y="607"/>
                  </a:lnTo>
                  <a:lnTo>
                    <a:pt x="14804" y="331"/>
                  </a:lnTo>
                  <a:lnTo>
                    <a:pt x="15387" y="166"/>
                  </a:lnTo>
                  <a:lnTo>
                    <a:pt x="15976" y="56"/>
                  </a:lnTo>
                  <a:lnTo>
                    <a:pt x="16558" y="1"/>
                  </a:lnTo>
                  <a:lnTo>
                    <a:pt x="17147" y="1"/>
                  </a:lnTo>
                  <a:lnTo>
                    <a:pt x="17730" y="56"/>
                  </a:lnTo>
                  <a:lnTo>
                    <a:pt x="18312" y="221"/>
                  </a:lnTo>
                  <a:lnTo>
                    <a:pt x="18888" y="441"/>
                  </a:lnTo>
                  <a:lnTo>
                    <a:pt x="19463" y="717"/>
                  </a:lnTo>
                  <a:lnTo>
                    <a:pt x="20032" y="1103"/>
                  </a:lnTo>
                  <a:lnTo>
                    <a:pt x="20601" y="1543"/>
                  </a:lnTo>
                  <a:lnTo>
                    <a:pt x="21156" y="2094"/>
                  </a:lnTo>
                  <a:lnTo>
                    <a:pt x="21712" y="2756"/>
                  </a:lnTo>
                  <a:lnTo>
                    <a:pt x="22253" y="3472"/>
                  </a:lnTo>
                  <a:lnTo>
                    <a:pt x="22788" y="4298"/>
                  </a:lnTo>
                  <a:lnTo>
                    <a:pt x="23317" y="5180"/>
                  </a:lnTo>
                  <a:lnTo>
                    <a:pt x="23831" y="6227"/>
                  </a:lnTo>
                  <a:lnTo>
                    <a:pt x="24339" y="7329"/>
                  </a:lnTo>
                  <a:lnTo>
                    <a:pt x="24840" y="8541"/>
                  </a:lnTo>
                  <a:lnTo>
                    <a:pt x="25084" y="9202"/>
                  </a:lnTo>
                  <a:lnTo>
                    <a:pt x="25321" y="9864"/>
                  </a:lnTo>
                  <a:lnTo>
                    <a:pt x="25558" y="10580"/>
                  </a:lnTo>
                  <a:lnTo>
                    <a:pt x="25795" y="11296"/>
                  </a:lnTo>
                  <a:lnTo>
                    <a:pt x="26025" y="12068"/>
                  </a:lnTo>
                  <a:lnTo>
                    <a:pt x="26256" y="12839"/>
                  </a:lnTo>
                  <a:lnTo>
                    <a:pt x="26479" y="13666"/>
                  </a:lnTo>
                  <a:lnTo>
                    <a:pt x="26696" y="14547"/>
                  </a:lnTo>
                  <a:lnTo>
                    <a:pt x="26912" y="15429"/>
                  </a:lnTo>
                  <a:lnTo>
                    <a:pt x="27129" y="16310"/>
                  </a:lnTo>
                  <a:lnTo>
                    <a:pt x="27339" y="17247"/>
                  </a:lnTo>
                  <a:lnTo>
                    <a:pt x="27542" y="18184"/>
                  </a:lnTo>
                  <a:lnTo>
                    <a:pt x="27745" y="19231"/>
                  </a:lnTo>
                  <a:lnTo>
                    <a:pt x="27942" y="20222"/>
                  </a:lnTo>
                  <a:lnTo>
                    <a:pt x="28131" y="21324"/>
                  </a:lnTo>
                  <a:lnTo>
                    <a:pt x="28321" y="22371"/>
                  </a:lnTo>
                  <a:lnTo>
                    <a:pt x="28504" y="23528"/>
                  </a:lnTo>
                  <a:lnTo>
                    <a:pt x="28687" y="24686"/>
                  </a:lnTo>
                  <a:lnTo>
                    <a:pt x="28863" y="25843"/>
                  </a:lnTo>
                  <a:lnTo>
                    <a:pt x="29032" y="27110"/>
                  </a:lnTo>
                  <a:lnTo>
                    <a:pt x="29195" y="28322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 rot="10800000" flipH="1">
              <a:off x="3920977" y="1623631"/>
              <a:ext cx="55413" cy="133816"/>
            </a:xfrm>
            <a:custGeom>
              <a:avLst/>
              <a:gdLst/>
              <a:ahLst/>
              <a:cxnLst/>
              <a:rect l="l" t="t" r="r" b="b"/>
              <a:pathLst>
                <a:path w="2629" h="45018" extrusionOk="0">
                  <a:moveTo>
                    <a:pt x="319" y="0"/>
                  </a:moveTo>
                  <a:lnTo>
                    <a:pt x="1" y="43915"/>
                  </a:ln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 rot="10800000" flipH="1">
              <a:off x="3920977" y="1623631"/>
              <a:ext cx="55413" cy="133816"/>
            </a:xfrm>
            <a:custGeom>
              <a:avLst/>
              <a:gdLst/>
              <a:ahLst/>
              <a:cxnLst/>
              <a:rect l="l" t="t" r="r" b="b"/>
              <a:pathLst>
                <a:path w="2629" h="45018" fill="none" extrusionOk="0">
                  <a:moveTo>
                    <a:pt x="1" y="43915"/>
                  </a:moveTo>
                  <a:lnTo>
                    <a:pt x="2303" y="45017"/>
                  </a:lnTo>
                  <a:lnTo>
                    <a:pt x="2628" y="1102"/>
                  </a:lnTo>
                  <a:lnTo>
                    <a:pt x="319" y="0"/>
                  </a:lnTo>
                  <a:lnTo>
                    <a:pt x="1" y="439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 rot="10800000" flipH="1">
              <a:off x="3860732" y="1603637"/>
              <a:ext cx="172456" cy="103514"/>
            </a:xfrm>
            <a:custGeom>
              <a:avLst/>
              <a:gdLst/>
              <a:ahLst/>
              <a:cxnLst/>
              <a:rect l="l" t="t" r="r" b="b"/>
              <a:pathLst>
                <a:path w="8182" h="34824" extrusionOk="0">
                  <a:moveTo>
                    <a:pt x="231" y="0"/>
                  </a:moveTo>
                  <a:lnTo>
                    <a:pt x="1" y="31022"/>
                  </a:lnTo>
                  <a:lnTo>
                    <a:pt x="7951" y="34824"/>
                  </a:lnTo>
                  <a:lnTo>
                    <a:pt x="8181" y="380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 rot="10800000" flipH="1">
              <a:off x="4030759" y="1576123"/>
              <a:ext cx="616053" cy="140694"/>
            </a:xfrm>
            <a:custGeom>
              <a:avLst/>
              <a:gdLst/>
              <a:ahLst/>
              <a:cxnLst/>
              <a:rect l="l" t="t" r="r" b="b"/>
              <a:pathLst>
                <a:path w="29228" h="47332" extrusionOk="0">
                  <a:moveTo>
                    <a:pt x="8567" y="0"/>
                  </a:move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 rot="10800000" flipH="1">
              <a:off x="4030759" y="1576123"/>
              <a:ext cx="616053" cy="140694"/>
            </a:xfrm>
            <a:custGeom>
              <a:avLst/>
              <a:gdLst/>
              <a:ahLst/>
              <a:cxnLst/>
              <a:rect l="l" t="t" r="r" b="b"/>
              <a:pathLst>
                <a:path w="29228" h="47332" fill="none" extrusionOk="0">
                  <a:moveTo>
                    <a:pt x="0" y="22426"/>
                  </a:moveTo>
                  <a:lnTo>
                    <a:pt x="0" y="22426"/>
                  </a:lnTo>
                  <a:lnTo>
                    <a:pt x="163" y="23032"/>
                  </a:lnTo>
                  <a:lnTo>
                    <a:pt x="366" y="23693"/>
                  </a:lnTo>
                  <a:lnTo>
                    <a:pt x="657" y="24630"/>
                  </a:lnTo>
                  <a:lnTo>
                    <a:pt x="1030" y="25732"/>
                  </a:lnTo>
                  <a:lnTo>
                    <a:pt x="1490" y="26944"/>
                  </a:lnTo>
                  <a:lnTo>
                    <a:pt x="1754" y="27606"/>
                  </a:lnTo>
                  <a:lnTo>
                    <a:pt x="2039" y="28267"/>
                  </a:lnTo>
                  <a:lnTo>
                    <a:pt x="2343" y="28928"/>
                  </a:lnTo>
                  <a:lnTo>
                    <a:pt x="2675" y="29644"/>
                  </a:lnTo>
                  <a:lnTo>
                    <a:pt x="3034" y="30305"/>
                  </a:lnTo>
                  <a:lnTo>
                    <a:pt x="3406" y="31022"/>
                  </a:lnTo>
                  <a:lnTo>
                    <a:pt x="3806" y="31738"/>
                  </a:lnTo>
                  <a:lnTo>
                    <a:pt x="4233" y="32399"/>
                  </a:lnTo>
                  <a:lnTo>
                    <a:pt x="4680" y="33060"/>
                  </a:lnTo>
                  <a:lnTo>
                    <a:pt x="5154" y="33722"/>
                  </a:lnTo>
                  <a:lnTo>
                    <a:pt x="5648" y="34328"/>
                  </a:lnTo>
                  <a:lnTo>
                    <a:pt x="6169" y="34934"/>
                  </a:lnTo>
                  <a:lnTo>
                    <a:pt x="6718" y="35485"/>
                  </a:lnTo>
                  <a:lnTo>
                    <a:pt x="7287" y="35981"/>
                  </a:lnTo>
                  <a:lnTo>
                    <a:pt x="7883" y="36477"/>
                  </a:lnTo>
                  <a:lnTo>
                    <a:pt x="8499" y="36917"/>
                  </a:lnTo>
                  <a:lnTo>
                    <a:pt x="9142" y="37248"/>
                  </a:lnTo>
                  <a:lnTo>
                    <a:pt x="9813" y="37579"/>
                  </a:lnTo>
                  <a:lnTo>
                    <a:pt x="10510" y="37854"/>
                  </a:lnTo>
                  <a:lnTo>
                    <a:pt x="11235" y="38019"/>
                  </a:lnTo>
                  <a:lnTo>
                    <a:pt x="11235" y="38019"/>
                  </a:lnTo>
                  <a:lnTo>
                    <a:pt x="11980" y="38185"/>
                  </a:lnTo>
                  <a:lnTo>
                    <a:pt x="12745" y="38460"/>
                  </a:lnTo>
                  <a:lnTo>
                    <a:pt x="13530" y="38791"/>
                  </a:lnTo>
                  <a:lnTo>
                    <a:pt x="14329" y="39177"/>
                  </a:lnTo>
                  <a:lnTo>
                    <a:pt x="15135" y="39617"/>
                  </a:lnTo>
                  <a:lnTo>
                    <a:pt x="15948" y="40113"/>
                  </a:lnTo>
                  <a:lnTo>
                    <a:pt x="17587" y="41215"/>
                  </a:lnTo>
                  <a:lnTo>
                    <a:pt x="19219" y="42372"/>
                  </a:lnTo>
                  <a:lnTo>
                    <a:pt x="20810" y="43529"/>
                  </a:lnTo>
                  <a:lnTo>
                    <a:pt x="22341" y="44631"/>
                  </a:lnTo>
                  <a:lnTo>
                    <a:pt x="23783" y="45678"/>
                  </a:lnTo>
                  <a:lnTo>
                    <a:pt x="24460" y="46119"/>
                  </a:lnTo>
                  <a:lnTo>
                    <a:pt x="25110" y="46450"/>
                  </a:lnTo>
                  <a:lnTo>
                    <a:pt x="25720" y="46780"/>
                  </a:lnTo>
                  <a:lnTo>
                    <a:pt x="26295" y="47056"/>
                  </a:lnTo>
                  <a:lnTo>
                    <a:pt x="26830" y="47221"/>
                  </a:lnTo>
                  <a:lnTo>
                    <a:pt x="27318" y="47331"/>
                  </a:lnTo>
                  <a:lnTo>
                    <a:pt x="27758" y="47276"/>
                  </a:lnTo>
                  <a:lnTo>
                    <a:pt x="28144" y="47166"/>
                  </a:lnTo>
                  <a:lnTo>
                    <a:pt x="28320" y="47111"/>
                  </a:lnTo>
                  <a:lnTo>
                    <a:pt x="28483" y="46946"/>
                  </a:lnTo>
                  <a:lnTo>
                    <a:pt x="28625" y="46780"/>
                  </a:lnTo>
                  <a:lnTo>
                    <a:pt x="28760" y="46615"/>
                  </a:lnTo>
                  <a:lnTo>
                    <a:pt x="28876" y="46395"/>
                  </a:lnTo>
                  <a:lnTo>
                    <a:pt x="28970" y="46174"/>
                  </a:lnTo>
                  <a:lnTo>
                    <a:pt x="29058" y="45844"/>
                  </a:lnTo>
                  <a:lnTo>
                    <a:pt x="29126" y="45568"/>
                  </a:lnTo>
                  <a:lnTo>
                    <a:pt x="29173" y="45183"/>
                  </a:lnTo>
                  <a:lnTo>
                    <a:pt x="29194" y="45017"/>
                  </a:lnTo>
                  <a:lnTo>
                    <a:pt x="29207" y="44797"/>
                  </a:lnTo>
                  <a:lnTo>
                    <a:pt x="29221" y="44576"/>
                  </a:lnTo>
                  <a:lnTo>
                    <a:pt x="29221" y="44356"/>
                  </a:lnTo>
                  <a:lnTo>
                    <a:pt x="29228" y="44136"/>
                  </a:lnTo>
                  <a:lnTo>
                    <a:pt x="29221" y="43915"/>
                  </a:lnTo>
                  <a:lnTo>
                    <a:pt x="29201" y="43364"/>
                  </a:lnTo>
                  <a:lnTo>
                    <a:pt x="29160" y="42813"/>
                  </a:lnTo>
                  <a:lnTo>
                    <a:pt x="29099" y="42207"/>
                  </a:lnTo>
                  <a:lnTo>
                    <a:pt x="29024" y="41601"/>
                  </a:lnTo>
                  <a:lnTo>
                    <a:pt x="29024" y="41601"/>
                  </a:lnTo>
                  <a:lnTo>
                    <a:pt x="28923" y="40885"/>
                  </a:lnTo>
                  <a:lnTo>
                    <a:pt x="28794" y="40168"/>
                  </a:lnTo>
                  <a:lnTo>
                    <a:pt x="28638" y="39342"/>
                  </a:lnTo>
                  <a:lnTo>
                    <a:pt x="28462" y="38515"/>
                  </a:lnTo>
                  <a:lnTo>
                    <a:pt x="28266" y="37579"/>
                  </a:lnTo>
                  <a:lnTo>
                    <a:pt x="28043" y="36642"/>
                  </a:lnTo>
                  <a:lnTo>
                    <a:pt x="27806" y="35650"/>
                  </a:lnTo>
                  <a:lnTo>
                    <a:pt x="27541" y="34603"/>
                  </a:lnTo>
                  <a:lnTo>
                    <a:pt x="27250" y="33556"/>
                  </a:lnTo>
                  <a:lnTo>
                    <a:pt x="26952" y="32454"/>
                  </a:lnTo>
                  <a:lnTo>
                    <a:pt x="26627" y="31297"/>
                  </a:lnTo>
                  <a:lnTo>
                    <a:pt x="26282" y="30140"/>
                  </a:lnTo>
                  <a:lnTo>
                    <a:pt x="25923" y="28983"/>
                  </a:lnTo>
                  <a:lnTo>
                    <a:pt x="25551" y="27771"/>
                  </a:lnTo>
                  <a:lnTo>
                    <a:pt x="25151" y="26559"/>
                  </a:lnTo>
                  <a:lnTo>
                    <a:pt x="24745" y="25346"/>
                  </a:lnTo>
                  <a:lnTo>
                    <a:pt x="24325" y="24079"/>
                  </a:lnTo>
                  <a:lnTo>
                    <a:pt x="23885" y="22867"/>
                  </a:lnTo>
                  <a:lnTo>
                    <a:pt x="23431" y="21600"/>
                  </a:lnTo>
                  <a:lnTo>
                    <a:pt x="22964" y="20387"/>
                  </a:lnTo>
                  <a:lnTo>
                    <a:pt x="22490" y="19120"/>
                  </a:lnTo>
                  <a:lnTo>
                    <a:pt x="22002" y="17908"/>
                  </a:lnTo>
                  <a:lnTo>
                    <a:pt x="21501" y="16696"/>
                  </a:lnTo>
                  <a:lnTo>
                    <a:pt x="20993" y="15539"/>
                  </a:lnTo>
                  <a:lnTo>
                    <a:pt x="20472" y="14326"/>
                  </a:lnTo>
                  <a:lnTo>
                    <a:pt x="19943" y="13169"/>
                  </a:lnTo>
                  <a:lnTo>
                    <a:pt x="19408" y="12067"/>
                  </a:lnTo>
                  <a:lnTo>
                    <a:pt x="18867" y="10965"/>
                  </a:lnTo>
                  <a:lnTo>
                    <a:pt x="18311" y="9863"/>
                  </a:lnTo>
                  <a:lnTo>
                    <a:pt x="17756" y="8871"/>
                  </a:lnTo>
                  <a:lnTo>
                    <a:pt x="17194" y="7880"/>
                  </a:lnTo>
                  <a:lnTo>
                    <a:pt x="16625" y="6888"/>
                  </a:lnTo>
                  <a:lnTo>
                    <a:pt x="16056" y="6006"/>
                  </a:lnTo>
                  <a:lnTo>
                    <a:pt x="15481" y="5125"/>
                  </a:lnTo>
                  <a:lnTo>
                    <a:pt x="14905" y="4353"/>
                  </a:lnTo>
                  <a:lnTo>
                    <a:pt x="14323" y="3582"/>
                  </a:lnTo>
                  <a:lnTo>
                    <a:pt x="13740" y="2921"/>
                  </a:lnTo>
                  <a:lnTo>
                    <a:pt x="13158" y="2315"/>
                  </a:lnTo>
                  <a:lnTo>
                    <a:pt x="12582" y="1764"/>
                  </a:lnTo>
                  <a:lnTo>
                    <a:pt x="12000" y="1268"/>
                  </a:lnTo>
                  <a:lnTo>
                    <a:pt x="11418" y="827"/>
                  </a:lnTo>
                  <a:lnTo>
                    <a:pt x="10842" y="496"/>
                  </a:lnTo>
                  <a:lnTo>
                    <a:pt x="10266" y="276"/>
                  </a:lnTo>
                  <a:lnTo>
                    <a:pt x="9698" y="55"/>
                  </a:lnTo>
                  <a:lnTo>
                    <a:pt x="9129" y="0"/>
                  </a:lnTo>
                  <a:lnTo>
                    <a:pt x="8567" y="0"/>
                  </a:lnTo>
                  <a:lnTo>
                    <a:pt x="8005" y="111"/>
                  </a:lnTo>
                  <a:lnTo>
                    <a:pt x="7456" y="276"/>
                  </a:lnTo>
                  <a:lnTo>
                    <a:pt x="6914" y="606"/>
                  </a:lnTo>
                  <a:lnTo>
                    <a:pt x="6373" y="992"/>
                  </a:lnTo>
                  <a:lnTo>
                    <a:pt x="5844" y="1488"/>
                  </a:lnTo>
                  <a:lnTo>
                    <a:pt x="5323" y="2149"/>
                  </a:lnTo>
                  <a:lnTo>
                    <a:pt x="4815" y="2866"/>
                  </a:lnTo>
                  <a:lnTo>
                    <a:pt x="4564" y="3251"/>
                  </a:lnTo>
                  <a:lnTo>
                    <a:pt x="4314" y="3692"/>
                  </a:lnTo>
                  <a:lnTo>
                    <a:pt x="4070" y="4188"/>
                  </a:lnTo>
                  <a:lnTo>
                    <a:pt x="3826" y="4684"/>
                  </a:lnTo>
                  <a:lnTo>
                    <a:pt x="3583" y="5235"/>
                  </a:lnTo>
                  <a:lnTo>
                    <a:pt x="3345" y="5786"/>
                  </a:lnTo>
                  <a:lnTo>
                    <a:pt x="3115" y="6392"/>
                  </a:lnTo>
                  <a:lnTo>
                    <a:pt x="2878" y="6998"/>
                  </a:lnTo>
                  <a:lnTo>
                    <a:pt x="2655" y="7659"/>
                  </a:lnTo>
                  <a:lnTo>
                    <a:pt x="2431" y="8376"/>
                  </a:lnTo>
                  <a:lnTo>
                    <a:pt x="2208" y="9092"/>
                  </a:lnTo>
                  <a:lnTo>
                    <a:pt x="1991" y="9863"/>
                  </a:lnTo>
                  <a:lnTo>
                    <a:pt x="1774" y="10635"/>
                  </a:lnTo>
                  <a:lnTo>
                    <a:pt x="1564" y="11461"/>
                  </a:lnTo>
                  <a:lnTo>
                    <a:pt x="1355" y="12343"/>
                  </a:lnTo>
                  <a:lnTo>
                    <a:pt x="1151" y="13279"/>
                  </a:lnTo>
                  <a:lnTo>
                    <a:pt x="955" y="14216"/>
                  </a:lnTo>
                  <a:lnTo>
                    <a:pt x="759" y="15153"/>
                  </a:lnTo>
                  <a:lnTo>
                    <a:pt x="569" y="16200"/>
                  </a:lnTo>
                  <a:lnTo>
                    <a:pt x="379" y="17247"/>
                  </a:lnTo>
                  <a:lnTo>
                    <a:pt x="197" y="18349"/>
                  </a:lnTo>
                  <a:lnTo>
                    <a:pt x="21" y="19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extrusionOk="0">
                  <a:moveTo>
                    <a:pt x="3529" y="1"/>
                  </a:move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5E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fill="none" extrusionOk="0">
                  <a:moveTo>
                    <a:pt x="2845" y="136815"/>
                  </a:moveTo>
                  <a:lnTo>
                    <a:pt x="9982" y="140231"/>
                  </a:lnTo>
                  <a:lnTo>
                    <a:pt x="9982" y="140231"/>
                  </a:lnTo>
                  <a:lnTo>
                    <a:pt x="10138" y="140286"/>
                  </a:lnTo>
                  <a:lnTo>
                    <a:pt x="10294" y="140231"/>
                  </a:lnTo>
                  <a:lnTo>
                    <a:pt x="10443" y="140176"/>
                  </a:lnTo>
                  <a:lnTo>
                    <a:pt x="10599" y="140011"/>
                  </a:lnTo>
                  <a:lnTo>
                    <a:pt x="10741" y="139790"/>
                  </a:lnTo>
                  <a:lnTo>
                    <a:pt x="10890" y="139570"/>
                  </a:lnTo>
                  <a:lnTo>
                    <a:pt x="11032" y="139239"/>
                  </a:lnTo>
                  <a:lnTo>
                    <a:pt x="11174" y="138854"/>
                  </a:lnTo>
                  <a:lnTo>
                    <a:pt x="11310" y="138413"/>
                  </a:lnTo>
                  <a:lnTo>
                    <a:pt x="11445" y="137972"/>
                  </a:lnTo>
                  <a:lnTo>
                    <a:pt x="11574" y="137421"/>
                  </a:lnTo>
                  <a:lnTo>
                    <a:pt x="11702" y="136815"/>
                  </a:lnTo>
                  <a:lnTo>
                    <a:pt x="11824" y="136209"/>
                  </a:lnTo>
                  <a:lnTo>
                    <a:pt x="11946" y="135548"/>
                  </a:lnTo>
                  <a:lnTo>
                    <a:pt x="12061" y="134831"/>
                  </a:lnTo>
                  <a:lnTo>
                    <a:pt x="12170" y="134060"/>
                  </a:lnTo>
                  <a:lnTo>
                    <a:pt x="12278" y="133233"/>
                  </a:lnTo>
                  <a:lnTo>
                    <a:pt x="12380" y="132407"/>
                  </a:lnTo>
                  <a:lnTo>
                    <a:pt x="12474" y="131525"/>
                  </a:lnTo>
                  <a:lnTo>
                    <a:pt x="12562" y="130589"/>
                  </a:lnTo>
                  <a:lnTo>
                    <a:pt x="12650" y="129652"/>
                  </a:lnTo>
                  <a:lnTo>
                    <a:pt x="12732" y="128660"/>
                  </a:lnTo>
                  <a:lnTo>
                    <a:pt x="12806" y="127613"/>
                  </a:lnTo>
                  <a:lnTo>
                    <a:pt x="12874" y="126566"/>
                  </a:lnTo>
                  <a:lnTo>
                    <a:pt x="12935" y="125464"/>
                  </a:lnTo>
                  <a:lnTo>
                    <a:pt x="12989" y="124362"/>
                  </a:lnTo>
                  <a:lnTo>
                    <a:pt x="13043" y="123205"/>
                  </a:lnTo>
                  <a:lnTo>
                    <a:pt x="13084" y="122048"/>
                  </a:lnTo>
                  <a:lnTo>
                    <a:pt x="13118" y="120836"/>
                  </a:lnTo>
                  <a:lnTo>
                    <a:pt x="13145" y="119624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15" y="29480"/>
                  </a:lnTo>
                  <a:lnTo>
                    <a:pt x="13822" y="28212"/>
                  </a:lnTo>
                  <a:lnTo>
                    <a:pt x="13822" y="26945"/>
                  </a:lnTo>
                  <a:lnTo>
                    <a:pt x="13808" y="25733"/>
                  </a:lnTo>
                  <a:lnTo>
                    <a:pt x="13788" y="24521"/>
                  </a:lnTo>
                  <a:lnTo>
                    <a:pt x="13768" y="23308"/>
                  </a:lnTo>
                  <a:lnTo>
                    <a:pt x="13734" y="22096"/>
                  </a:lnTo>
                  <a:lnTo>
                    <a:pt x="13693" y="20939"/>
                  </a:lnTo>
                  <a:lnTo>
                    <a:pt x="13646" y="19782"/>
                  </a:lnTo>
                  <a:lnTo>
                    <a:pt x="13598" y="18680"/>
                  </a:lnTo>
                  <a:lnTo>
                    <a:pt x="13538" y="17578"/>
                  </a:lnTo>
                  <a:lnTo>
                    <a:pt x="13470" y="16531"/>
                  </a:lnTo>
                  <a:lnTo>
                    <a:pt x="13402" y="15484"/>
                  </a:lnTo>
                  <a:lnTo>
                    <a:pt x="13321" y="14492"/>
                  </a:lnTo>
                  <a:lnTo>
                    <a:pt x="13240" y="13500"/>
                  </a:lnTo>
                  <a:lnTo>
                    <a:pt x="13152" y="12564"/>
                  </a:lnTo>
                  <a:lnTo>
                    <a:pt x="13057" y="11682"/>
                  </a:lnTo>
                  <a:lnTo>
                    <a:pt x="12962" y="10801"/>
                  </a:lnTo>
                  <a:lnTo>
                    <a:pt x="12854" y="9974"/>
                  </a:lnTo>
                  <a:lnTo>
                    <a:pt x="12745" y="9203"/>
                  </a:lnTo>
                  <a:lnTo>
                    <a:pt x="12637" y="8486"/>
                  </a:lnTo>
                  <a:lnTo>
                    <a:pt x="12515" y="7770"/>
                  </a:lnTo>
                  <a:lnTo>
                    <a:pt x="12393" y="7109"/>
                  </a:lnTo>
                  <a:lnTo>
                    <a:pt x="12264" y="6503"/>
                  </a:lnTo>
                  <a:lnTo>
                    <a:pt x="12136" y="5952"/>
                  </a:lnTo>
                  <a:lnTo>
                    <a:pt x="12000" y="5456"/>
                  </a:lnTo>
                  <a:lnTo>
                    <a:pt x="11865" y="5015"/>
                  </a:lnTo>
                  <a:lnTo>
                    <a:pt x="11723" y="4574"/>
                  </a:lnTo>
                  <a:lnTo>
                    <a:pt x="11580" y="4244"/>
                  </a:lnTo>
                  <a:lnTo>
                    <a:pt x="11431" y="3968"/>
                  </a:lnTo>
                  <a:lnTo>
                    <a:pt x="11283" y="3748"/>
                  </a:lnTo>
                  <a:lnTo>
                    <a:pt x="11134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833" y="56"/>
                  </a:lnTo>
                  <a:lnTo>
                    <a:pt x="3678" y="1"/>
                  </a:lnTo>
                  <a:lnTo>
                    <a:pt x="3529" y="1"/>
                  </a:lnTo>
                  <a:lnTo>
                    <a:pt x="3373" y="111"/>
                  </a:lnTo>
                  <a:lnTo>
                    <a:pt x="3224" y="221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1" y="1048"/>
                  </a:lnTo>
                  <a:lnTo>
                    <a:pt x="2648" y="1378"/>
                  </a:lnTo>
                  <a:lnTo>
                    <a:pt x="2513" y="1819"/>
                  </a:lnTo>
                  <a:lnTo>
                    <a:pt x="2377" y="2315"/>
                  </a:lnTo>
                  <a:lnTo>
                    <a:pt x="2242" y="2811"/>
                  </a:lnTo>
                  <a:lnTo>
                    <a:pt x="2120" y="3417"/>
                  </a:lnTo>
                  <a:lnTo>
                    <a:pt x="1991" y="4023"/>
                  </a:lnTo>
                  <a:lnTo>
                    <a:pt x="1876" y="4740"/>
                  </a:lnTo>
                  <a:lnTo>
                    <a:pt x="1761" y="5456"/>
                  </a:lnTo>
                  <a:lnTo>
                    <a:pt x="1646" y="6227"/>
                  </a:lnTo>
                  <a:lnTo>
                    <a:pt x="1545" y="6999"/>
                  </a:lnTo>
                  <a:lnTo>
                    <a:pt x="1443" y="7825"/>
                  </a:lnTo>
                  <a:lnTo>
                    <a:pt x="1348" y="8762"/>
                  </a:lnTo>
                  <a:lnTo>
                    <a:pt x="1253" y="9643"/>
                  </a:lnTo>
                  <a:lnTo>
                    <a:pt x="1165" y="10635"/>
                  </a:lnTo>
                  <a:lnTo>
                    <a:pt x="1091" y="11627"/>
                  </a:lnTo>
                  <a:lnTo>
                    <a:pt x="1016" y="12619"/>
                  </a:lnTo>
                  <a:lnTo>
                    <a:pt x="949" y="13721"/>
                  </a:lnTo>
                  <a:lnTo>
                    <a:pt x="881" y="14768"/>
                  </a:lnTo>
                  <a:lnTo>
                    <a:pt x="827" y="15925"/>
                  </a:lnTo>
                  <a:lnTo>
                    <a:pt x="779" y="17027"/>
                  </a:lnTo>
                  <a:lnTo>
                    <a:pt x="739" y="18239"/>
                  </a:lnTo>
                  <a:lnTo>
                    <a:pt x="698" y="19396"/>
                  </a:lnTo>
                  <a:lnTo>
                    <a:pt x="671" y="20664"/>
                  </a:lnTo>
                  <a:lnTo>
                    <a:pt x="651" y="21876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0808"/>
                  </a:lnTo>
                  <a:lnTo>
                    <a:pt x="1" y="112075"/>
                  </a:lnTo>
                  <a:lnTo>
                    <a:pt x="1" y="113287"/>
                  </a:lnTo>
                  <a:lnTo>
                    <a:pt x="14" y="114554"/>
                  </a:lnTo>
                  <a:lnTo>
                    <a:pt x="28" y="115767"/>
                  </a:lnTo>
                  <a:lnTo>
                    <a:pt x="55" y="116979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450"/>
                  </a:lnTo>
                  <a:lnTo>
                    <a:pt x="224" y="121552"/>
                  </a:lnTo>
                  <a:lnTo>
                    <a:pt x="285" y="122654"/>
                  </a:lnTo>
                  <a:lnTo>
                    <a:pt x="346" y="123756"/>
                  </a:lnTo>
                  <a:lnTo>
                    <a:pt x="420" y="124748"/>
                  </a:lnTo>
                  <a:lnTo>
                    <a:pt x="495" y="125740"/>
                  </a:lnTo>
                  <a:lnTo>
                    <a:pt x="576" y="126731"/>
                  </a:lnTo>
                  <a:lnTo>
                    <a:pt x="664" y="127668"/>
                  </a:lnTo>
                  <a:lnTo>
                    <a:pt x="759" y="128550"/>
                  </a:lnTo>
                  <a:lnTo>
                    <a:pt x="861" y="129431"/>
                  </a:lnTo>
                  <a:lnTo>
                    <a:pt x="962" y="130258"/>
                  </a:lnTo>
                  <a:lnTo>
                    <a:pt x="1071" y="131029"/>
                  </a:lnTo>
                  <a:lnTo>
                    <a:pt x="1186" y="131801"/>
                  </a:lnTo>
                  <a:lnTo>
                    <a:pt x="1301" y="132462"/>
                  </a:lnTo>
                  <a:lnTo>
                    <a:pt x="1423" y="133123"/>
                  </a:lnTo>
                  <a:lnTo>
                    <a:pt x="1551" y="133729"/>
                  </a:lnTo>
                  <a:lnTo>
                    <a:pt x="1680" y="134280"/>
                  </a:lnTo>
                  <a:lnTo>
                    <a:pt x="1815" y="134831"/>
                  </a:lnTo>
                  <a:lnTo>
                    <a:pt x="1951" y="135272"/>
                  </a:lnTo>
                  <a:lnTo>
                    <a:pt x="2093" y="135658"/>
                  </a:lnTo>
                  <a:lnTo>
                    <a:pt x="2235" y="135988"/>
                  </a:lnTo>
                  <a:lnTo>
                    <a:pt x="2384" y="136264"/>
                  </a:lnTo>
                  <a:lnTo>
                    <a:pt x="2533" y="136539"/>
                  </a:lnTo>
                  <a:lnTo>
                    <a:pt x="2689" y="136705"/>
                  </a:lnTo>
                  <a:lnTo>
                    <a:pt x="2845" y="1368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extrusionOk="0">
                  <a:moveTo>
                    <a:pt x="3508" y="1"/>
                  </a:moveTo>
                  <a:lnTo>
                    <a:pt x="3359" y="111"/>
                  </a:lnTo>
                  <a:lnTo>
                    <a:pt x="3217" y="276"/>
                  </a:lnTo>
                  <a:lnTo>
                    <a:pt x="3075" y="442"/>
                  </a:lnTo>
                  <a:lnTo>
                    <a:pt x="2933" y="717"/>
                  </a:lnTo>
                  <a:lnTo>
                    <a:pt x="2797" y="993"/>
                  </a:lnTo>
                  <a:lnTo>
                    <a:pt x="2662" y="1378"/>
                  </a:lnTo>
                  <a:lnTo>
                    <a:pt x="2526" y="1764"/>
                  </a:lnTo>
                  <a:lnTo>
                    <a:pt x="2398" y="2205"/>
                  </a:lnTo>
                  <a:lnTo>
                    <a:pt x="2269" y="2701"/>
                  </a:lnTo>
                  <a:lnTo>
                    <a:pt x="2147" y="3252"/>
                  </a:lnTo>
                  <a:lnTo>
                    <a:pt x="2025" y="3858"/>
                  </a:lnTo>
                  <a:lnTo>
                    <a:pt x="1910" y="4519"/>
                  </a:lnTo>
                  <a:lnTo>
                    <a:pt x="1802" y="5180"/>
                  </a:lnTo>
                  <a:lnTo>
                    <a:pt x="1694" y="5897"/>
                  </a:lnTo>
                  <a:lnTo>
                    <a:pt x="1585" y="6668"/>
                  </a:lnTo>
                  <a:lnTo>
                    <a:pt x="1490" y="7439"/>
                  </a:lnTo>
                  <a:lnTo>
                    <a:pt x="1389" y="8321"/>
                  </a:lnTo>
                  <a:lnTo>
                    <a:pt x="1301" y="9148"/>
                  </a:lnTo>
                  <a:lnTo>
                    <a:pt x="1219" y="10084"/>
                  </a:lnTo>
                  <a:lnTo>
                    <a:pt x="1138" y="11021"/>
                  </a:lnTo>
                  <a:lnTo>
                    <a:pt x="1064" y="11958"/>
                  </a:lnTo>
                  <a:lnTo>
                    <a:pt x="989" y="13005"/>
                  </a:lnTo>
                  <a:lnTo>
                    <a:pt x="928" y="13996"/>
                  </a:lnTo>
                  <a:lnTo>
                    <a:pt x="867" y="15043"/>
                  </a:lnTo>
                  <a:lnTo>
                    <a:pt x="820" y="16145"/>
                  </a:lnTo>
                  <a:lnTo>
                    <a:pt x="773" y="17247"/>
                  </a:lnTo>
                  <a:lnTo>
                    <a:pt x="732" y="18404"/>
                  </a:lnTo>
                  <a:lnTo>
                    <a:pt x="698" y="19562"/>
                  </a:lnTo>
                  <a:lnTo>
                    <a:pt x="671" y="20719"/>
                  </a:lnTo>
                  <a:lnTo>
                    <a:pt x="651" y="21931"/>
                  </a:lnTo>
                  <a:lnTo>
                    <a:pt x="637" y="23143"/>
                  </a:lnTo>
                  <a:lnTo>
                    <a:pt x="1" y="110808"/>
                  </a:lnTo>
                  <a:lnTo>
                    <a:pt x="1" y="112295"/>
                  </a:lnTo>
                  <a:lnTo>
                    <a:pt x="1" y="113507"/>
                  </a:lnTo>
                  <a:lnTo>
                    <a:pt x="14" y="114665"/>
                  </a:lnTo>
                  <a:lnTo>
                    <a:pt x="28" y="115877"/>
                  </a:lnTo>
                  <a:lnTo>
                    <a:pt x="55" y="117034"/>
                  </a:lnTo>
                  <a:lnTo>
                    <a:pt x="89" y="118136"/>
                  </a:lnTo>
                  <a:lnTo>
                    <a:pt x="122" y="119293"/>
                  </a:lnTo>
                  <a:lnTo>
                    <a:pt x="170" y="120395"/>
                  </a:lnTo>
                  <a:lnTo>
                    <a:pt x="217" y="121442"/>
                  </a:lnTo>
                  <a:lnTo>
                    <a:pt x="271" y="122489"/>
                  </a:lnTo>
                  <a:lnTo>
                    <a:pt x="332" y="123536"/>
                  </a:lnTo>
                  <a:lnTo>
                    <a:pt x="400" y="124527"/>
                  </a:lnTo>
                  <a:lnTo>
                    <a:pt x="475" y="125519"/>
                  </a:lnTo>
                  <a:lnTo>
                    <a:pt x="556" y="126456"/>
                  </a:lnTo>
                  <a:lnTo>
                    <a:pt x="637" y="127393"/>
                  </a:lnTo>
                  <a:lnTo>
                    <a:pt x="725" y="128274"/>
                  </a:lnTo>
                  <a:lnTo>
                    <a:pt x="820" y="129101"/>
                  </a:lnTo>
                  <a:lnTo>
                    <a:pt x="915" y="129927"/>
                  </a:lnTo>
                  <a:lnTo>
                    <a:pt x="1023" y="130699"/>
                  </a:lnTo>
                  <a:lnTo>
                    <a:pt x="1125" y="131415"/>
                  </a:lnTo>
                  <a:lnTo>
                    <a:pt x="1240" y="132131"/>
                  </a:lnTo>
                  <a:lnTo>
                    <a:pt x="1355" y="132737"/>
                  </a:lnTo>
                  <a:lnTo>
                    <a:pt x="1470" y="133344"/>
                  </a:lnTo>
                  <a:lnTo>
                    <a:pt x="1592" y="133950"/>
                  </a:lnTo>
                  <a:lnTo>
                    <a:pt x="1721" y="134446"/>
                  </a:lnTo>
                  <a:lnTo>
                    <a:pt x="1849" y="134941"/>
                  </a:lnTo>
                  <a:lnTo>
                    <a:pt x="1985" y="135327"/>
                  </a:lnTo>
                  <a:lnTo>
                    <a:pt x="2120" y="135713"/>
                  </a:lnTo>
                  <a:lnTo>
                    <a:pt x="2262" y="136043"/>
                  </a:lnTo>
                  <a:lnTo>
                    <a:pt x="2405" y="136319"/>
                  </a:lnTo>
                  <a:lnTo>
                    <a:pt x="2547" y="136539"/>
                  </a:lnTo>
                  <a:lnTo>
                    <a:pt x="2696" y="136705"/>
                  </a:lnTo>
                  <a:lnTo>
                    <a:pt x="2845" y="136815"/>
                  </a:lnTo>
                  <a:lnTo>
                    <a:pt x="4971" y="137807"/>
                  </a:lnTo>
                  <a:lnTo>
                    <a:pt x="7274" y="138909"/>
                  </a:lnTo>
                  <a:lnTo>
                    <a:pt x="9982" y="140231"/>
                  </a:lnTo>
                  <a:lnTo>
                    <a:pt x="10165" y="140286"/>
                  </a:lnTo>
                  <a:lnTo>
                    <a:pt x="10314" y="140231"/>
                  </a:lnTo>
                  <a:lnTo>
                    <a:pt x="10456" y="140176"/>
                  </a:lnTo>
                  <a:lnTo>
                    <a:pt x="10605" y="140011"/>
                  </a:lnTo>
                  <a:lnTo>
                    <a:pt x="10748" y="139790"/>
                  </a:lnTo>
                  <a:lnTo>
                    <a:pt x="10890" y="139570"/>
                  </a:lnTo>
                  <a:lnTo>
                    <a:pt x="11025" y="139239"/>
                  </a:lnTo>
                  <a:lnTo>
                    <a:pt x="11161" y="138909"/>
                  </a:lnTo>
                  <a:lnTo>
                    <a:pt x="11296" y="138468"/>
                  </a:lnTo>
                  <a:lnTo>
                    <a:pt x="11425" y="138027"/>
                  </a:lnTo>
                  <a:lnTo>
                    <a:pt x="11547" y="137531"/>
                  </a:lnTo>
                  <a:lnTo>
                    <a:pt x="11675" y="136980"/>
                  </a:lnTo>
                  <a:lnTo>
                    <a:pt x="11790" y="136374"/>
                  </a:lnTo>
                  <a:lnTo>
                    <a:pt x="11906" y="135768"/>
                  </a:lnTo>
                  <a:lnTo>
                    <a:pt x="12021" y="135052"/>
                  </a:lnTo>
                  <a:lnTo>
                    <a:pt x="12129" y="134335"/>
                  </a:lnTo>
                  <a:lnTo>
                    <a:pt x="12231" y="133619"/>
                  </a:lnTo>
                  <a:lnTo>
                    <a:pt x="12332" y="132793"/>
                  </a:lnTo>
                  <a:lnTo>
                    <a:pt x="12427" y="131966"/>
                  </a:lnTo>
                  <a:lnTo>
                    <a:pt x="12515" y="131084"/>
                  </a:lnTo>
                  <a:lnTo>
                    <a:pt x="12603" y="130203"/>
                  </a:lnTo>
                  <a:lnTo>
                    <a:pt x="12684" y="129266"/>
                  </a:lnTo>
                  <a:lnTo>
                    <a:pt x="12759" y="128274"/>
                  </a:lnTo>
                  <a:lnTo>
                    <a:pt x="12827" y="127282"/>
                  </a:lnTo>
                  <a:lnTo>
                    <a:pt x="12894" y="126236"/>
                  </a:lnTo>
                  <a:lnTo>
                    <a:pt x="12948" y="125189"/>
                  </a:lnTo>
                  <a:lnTo>
                    <a:pt x="13003" y="124087"/>
                  </a:lnTo>
                  <a:lnTo>
                    <a:pt x="13050" y="122985"/>
                  </a:lnTo>
                  <a:lnTo>
                    <a:pt x="13091" y="121883"/>
                  </a:lnTo>
                  <a:lnTo>
                    <a:pt x="13124" y="120726"/>
                  </a:lnTo>
                  <a:lnTo>
                    <a:pt x="13152" y="119513"/>
                  </a:lnTo>
                  <a:lnTo>
                    <a:pt x="13165" y="118356"/>
                  </a:lnTo>
                  <a:lnTo>
                    <a:pt x="13179" y="117144"/>
                  </a:lnTo>
                  <a:lnTo>
                    <a:pt x="13815" y="29480"/>
                  </a:lnTo>
                  <a:lnTo>
                    <a:pt x="13822" y="27992"/>
                  </a:lnTo>
                  <a:lnTo>
                    <a:pt x="13815" y="26780"/>
                  </a:lnTo>
                  <a:lnTo>
                    <a:pt x="13808" y="25567"/>
                  </a:lnTo>
                  <a:lnTo>
                    <a:pt x="13788" y="24410"/>
                  </a:lnTo>
                  <a:lnTo>
                    <a:pt x="13768" y="23253"/>
                  </a:lnTo>
                  <a:lnTo>
                    <a:pt x="13734" y="22096"/>
                  </a:lnTo>
                  <a:lnTo>
                    <a:pt x="13693" y="20994"/>
                  </a:lnTo>
                  <a:lnTo>
                    <a:pt x="13653" y="19892"/>
                  </a:lnTo>
                  <a:lnTo>
                    <a:pt x="13605" y="18790"/>
                  </a:lnTo>
                  <a:lnTo>
                    <a:pt x="13544" y="17743"/>
                  </a:lnTo>
                  <a:lnTo>
                    <a:pt x="13483" y="16696"/>
                  </a:lnTo>
                  <a:lnTo>
                    <a:pt x="13416" y="15704"/>
                  </a:lnTo>
                  <a:lnTo>
                    <a:pt x="13341" y="14768"/>
                  </a:lnTo>
                  <a:lnTo>
                    <a:pt x="13267" y="13831"/>
                  </a:lnTo>
                  <a:lnTo>
                    <a:pt x="13185" y="12894"/>
                  </a:lnTo>
                  <a:lnTo>
                    <a:pt x="13091" y="12013"/>
                  </a:lnTo>
                  <a:lnTo>
                    <a:pt x="13003" y="11186"/>
                  </a:lnTo>
                  <a:lnTo>
                    <a:pt x="12901" y="10360"/>
                  </a:lnTo>
                  <a:lnTo>
                    <a:pt x="12799" y="9588"/>
                  </a:lnTo>
                  <a:lnTo>
                    <a:pt x="12691" y="8872"/>
                  </a:lnTo>
                  <a:lnTo>
                    <a:pt x="12583" y="8156"/>
                  </a:lnTo>
                  <a:lnTo>
                    <a:pt x="12468" y="7495"/>
                  </a:lnTo>
                  <a:lnTo>
                    <a:pt x="12346" y="6888"/>
                  </a:lnTo>
                  <a:lnTo>
                    <a:pt x="12224" y="6337"/>
                  </a:lnTo>
                  <a:lnTo>
                    <a:pt x="12095" y="5786"/>
                  </a:lnTo>
                  <a:lnTo>
                    <a:pt x="11966" y="5346"/>
                  </a:lnTo>
                  <a:lnTo>
                    <a:pt x="11838" y="4905"/>
                  </a:lnTo>
                  <a:lnTo>
                    <a:pt x="11696" y="4519"/>
                  </a:lnTo>
                  <a:lnTo>
                    <a:pt x="11560" y="4189"/>
                  </a:lnTo>
                  <a:lnTo>
                    <a:pt x="11418" y="3913"/>
                  </a:lnTo>
                  <a:lnTo>
                    <a:pt x="11276" y="3748"/>
                  </a:lnTo>
                  <a:lnTo>
                    <a:pt x="11127" y="3582"/>
                  </a:lnTo>
                  <a:lnTo>
                    <a:pt x="10978" y="3472"/>
                  </a:lnTo>
                  <a:lnTo>
                    <a:pt x="3833" y="56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 rot="10800000" flipH="1">
              <a:off x="3822768" y="1744939"/>
              <a:ext cx="291333" cy="417003"/>
            </a:xfrm>
            <a:custGeom>
              <a:avLst/>
              <a:gdLst/>
              <a:ahLst/>
              <a:cxnLst/>
              <a:rect l="l" t="t" r="r" b="b"/>
              <a:pathLst>
                <a:path w="13822" h="140287" fill="none" extrusionOk="0">
                  <a:moveTo>
                    <a:pt x="10165" y="140286"/>
                  </a:moveTo>
                  <a:lnTo>
                    <a:pt x="10165" y="140286"/>
                  </a:lnTo>
                  <a:lnTo>
                    <a:pt x="9982" y="140231"/>
                  </a:lnTo>
                  <a:lnTo>
                    <a:pt x="7274" y="138909"/>
                  </a:lnTo>
                  <a:lnTo>
                    <a:pt x="4971" y="137807"/>
                  </a:lnTo>
                  <a:lnTo>
                    <a:pt x="2845" y="136815"/>
                  </a:lnTo>
                  <a:lnTo>
                    <a:pt x="2845" y="136815"/>
                  </a:lnTo>
                  <a:lnTo>
                    <a:pt x="2696" y="136705"/>
                  </a:lnTo>
                  <a:lnTo>
                    <a:pt x="2547" y="136539"/>
                  </a:lnTo>
                  <a:lnTo>
                    <a:pt x="2405" y="136319"/>
                  </a:lnTo>
                  <a:lnTo>
                    <a:pt x="2262" y="136043"/>
                  </a:lnTo>
                  <a:lnTo>
                    <a:pt x="2120" y="135713"/>
                  </a:lnTo>
                  <a:lnTo>
                    <a:pt x="1985" y="135327"/>
                  </a:lnTo>
                  <a:lnTo>
                    <a:pt x="1849" y="134941"/>
                  </a:lnTo>
                  <a:lnTo>
                    <a:pt x="1721" y="134446"/>
                  </a:lnTo>
                  <a:lnTo>
                    <a:pt x="1592" y="133950"/>
                  </a:lnTo>
                  <a:lnTo>
                    <a:pt x="1470" y="133344"/>
                  </a:lnTo>
                  <a:lnTo>
                    <a:pt x="1355" y="132737"/>
                  </a:lnTo>
                  <a:lnTo>
                    <a:pt x="1240" y="132131"/>
                  </a:lnTo>
                  <a:lnTo>
                    <a:pt x="1125" y="131415"/>
                  </a:lnTo>
                  <a:lnTo>
                    <a:pt x="1023" y="130699"/>
                  </a:lnTo>
                  <a:lnTo>
                    <a:pt x="915" y="129927"/>
                  </a:lnTo>
                  <a:lnTo>
                    <a:pt x="820" y="129101"/>
                  </a:lnTo>
                  <a:lnTo>
                    <a:pt x="725" y="128274"/>
                  </a:lnTo>
                  <a:lnTo>
                    <a:pt x="637" y="127393"/>
                  </a:lnTo>
                  <a:lnTo>
                    <a:pt x="556" y="126456"/>
                  </a:lnTo>
                  <a:lnTo>
                    <a:pt x="475" y="125519"/>
                  </a:lnTo>
                  <a:lnTo>
                    <a:pt x="400" y="124527"/>
                  </a:lnTo>
                  <a:lnTo>
                    <a:pt x="332" y="123536"/>
                  </a:lnTo>
                  <a:lnTo>
                    <a:pt x="271" y="122489"/>
                  </a:lnTo>
                  <a:lnTo>
                    <a:pt x="217" y="121442"/>
                  </a:lnTo>
                  <a:lnTo>
                    <a:pt x="170" y="120395"/>
                  </a:lnTo>
                  <a:lnTo>
                    <a:pt x="122" y="119293"/>
                  </a:lnTo>
                  <a:lnTo>
                    <a:pt x="89" y="118136"/>
                  </a:lnTo>
                  <a:lnTo>
                    <a:pt x="55" y="117034"/>
                  </a:lnTo>
                  <a:lnTo>
                    <a:pt x="28" y="115877"/>
                  </a:lnTo>
                  <a:lnTo>
                    <a:pt x="14" y="114665"/>
                  </a:lnTo>
                  <a:lnTo>
                    <a:pt x="1" y="113507"/>
                  </a:lnTo>
                  <a:lnTo>
                    <a:pt x="1" y="112295"/>
                  </a:lnTo>
                  <a:lnTo>
                    <a:pt x="1" y="112295"/>
                  </a:lnTo>
                  <a:lnTo>
                    <a:pt x="1" y="110808"/>
                  </a:lnTo>
                  <a:lnTo>
                    <a:pt x="637" y="23143"/>
                  </a:lnTo>
                  <a:lnTo>
                    <a:pt x="637" y="23143"/>
                  </a:lnTo>
                  <a:lnTo>
                    <a:pt x="651" y="21931"/>
                  </a:lnTo>
                  <a:lnTo>
                    <a:pt x="671" y="20719"/>
                  </a:lnTo>
                  <a:lnTo>
                    <a:pt x="698" y="19562"/>
                  </a:lnTo>
                  <a:lnTo>
                    <a:pt x="732" y="18404"/>
                  </a:lnTo>
                  <a:lnTo>
                    <a:pt x="773" y="17247"/>
                  </a:lnTo>
                  <a:lnTo>
                    <a:pt x="820" y="16145"/>
                  </a:lnTo>
                  <a:lnTo>
                    <a:pt x="867" y="15043"/>
                  </a:lnTo>
                  <a:lnTo>
                    <a:pt x="928" y="13996"/>
                  </a:lnTo>
                  <a:lnTo>
                    <a:pt x="989" y="13005"/>
                  </a:lnTo>
                  <a:lnTo>
                    <a:pt x="1064" y="11958"/>
                  </a:lnTo>
                  <a:lnTo>
                    <a:pt x="1138" y="11021"/>
                  </a:lnTo>
                  <a:lnTo>
                    <a:pt x="1219" y="10084"/>
                  </a:lnTo>
                  <a:lnTo>
                    <a:pt x="1301" y="9148"/>
                  </a:lnTo>
                  <a:lnTo>
                    <a:pt x="1389" y="8321"/>
                  </a:lnTo>
                  <a:lnTo>
                    <a:pt x="1490" y="7439"/>
                  </a:lnTo>
                  <a:lnTo>
                    <a:pt x="1585" y="6668"/>
                  </a:lnTo>
                  <a:lnTo>
                    <a:pt x="1694" y="5897"/>
                  </a:lnTo>
                  <a:lnTo>
                    <a:pt x="1802" y="5180"/>
                  </a:lnTo>
                  <a:lnTo>
                    <a:pt x="1910" y="4519"/>
                  </a:lnTo>
                  <a:lnTo>
                    <a:pt x="2025" y="3858"/>
                  </a:lnTo>
                  <a:lnTo>
                    <a:pt x="2147" y="3252"/>
                  </a:lnTo>
                  <a:lnTo>
                    <a:pt x="2269" y="2701"/>
                  </a:lnTo>
                  <a:lnTo>
                    <a:pt x="2398" y="2205"/>
                  </a:lnTo>
                  <a:lnTo>
                    <a:pt x="2526" y="1764"/>
                  </a:lnTo>
                  <a:lnTo>
                    <a:pt x="2662" y="1378"/>
                  </a:lnTo>
                  <a:lnTo>
                    <a:pt x="2797" y="993"/>
                  </a:lnTo>
                  <a:lnTo>
                    <a:pt x="2933" y="717"/>
                  </a:lnTo>
                  <a:lnTo>
                    <a:pt x="3075" y="442"/>
                  </a:lnTo>
                  <a:lnTo>
                    <a:pt x="3217" y="276"/>
                  </a:lnTo>
                  <a:lnTo>
                    <a:pt x="3359" y="111"/>
                  </a:lnTo>
                  <a:lnTo>
                    <a:pt x="3508" y="1"/>
                  </a:lnTo>
                  <a:lnTo>
                    <a:pt x="3657" y="1"/>
                  </a:lnTo>
                  <a:lnTo>
                    <a:pt x="3657" y="1"/>
                  </a:lnTo>
                  <a:lnTo>
                    <a:pt x="3833" y="56"/>
                  </a:lnTo>
                  <a:lnTo>
                    <a:pt x="10978" y="3472"/>
                  </a:lnTo>
                  <a:lnTo>
                    <a:pt x="10978" y="3472"/>
                  </a:lnTo>
                  <a:lnTo>
                    <a:pt x="11127" y="3582"/>
                  </a:lnTo>
                  <a:lnTo>
                    <a:pt x="11276" y="3748"/>
                  </a:lnTo>
                  <a:lnTo>
                    <a:pt x="11418" y="3913"/>
                  </a:lnTo>
                  <a:lnTo>
                    <a:pt x="11560" y="4189"/>
                  </a:lnTo>
                  <a:lnTo>
                    <a:pt x="11696" y="4519"/>
                  </a:lnTo>
                  <a:lnTo>
                    <a:pt x="11838" y="4905"/>
                  </a:lnTo>
                  <a:lnTo>
                    <a:pt x="11966" y="5346"/>
                  </a:lnTo>
                  <a:lnTo>
                    <a:pt x="12095" y="5786"/>
                  </a:lnTo>
                  <a:lnTo>
                    <a:pt x="12224" y="6337"/>
                  </a:lnTo>
                  <a:lnTo>
                    <a:pt x="12346" y="6888"/>
                  </a:lnTo>
                  <a:lnTo>
                    <a:pt x="12468" y="7495"/>
                  </a:lnTo>
                  <a:lnTo>
                    <a:pt x="12583" y="8156"/>
                  </a:lnTo>
                  <a:lnTo>
                    <a:pt x="12691" y="8872"/>
                  </a:lnTo>
                  <a:lnTo>
                    <a:pt x="12799" y="9588"/>
                  </a:lnTo>
                  <a:lnTo>
                    <a:pt x="12901" y="10360"/>
                  </a:lnTo>
                  <a:lnTo>
                    <a:pt x="13003" y="11186"/>
                  </a:lnTo>
                  <a:lnTo>
                    <a:pt x="13091" y="12013"/>
                  </a:lnTo>
                  <a:lnTo>
                    <a:pt x="13185" y="12894"/>
                  </a:lnTo>
                  <a:lnTo>
                    <a:pt x="13267" y="13831"/>
                  </a:lnTo>
                  <a:lnTo>
                    <a:pt x="13341" y="14768"/>
                  </a:lnTo>
                  <a:lnTo>
                    <a:pt x="13416" y="15704"/>
                  </a:lnTo>
                  <a:lnTo>
                    <a:pt x="13483" y="16696"/>
                  </a:lnTo>
                  <a:lnTo>
                    <a:pt x="13544" y="17743"/>
                  </a:lnTo>
                  <a:lnTo>
                    <a:pt x="13605" y="18790"/>
                  </a:lnTo>
                  <a:lnTo>
                    <a:pt x="13653" y="19892"/>
                  </a:lnTo>
                  <a:lnTo>
                    <a:pt x="13693" y="20994"/>
                  </a:lnTo>
                  <a:lnTo>
                    <a:pt x="13734" y="22096"/>
                  </a:lnTo>
                  <a:lnTo>
                    <a:pt x="13768" y="23253"/>
                  </a:lnTo>
                  <a:lnTo>
                    <a:pt x="13788" y="24410"/>
                  </a:lnTo>
                  <a:lnTo>
                    <a:pt x="13808" y="25567"/>
                  </a:lnTo>
                  <a:lnTo>
                    <a:pt x="13815" y="26780"/>
                  </a:lnTo>
                  <a:lnTo>
                    <a:pt x="13822" y="27992"/>
                  </a:lnTo>
                  <a:lnTo>
                    <a:pt x="13822" y="27992"/>
                  </a:lnTo>
                  <a:lnTo>
                    <a:pt x="13815" y="29480"/>
                  </a:lnTo>
                  <a:lnTo>
                    <a:pt x="13179" y="117144"/>
                  </a:lnTo>
                  <a:lnTo>
                    <a:pt x="13179" y="117144"/>
                  </a:lnTo>
                  <a:lnTo>
                    <a:pt x="13165" y="118356"/>
                  </a:lnTo>
                  <a:lnTo>
                    <a:pt x="13152" y="119513"/>
                  </a:lnTo>
                  <a:lnTo>
                    <a:pt x="13124" y="120726"/>
                  </a:lnTo>
                  <a:lnTo>
                    <a:pt x="13091" y="121883"/>
                  </a:lnTo>
                  <a:lnTo>
                    <a:pt x="13050" y="122985"/>
                  </a:lnTo>
                  <a:lnTo>
                    <a:pt x="13003" y="124087"/>
                  </a:lnTo>
                  <a:lnTo>
                    <a:pt x="12948" y="125189"/>
                  </a:lnTo>
                  <a:lnTo>
                    <a:pt x="12894" y="126236"/>
                  </a:lnTo>
                  <a:lnTo>
                    <a:pt x="12827" y="127282"/>
                  </a:lnTo>
                  <a:lnTo>
                    <a:pt x="12759" y="128274"/>
                  </a:lnTo>
                  <a:lnTo>
                    <a:pt x="12684" y="129266"/>
                  </a:lnTo>
                  <a:lnTo>
                    <a:pt x="12603" y="130203"/>
                  </a:lnTo>
                  <a:lnTo>
                    <a:pt x="12515" y="131084"/>
                  </a:lnTo>
                  <a:lnTo>
                    <a:pt x="12427" y="131966"/>
                  </a:lnTo>
                  <a:lnTo>
                    <a:pt x="12332" y="132793"/>
                  </a:lnTo>
                  <a:lnTo>
                    <a:pt x="12231" y="133619"/>
                  </a:lnTo>
                  <a:lnTo>
                    <a:pt x="12129" y="134335"/>
                  </a:lnTo>
                  <a:lnTo>
                    <a:pt x="12021" y="135052"/>
                  </a:lnTo>
                  <a:lnTo>
                    <a:pt x="11906" y="135768"/>
                  </a:lnTo>
                  <a:lnTo>
                    <a:pt x="11790" y="136374"/>
                  </a:lnTo>
                  <a:lnTo>
                    <a:pt x="11675" y="136980"/>
                  </a:lnTo>
                  <a:lnTo>
                    <a:pt x="11547" y="137531"/>
                  </a:lnTo>
                  <a:lnTo>
                    <a:pt x="11425" y="138027"/>
                  </a:lnTo>
                  <a:lnTo>
                    <a:pt x="11296" y="138468"/>
                  </a:lnTo>
                  <a:lnTo>
                    <a:pt x="11161" y="138909"/>
                  </a:lnTo>
                  <a:lnTo>
                    <a:pt x="11025" y="139239"/>
                  </a:lnTo>
                  <a:lnTo>
                    <a:pt x="10890" y="139570"/>
                  </a:lnTo>
                  <a:lnTo>
                    <a:pt x="10748" y="139790"/>
                  </a:lnTo>
                  <a:lnTo>
                    <a:pt x="10605" y="140011"/>
                  </a:lnTo>
                  <a:lnTo>
                    <a:pt x="10456" y="140176"/>
                  </a:lnTo>
                  <a:lnTo>
                    <a:pt x="10314" y="140231"/>
                  </a:lnTo>
                  <a:lnTo>
                    <a:pt x="10165" y="140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 rot="10800000" flipH="1">
              <a:off x="1491282" y="2131041"/>
              <a:ext cx="1919654" cy="249940"/>
            </a:xfrm>
            <a:custGeom>
              <a:avLst/>
              <a:gdLst/>
              <a:ahLst/>
              <a:cxnLst/>
              <a:rect l="l" t="t" r="r" b="b"/>
              <a:pathLst>
                <a:path w="91076" h="84084" extrusionOk="0">
                  <a:moveTo>
                    <a:pt x="292" y="1"/>
                  </a:moveTo>
                  <a:lnTo>
                    <a:pt x="0" y="40444"/>
                  </a:ln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 rot="10800000" flipH="1">
              <a:off x="1491282" y="2131041"/>
              <a:ext cx="1919654" cy="249940"/>
            </a:xfrm>
            <a:custGeom>
              <a:avLst/>
              <a:gdLst/>
              <a:ahLst/>
              <a:cxnLst/>
              <a:rect l="l" t="t" r="r" b="b"/>
              <a:pathLst>
                <a:path w="91076" h="84084" fill="none" extrusionOk="0">
                  <a:moveTo>
                    <a:pt x="0" y="40444"/>
                  </a:moveTo>
                  <a:lnTo>
                    <a:pt x="90784" y="84084"/>
                  </a:lnTo>
                  <a:lnTo>
                    <a:pt x="91075" y="43585"/>
                  </a:lnTo>
                  <a:lnTo>
                    <a:pt x="292" y="1"/>
                  </a:lnTo>
                  <a:lnTo>
                    <a:pt x="0" y="404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 rot="10800000" flipH="1">
              <a:off x="1491282" y="2228985"/>
              <a:ext cx="491317" cy="151996"/>
            </a:xfrm>
            <a:custGeom>
              <a:avLst/>
              <a:gdLst/>
              <a:ahLst/>
              <a:cxnLst/>
              <a:rect l="l" t="t" r="r" b="b"/>
              <a:pathLst>
                <a:path w="23310" h="51134" fill="none" extrusionOk="0">
                  <a:moveTo>
                    <a:pt x="22158" y="51134"/>
                  </a:moveTo>
                  <a:lnTo>
                    <a:pt x="0" y="40444"/>
                  </a:lnTo>
                  <a:lnTo>
                    <a:pt x="292" y="1"/>
                  </a:lnTo>
                  <a:lnTo>
                    <a:pt x="23309" y="11021"/>
                  </a:lnTo>
                  <a:lnTo>
                    <a:pt x="23309" y="11021"/>
                  </a:lnTo>
                  <a:lnTo>
                    <a:pt x="23214" y="13445"/>
                  </a:lnTo>
                  <a:lnTo>
                    <a:pt x="23113" y="15870"/>
                  </a:lnTo>
                  <a:lnTo>
                    <a:pt x="23018" y="18294"/>
                  </a:lnTo>
                  <a:lnTo>
                    <a:pt x="22930" y="20719"/>
                  </a:lnTo>
                  <a:lnTo>
                    <a:pt x="22842" y="23198"/>
                  </a:lnTo>
                  <a:lnTo>
                    <a:pt x="22761" y="25678"/>
                  </a:lnTo>
                  <a:lnTo>
                    <a:pt x="22686" y="28157"/>
                  </a:lnTo>
                  <a:lnTo>
                    <a:pt x="22612" y="30637"/>
                  </a:lnTo>
                  <a:lnTo>
                    <a:pt x="22537" y="33171"/>
                  </a:lnTo>
                  <a:lnTo>
                    <a:pt x="22476" y="35706"/>
                  </a:lnTo>
                  <a:lnTo>
                    <a:pt x="22409" y="38240"/>
                  </a:lnTo>
                  <a:lnTo>
                    <a:pt x="22354" y="40775"/>
                  </a:lnTo>
                  <a:lnTo>
                    <a:pt x="22300" y="43365"/>
                  </a:lnTo>
                  <a:lnTo>
                    <a:pt x="22246" y="45955"/>
                  </a:lnTo>
                  <a:lnTo>
                    <a:pt x="22205" y="48544"/>
                  </a:lnTo>
                  <a:lnTo>
                    <a:pt x="22158" y="511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 rot="10800000" flipH="1">
              <a:off x="2953011" y="2131015"/>
              <a:ext cx="458056" cy="151339"/>
            </a:xfrm>
            <a:custGeom>
              <a:avLst/>
              <a:gdLst/>
              <a:ahLst/>
              <a:cxnLst/>
              <a:rect l="l" t="t" r="r" b="b"/>
              <a:pathLst>
                <a:path w="21732" h="50913" fill="none" extrusionOk="0">
                  <a:moveTo>
                    <a:pt x="21440" y="50913"/>
                  </a:moveTo>
                  <a:lnTo>
                    <a:pt x="569" y="40885"/>
                  </a:lnTo>
                  <a:lnTo>
                    <a:pt x="569" y="40885"/>
                  </a:lnTo>
                  <a:lnTo>
                    <a:pt x="563" y="38295"/>
                  </a:lnTo>
                  <a:lnTo>
                    <a:pt x="556" y="35650"/>
                  </a:lnTo>
                  <a:lnTo>
                    <a:pt x="542" y="33060"/>
                  </a:lnTo>
                  <a:lnTo>
                    <a:pt x="522" y="30471"/>
                  </a:lnTo>
                  <a:lnTo>
                    <a:pt x="502" y="27881"/>
                  </a:lnTo>
                  <a:lnTo>
                    <a:pt x="481" y="25291"/>
                  </a:lnTo>
                  <a:lnTo>
                    <a:pt x="447" y="22702"/>
                  </a:lnTo>
                  <a:lnTo>
                    <a:pt x="414" y="20167"/>
                  </a:lnTo>
                  <a:lnTo>
                    <a:pt x="380" y="17577"/>
                  </a:lnTo>
                  <a:lnTo>
                    <a:pt x="339" y="15043"/>
                  </a:lnTo>
                  <a:lnTo>
                    <a:pt x="292" y="12508"/>
                  </a:lnTo>
                  <a:lnTo>
                    <a:pt x="244" y="9973"/>
                  </a:lnTo>
                  <a:lnTo>
                    <a:pt x="190" y="7494"/>
                  </a:lnTo>
                  <a:lnTo>
                    <a:pt x="129" y="4959"/>
                  </a:lnTo>
                  <a:lnTo>
                    <a:pt x="68" y="2480"/>
                  </a:lnTo>
                  <a:lnTo>
                    <a:pt x="0" y="0"/>
                  </a:lnTo>
                  <a:lnTo>
                    <a:pt x="9745" y="4684"/>
                  </a:lnTo>
                  <a:lnTo>
                    <a:pt x="9637" y="8761"/>
                  </a:lnTo>
                  <a:lnTo>
                    <a:pt x="9637" y="8761"/>
                  </a:lnTo>
                  <a:lnTo>
                    <a:pt x="9623" y="9643"/>
                  </a:lnTo>
                  <a:lnTo>
                    <a:pt x="9610" y="10469"/>
                  </a:lnTo>
                  <a:lnTo>
                    <a:pt x="9603" y="11351"/>
                  </a:lnTo>
                  <a:lnTo>
                    <a:pt x="9596" y="12177"/>
                  </a:lnTo>
                  <a:lnTo>
                    <a:pt x="9596" y="12177"/>
                  </a:lnTo>
                  <a:lnTo>
                    <a:pt x="9603" y="13004"/>
                  </a:lnTo>
                  <a:lnTo>
                    <a:pt x="9610" y="13775"/>
                  </a:lnTo>
                  <a:lnTo>
                    <a:pt x="9617" y="14547"/>
                  </a:lnTo>
                  <a:lnTo>
                    <a:pt x="9630" y="15318"/>
                  </a:lnTo>
                  <a:lnTo>
                    <a:pt x="9671" y="16806"/>
                  </a:lnTo>
                  <a:lnTo>
                    <a:pt x="9725" y="18238"/>
                  </a:lnTo>
                  <a:lnTo>
                    <a:pt x="9799" y="19671"/>
                  </a:lnTo>
                  <a:lnTo>
                    <a:pt x="9881" y="20993"/>
                  </a:lnTo>
                  <a:lnTo>
                    <a:pt x="9982" y="22316"/>
                  </a:lnTo>
                  <a:lnTo>
                    <a:pt x="10091" y="23528"/>
                  </a:lnTo>
                  <a:lnTo>
                    <a:pt x="10212" y="24630"/>
                  </a:lnTo>
                  <a:lnTo>
                    <a:pt x="10348" y="25677"/>
                  </a:lnTo>
                  <a:lnTo>
                    <a:pt x="10490" y="26669"/>
                  </a:lnTo>
                  <a:lnTo>
                    <a:pt x="10646" y="27550"/>
                  </a:lnTo>
                  <a:lnTo>
                    <a:pt x="10734" y="27936"/>
                  </a:lnTo>
                  <a:lnTo>
                    <a:pt x="10815" y="28267"/>
                  </a:lnTo>
                  <a:lnTo>
                    <a:pt x="10903" y="28597"/>
                  </a:lnTo>
                  <a:lnTo>
                    <a:pt x="10991" y="28928"/>
                  </a:lnTo>
                  <a:lnTo>
                    <a:pt x="11079" y="29203"/>
                  </a:lnTo>
                  <a:lnTo>
                    <a:pt x="11174" y="29479"/>
                  </a:lnTo>
                  <a:lnTo>
                    <a:pt x="11269" y="29644"/>
                  </a:lnTo>
                  <a:lnTo>
                    <a:pt x="11364" y="29865"/>
                  </a:lnTo>
                  <a:lnTo>
                    <a:pt x="11364" y="29865"/>
                  </a:lnTo>
                  <a:lnTo>
                    <a:pt x="11391" y="29920"/>
                  </a:lnTo>
                  <a:lnTo>
                    <a:pt x="11391" y="29920"/>
                  </a:lnTo>
                  <a:lnTo>
                    <a:pt x="11506" y="30030"/>
                  </a:lnTo>
                  <a:lnTo>
                    <a:pt x="11614" y="30195"/>
                  </a:lnTo>
                  <a:lnTo>
                    <a:pt x="11723" y="30250"/>
                  </a:lnTo>
                  <a:lnTo>
                    <a:pt x="11838" y="30250"/>
                  </a:lnTo>
                  <a:lnTo>
                    <a:pt x="11838" y="30250"/>
                  </a:lnTo>
                  <a:lnTo>
                    <a:pt x="11933" y="30250"/>
                  </a:lnTo>
                  <a:lnTo>
                    <a:pt x="12027" y="30195"/>
                  </a:lnTo>
                  <a:lnTo>
                    <a:pt x="12122" y="30085"/>
                  </a:lnTo>
                  <a:lnTo>
                    <a:pt x="12217" y="29975"/>
                  </a:lnTo>
                  <a:lnTo>
                    <a:pt x="12312" y="29865"/>
                  </a:lnTo>
                  <a:lnTo>
                    <a:pt x="12400" y="29644"/>
                  </a:lnTo>
                  <a:lnTo>
                    <a:pt x="12583" y="29203"/>
                  </a:lnTo>
                  <a:lnTo>
                    <a:pt x="12752" y="28652"/>
                  </a:lnTo>
                  <a:lnTo>
                    <a:pt x="12921" y="27936"/>
                  </a:lnTo>
                  <a:lnTo>
                    <a:pt x="13077" y="27165"/>
                  </a:lnTo>
                  <a:lnTo>
                    <a:pt x="13233" y="26228"/>
                  </a:lnTo>
                  <a:lnTo>
                    <a:pt x="13368" y="25236"/>
                  </a:lnTo>
                  <a:lnTo>
                    <a:pt x="13504" y="24134"/>
                  </a:lnTo>
                  <a:lnTo>
                    <a:pt x="13619" y="22922"/>
                  </a:lnTo>
                  <a:lnTo>
                    <a:pt x="13673" y="22316"/>
                  </a:lnTo>
                  <a:lnTo>
                    <a:pt x="13727" y="21655"/>
                  </a:lnTo>
                  <a:lnTo>
                    <a:pt x="13774" y="20993"/>
                  </a:lnTo>
                  <a:lnTo>
                    <a:pt x="13815" y="20332"/>
                  </a:lnTo>
                  <a:lnTo>
                    <a:pt x="13862" y="19616"/>
                  </a:lnTo>
                  <a:lnTo>
                    <a:pt x="13896" y="18900"/>
                  </a:lnTo>
                  <a:lnTo>
                    <a:pt x="13930" y="18128"/>
                  </a:lnTo>
                  <a:lnTo>
                    <a:pt x="13964" y="17357"/>
                  </a:lnTo>
                  <a:lnTo>
                    <a:pt x="13984" y="16585"/>
                  </a:lnTo>
                  <a:lnTo>
                    <a:pt x="14011" y="15814"/>
                  </a:lnTo>
                  <a:lnTo>
                    <a:pt x="14248" y="6833"/>
                  </a:lnTo>
                  <a:lnTo>
                    <a:pt x="21731" y="10414"/>
                  </a:lnTo>
                  <a:lnTo>
                    <a:pt x="21440" y="50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 rot="10800000" flipH="1">
              <a:off x="3332293" y="2048935"/>
              <a:ext cx="187569" cy="153307"/>
            </a:xfrm>
            <a:custGeom>
              <a:avLst/>
              <a:gdLst/>
              <a:ahLst/>
              <a:cxnLst/>
              <a:rect l="l" t="t" r="r" b="b"/>
              <a:pathLst>
                <a:path w="8899" h="51575" extrusionOk="0">
                  <a:moveTo>
                    <a:pt x="346" y="0"/>
                  </a:moveTo>
                  <a:lnTo>
                    <a:pt x="0" y="47442"/>
                  </a:lnTo>
                  <a:lnTo>
                    <a:pt x="8553" y="51574"/>
                  </a:lnTo>
                  <a:lnTo>
                    <a:pt x="8899" y="413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 rot="10800000" flipH="1">
              <a:off x="3386109" y="2181139"/>
              <a:ext cx="91793" cy="128902"/>
            </a:xfrm>
            <a:custGeom>
              <a:avLst/>
              <a:gdLst/>
              <a:ahLst/>
              <a:cxnLst/>
              <a:rect l="l" t="t" r="r" b="b"/>
              <a:pathLst>
                <a:path w="4355" h="43365" extrusionOk="0">
                  <a:moveTo>
                    <a:pt x="2174" y="0"/>
                  </a:moveTo>
                  <a:lnTo>
                    <a:pt x="2073" y="55"/>
                  </a:lnTo>
                  <a:lnTo>
                    <a:pt x="1964" y="166"/>
                  </a:lnTo>
                  <a:lnTo>
                    <a:pt x="1863" y="276"/>
                  </a:lnTo>
                  <a:lnTo>
                    <a:pt x="1761" y="496"/>
                  </a:lnTo>
                  <a:lnTo>
                    <a:pt x="1666" y="662"/>
                  </a:lnTo>
                  <a:lnTo>
                    <a:pt x="1571" y="937"/>
                  </a:lnTo>
                  <a:lnTo>
                    <a:pt x="1477" y="1213"/>
                  </a:lnTo>
                  <a:lnTo>
                    <a:pt x="1382" y="1543"/>
                  </a:lnTo>
                  <a:lnTo>
                    <a:pt x="1294" y="1929"/>
                  </a:lnTo>
                  <a:lnTo>
                    <a:pt x="1206" y="2315"/>
                  </a:lnTo>
                  <a:lnTo>
                    <a:pt x="1118" y="2755"/>
                  </a:lnTo>
                  <a:lnTo>
                    <a:pt x="1036" y="3251"/>
                  </a:lnTo>
                  <a:lnTo>
                    <a:pt x="955" y="3692"/>
                  </a:lnTo>
                  <a:lnTo>
                    <a:pt x="881" y="4243"/>
                  </a:lnTo>
                  <a:lnTo>
                    <a:pt x="806" y="4794"/>
                  </a:lnTo>
                  <a:lnTo>
                    <a:pt x="738" y="5400"/>
                  </a:lnTo>
                  <a:lnTo>
                    <a:pt x="671" y="6006"/>
                  </a:lnTo>
                  <a:lnTo>
                    <a:pt x="610" y="6612"/>
                  </a:lnTo>
                  <a:lnTo>
                    <a:pt x="549" y="7274"/>
                  </a:lnTo>
                  <a:lnTo>
                    <a:pt x="495" y="7990"/>
                  </a:lnTo>
                  <a:lnTo>
                    <a:pt x="447" y="8651"/>
                  </a:lnTo>
                  <a:lnTo>
                    <a:pt x="400" y="9422"/>
                  </a:lnTo>
                  <a:lnTo>
                    <a:pt x="352" y="10139"/>
                  </a:lnTo>
                  <a:lnTo>
                    <a:pt x="319" y="10910"/>
                  </a:lnTo>
                  <a:lnTo>
                    <a:pt x="285" y="11682"/>
                  </a:lnTo>
                  <a:lnTo>
                    <a:pt x="251" y="12508"/>
                  </a:lnTo>
                  <a:lnTo>
                    <a:pt x="231" y="13335"/>
                  </a:lnTo>
                  <a:lnTo>
                    <a:pt x="210" y="14161"/>
                  </a:lnTo>
                  <a:lnTo>
                    <a:pt x="197" y="15043"/>
                  </a:lnTo>
                  <a:lnTo>
                    <a:pt x="183" y="15924"/>
                  </a:lnTo>
                  <a:lnTo>
                    <a:pt x="0" y="41436"/>
                  </a:lnTo>
                  <a:lnTo>
                    <a:pt x="4165" y="43364"/>
                  </a:lnTo>
                  <a:lnTo>
                    <a:pt x="4348" y="17963"/>
                  </a:lnTo>
                  <a:lnTo>
                    <a:pt x="4355" y="17081"/>
                  </a:lnTo>
                  <a:lnTo>
                    <a:pt x="4348" y="16200"/>
                  </a:lnTo>
                  <a:lnTo>
                    <a:pt x="4341" y="15373"/>
                  </a:lnTo>
                  <a:lnTo>
                    <a:pt x="4328" y="14492"/>
                  </a:lnTo>
                  <a:lnTo>
                    <a:pt x="4314" y="13665"/>
                  </a:lnTo>
                  <a:lnTo>
                    <a:pt x="4287" y="12839"/>
                  </a:lnTo>
                  <a:lnTo>
                    <a:pt x="4260" y="12067"/>
                  </a:lnTo>
                  <a:lnTo>
                    <a:pt x="4233" y="11296"/>
                  </a:lnTo>
                  <a:lnTo>
                    <a:pt x="4192" y="10524"/>
                  </a:lnTo>
                  <a:lnTo>
                    <a:pt x="4152" y="9753"/>
                  </a:lnTo>
                  <a:lnTo>
                    <a:pt x="4111" y="9037"/>
                  </a:lnTo>
                  <a:lnTo>
                    <a:pt x="4057" y="8320"/>
                  </a:lnTo>
                  <a:lnTo>
                    <a:pt x="4003" y="7604"/>
                  </a:lnTo>
                  <a:lnTo>
                    <a:pt x="3948" y="6943"/>
                  </a:lnTo>
                  <a:lnTo>
                    <a:pt x="3887" y="6282"/>
                  </a:lnTo>
                  <a:lnTo>
                    <a:pt x="3820" y="5676"/>
                  </a:lnTo>
                  <a:lnTo>
                    <a:pt x="3752" y="5070"/>
                  </a:lnTo>
                  <a:lnTo>
                    <a:pt x="3684" y="4519"/>
                  </a:lnTo>
                  <a:lnTo>
                    <a:pt x="3610" y="3968"/>
                  </a:lnTo>
                  <a:lnTo>
                    <a:pt x="3529" y="3472"/>
                  </a:lnTo>
                  <a:lnTo>
                    <a:pt x="3447" y="2976"/>
                  </a:lnTo>
                  <a:lnTo>
                    <a:pt x="3366" y="2535"/>
                  </a:lnTo>
                  <a:lnTo>
                    <a:pt x="3278" y="2094"/>
                  </a:lnTo>
                  <a:lnTo>
                    <a:pt x="3190" y="1764"/>
                  </a:lnTo>
                  <a:lnTo>
                    <a:pt x="3095" y="1378"/>
                  </a:lnTo>
                  <a:lnTo>
                    <a:pt x="3000" y="1102"/>
                  </a:lnTo>
                  <a:lnTo>
                    <a:pt x="2905" y="772"/>
                  </a:lnTo>
                  <a:lnTo>
                    <a:pt x="2804" y="551"/>
                  </a:lnTo>
                  <a:lnTo>
                    <a:pt x="2702" y="386"/>
                  </a:lnTo>
                  <a:lnTo>
                    <a:pt x="2601" y="221"/>
                  </a:lnTo>
                  <a:lnTo>
                    <a:pt x="2492" y="111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 rot="10800000" flipH="1">
              <a:off x="2430263" y="1488792"/>
              <a:ext cx="36000" cy="95652"/>
            </a:xfrm>
            <a:custGeom>
              <a:avLst/>
              <a:gdLst/>
              <a:ahLst/>
              <a:cxnLst/>
              <a:rect l="l" t="t" r="r" b="b"/>
              <a:pathLst>
                <a:path w="1708" h="32179" extrusionOk="0">
                  <a:moveTo>
                    <a:pt x="231" y="0"/>
                  </a:moveTo>
                  <a:lnTo>
                    <a:pt x="1" y="31463"/>
                  </a:lnTo>
                  <a:lnTo>
                    <a:pt x="1477" y="32179"/>
                  </a:lnTo>
                  <a:lnTo>
                    <a:pt x="1707" y="71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 rot="10800000" flipH="1">
              <a:off x="2353619" y="1446025"/>
              <a:ext cx="183711" cy="66825"/>
            </a:xfrm>
            <a:custGeom>
              <a:avLst/>
              <a:gdLst/>
              <a:ahLst/>
              <a:cxnLst/>
              <a:rect l="l" t="t" r="r" b="b"/>
              <a:pathLst>
                <a:path w="8716" h="22481" extrusionOk="0">
                  <a:moveTo>
                    <a:pt x="1138" y="0"/>
                  </a:moveTo>
                  <a:lnTo>
                    <a:pt x="1023" y="55"/>
                  </a:lnTo>
                  <a:lnTo>
                    <a:pt x="908" y="276"/>
                  </a:lnTo>
                  <a:lnTo>
                    <a:pt x="793" y="551"/>
                  </a:lnTo>
                  <a:lnTo>
                    <a:pt x="684" y="882"/>
                  </a:lnTo>
                  <a:lnTo>
                    <a:pt x="583" y="1323"/>
                  </a:lnTo>
                  <a:lnTo>
                    <a:pt x="488" y="1818"/>
                  </a:lnTo>
                  <a:lnTo>
                    <a:pt x="400" y="2425"/>
                  </a:lnTo>
                  <a:lnTo>
                    <a:pt x="319" y="3086"/>
                  </a:lnTo>
                  <a:lnTo>
                    <a:pt x="244" y="3802"/>
                  </a:lnTo>
                  <a:lnTo>
                    <a:pt x="176" y="4573"/>
                  </a:lnTo>
                  <a:lnTo>
                    <a:pt x="122" y="5345"/>
                  </a:lnTo>
                  <a:lnTo>
                    <a:pt x="75" y="6226"/>
                  </a:lnTo>
                  <a:lnTo>
                    <a:pt x="41" y="7163"/>
                  </a:lnTo>
                  <a:lnTo>
                    <a:pt x="14" y="8100"/>
                  </a:lnTo>
                  <a:lnTo>
                    <a:pt x="0" y="9092"/>
                  </a:lnTo>
                  <a:lnTo>
                    <a:pt x="0" y="9147"/>
                  </a:lnTo>
                  <a:lnTo>
                    <a:pt x="0" y="10139"/>
                  </a:lnTo>
                  <a:lnTo>
                    <a:pt x="14" y="11075"/>
                  </a:lnTo>
                  <a:lnTo>
                    <a:pt x="34" y="12067"/>
                  </a:lnTo>
                  <a:lnTo>
                    <a:pt x="68" y="12949"/>
                  </a:lnTo>
                  <a:lnTo>
                    <a:pt x="109" y="13830"/>
                  </a:lnTo>
                  <a:lnTo>
                    <a:pt x="163" y="14657"/>
                  </a:lnTo>
                  <a:lnTo>
                    <a:pt x="231" y="15428"/>
                  </a:lnTo>
                  <a:lnTo>
                    <a:pt x="298" y="16200"/>
                  </a:lnTo>
                  <a:lnTo>
                    <a:pt x="380" y="16861"/>
                  </a:lnTo>
                  <a:lnTo>
                    <a:pt x="468" y="17467"/>
                  </a:lnTo>
                  <a:lnTo>
                    <a:pt x="562" y="18018"/>
                  </a:lnTo>
                  <a:lnTo>
                    <a:pt x="664" y="18459"/>
                  </a:lnTo>
                  <a:lnTo>
                    <a:pt x="772" y="18844"/>
                  </a:lnTo>
                  <a:lnTo>
                    <a:pt x="887" y="19120"/>
                  </a:lnTo>
                  <a:lnTo>
                    <a:pt x="1003" y="19340"/>
                  </a:lnTo>
                  <a:lnTo>
                    <a:pt x="1124" y="19450"/>
                  </a:lnTo>
                  <a:lnTo>
                    <a:pt x="7449" y="22481"/>
                  </a:lnTo>
                  <a:lnTo>
                    <a:pt x="7571" y="22481"/>
                  </a:lnTo>
                  <a:lnTo>
                    <a:pt x="7693" y="22426"/>
                  </a:lnTo>
                  <a:lnTo>
                    <a:pt x="7808" y="22206"/>
                  </a:lnTo>
                  <a:lnTo>
                    <a:pt x="7917" y="21930"/>
                  </a:lnTo>
                  <a:lnTo>
                    <a:pt x="8025" y="21599"/>
                  </a:lnTo>
                  <a:lnTo>
                    <a:pt x="8127" y="21159"/>
                  </a:lnTo>
                  <a:lnTo>
                    <a:pt x="8228" y="20608"/>
                  </a:lnTo>
                  <a:lnTo>
                    <a:pt x="8316" y="20057"/>
                  </a:lnTo>
                  <a:lnTo>
                    <a:pt x="8397" y="19395"/>
                  </a:lnTo>
                  <a:lnTo>
                    <a:pt x="8472" y="18679"/>
                  </a:lnTo>
                  <a:lnTo>
                    <a:pt x="8540" y="17908"/>
                  </a:lnTo>
                  <a:lnTo>
                    <a:pt x="8594" y="17081"/>
                  </a:lnTo>
                  <a:lnTo>
                    <a:pt x="8641" y="16200"/>
                  </a:lnTo>
                  <a:lnTo>
                    <a:pt x="8682" y="15318"/>
                  </a:lnTo>
                  <a:lnTo>
                    <a:pt x="8702" y="14326"/>
                  </a:lnTo>
                  <a:lnTo>
                    <a:pt x="8716" y="13334"/>
                  </a:lnTo>
                  <a:lnTo>
                    <a:pt x="8716" y="12343"/>
                  </a:lnTo>
                  <a:lnTo>
                    <a:pt x="8709" y="11351"/>
                  </a:lnTo>
                  <a:lnTo>
                    <a:pt x="8682" y="10414"/>
                  </a:lnTo>
                  <a:lnTo>
                    <a:pt x="8648" y="9477"/>
                  </a:lnTo>
                  <a:lnTo>
                    <a:pt x="8607" y="8651"/>
                  </a:lnTo>
                  <a:lnTo>
                    <a:pt x="8546" y="7769"/>
                  </a:lnTo>
                  <a:lnTo>
                    <a:pt x="8485" y="6998"/>
                  </a:lnTo>
                  <a:lnTo>
                    <a:pt x="8411" y="6282"/>
                  </a:lnTo>
                  <a:lnTo>
                    <a:pt x="8330" y="5620"/>
                  </a:lnTo>
                  <a:lnTo>
                    <a:pt x="8242" y="5014"/>
                  </a:lnTo>
                  <a:lnTo>
                    <a:pt x="8147" y="4463"/>
                  </a:lnTo>
                  <a:lnTo>
                    <a:pt x="8045" y="4022"/>
                  </a:lnTo>
                  <a:lnTo>
                    <a:pt x="7937" y="3637"/>
                  </a:lnTo>
                  <a:lnTo>
                    <a:pt x="7829" y="3306"/>
                  </a:lnTo>
                  <a:lnTo>
                    <a:pt x="7707" y="3141"/>
                  </a:lnTo>
                  <a:lnTo>
                    <a:pt x="7585" y="3031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extrusionOk="0">
                  <a:moveTo>
                    <a:pt x="1591" y="0"/>
                  </a:move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fill="none" extrusionOk="0">
                  <a:moveTo>
                    <a:pt x="1591" y="0"/>
                  </a:moveTo>
                  <a:lnTo>
                    <a:pt x="237" y="56258"/>
                  </a:lnTo>
                  <a:lnTo>
                    <a:pt x="237" y="56258"/>
                  </a:lnTo>
                  <a:lnTo>
                    <a:pt x="176" y="58792"/>
                  </a:lnTo>
                  <a:lnTo>
                    <a:pt x="129" y="61382"/>
                  </a:lnTo>
                  <a:lnTo>
                    <a:pt x="88" y="63917"/>
                  </a:lnTo>
                  <a:lnTo>
                    <a:pt x="54" y="66451"/>
                  </a:lnTo>
                  <a:lnTo>
                    <a:pt x="27" y="69041"/>
                  </a:lnTo>
                  <a:lnTo>
                    <a:pt x="14" y="71576"/>
                  </a:lnTo>
                  <a:lnTo>
                    <a:pt x="7" y="74110"/>
                  </a:lnTo>
                  <a:lnTo>
                    <a:pt x="0" y="76590"/>
                  </a:lnTo>
                  <a:lnTo>
                    <a:pt x="7" y="79124"/>
                  </a:lnTo>
                  <a:lnTo>
                    <a:pt x="20" y="81604"/>
                  </a:lnTo>
                  <a:lnTo>
                    <a:pt x="47" y="84083"/>
                  </a:lnTo>
                  <a:lnTo>
                    <a:pt x="75" y="86563"/>
                  </a:lnTo>
                  <a:lnTo>
                    <a:pt x="108" y="89042"/>
                  </a:lnTo>
                  <a:lnTo>
                    <a:pt x="156" y="91467"/>
                  </a:lnTo>
                  <a:lnTo>
                    <a:pt x="203" y="93946"/>
                  </a:lnTo>
                  <a:lnTo>
                    <a:pt x="264" y="96371"/>
                  </a:lnTo>
                  <a:lnTo>
                    <a:pt x="332" y="98740"/>
                  </a:lnTo>
                  <a:lnTo>
                    <a:pt x="400" y="101109"/>
                  </a:lnTo>
                  <a:lnTo>
                    <a:pt x="481" y="103479"/>
                  </a:lnTo>
                  <a:lnTo>
                    <a:pt x="569" y="105848"/>
                  </a:lnTo>
                  <a:lnTo>
                    <a:pt x="664" y="108162"/>
                  </a:lnTo>
                  <a:lnTo>
                    <a:pt x="758" y="110421"/>
                  </a:lnTo>
                  <a:lnTo>
                    <a:pt x="867" y="112735"/>
                  </a:lnTo>
                  <a:lnTo>
                    <a:pt x="982" y="114995"/>
                  </a:lnTo>
                  <a:lnTo>
                    <a:pt x="1104" y="117199"/>
                  </a:lnTo>
                  <a:lnTo>
                    <a:pt x="1226" y="119403"/>
                  </a:lnTo>
                  <a:lnTo>
                    <a:pt x="1361" y="121551"/>
                  </a:lnTo>
                  <a:lnTo>
                    <a:pt x="1497" y="123700"/>
                  </a:lnTo>
                  <a:lnTo>
                    <a:pt x="1646" y="125849"/>
                  </a:lnTo>
                  <a:lnTo>
                    <a:pt x="1795" y="127943"/>
                  </a:lnTo>
                  <a:lnTo>
                    <a:pt x="1950" y="129982"/>
                  </a:lnTo>
                  <a:lnTo>
                    <a:pt x="2113" y="132021"/>
                  </a:lnTo>
                  <a:lnTo>
                    <a:pt x="2282" y="134004"/>
                  </a:lnTo>
                  <a:lnTo>
                    <a:pt x="2458" y="135988"/>
                  </a:lnTo>
                  <a:lnTo>
                    <a:pt x="2641" y="137916"/>
                  </a:lnTo>
                  <a:lnTo>
                    <a:pt x="2824" y="139790"/>
                  </a:lnTo>
                  <a:lnTo>
                    <a:pt x="3020" y="141663"/>
                  </a:lnTo>
                  <a:lnTo>
                    <a:pt x="3217" y="143481"/>
                  </a:lnTo>
                  <a:lnTo>
                    <a:pt x="3420" y="145245"/>
                  </a:lnTo>
                  <a:lnTo>
                    <a:pt x="3630" y="147008"/>
                  </a:lnTo>
                  <a:lnTo>
                    <a:pt x="3840" y="148716"/>
                  </a:lnTo>
                  <a:lnTo>
                    <a:pt x="4056" y="150369"/>
                  </a:lnTo>
                  <a:lnTo>
                    <a:pt x="4280" y="151967"/>
                  </a:lnTo>
                  <a:lnTo>
                    <a:pt x="4510" y="153565"/>
                  </a:lnTo>
                  <a:lnTo>
                    <a:pt x="4747" y="155108"/>
                  </a:lnTo>
                  <a:lnTo>
                    <a:pt x="4984" y="156595"/>
                  </a:lnTo>
                  <a:lnTo>
                    <a:pt x="5228" y="158028"/>
                  </a:lnTo>
                  <a:lnTo>
                    <a:pt x="5478" y="159460"/>
                  </a:lnTo>
                  <a:lnTo>
                    <a:pt x="5729" y="160783"/>
                  </a:lnTo>
                  <a:lnTo>
                    <a:pt x="5986" y="162105"/>
                  </a:lnTo>
                  <a:lnTo>
                    <a:pt x="6250" y="163373"/>
                  </a:lnTo>
                  <a:lnTo>
                    <a:pt x="6515" y="164530"/>
                  </a:lnTo>
                  <a:lnTo>
                    <a:pt x="6785" y="165687"/>
                  </a:lnTo>
                  <a:lnTo>
                    <a:pt x="7063" y="166789"/>
                  </a:lnTo>
                  <a:lnTo>
                    <a:pt x="7341" y="167891"/>
                  </a:lnTo>
                  <a:lnTo>
                    <a:pt x="7625" y="168883"/>
                  </a:lnTo>
                  <a:lnTo>
                    <a:pt x="7910" y="169819"/>
                  </a:lnTo>
                  <a:lnTo>
                    <a:pt x="8201" y="170701"/>
                  </a:lnTo>
                  <a:lnTo>
                    <a:pt x="8499" y="171527"/>
                  </a:lnTo>
                  <a:lnTo>
                    <a:pt x="8797" y="172299"/>
                  </a:lnTo>
                  <a:lnTo>
                    <a:pt x="9101" y="173015"/>
                  </a:lnTo>
                  <a:lnTo>
                    <a:pt x="9406" y="173676"/>
                  </a:lnTo>
                  <a:lnTo>
                    <a:pt x="9718" y="174282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10442" y="175384"/>
                  </a:lnTo>
                  <a:lnTo>
                    <a:pt x="10855" y="175880"/>
                  </a:lnTo>
                  <a:lnTo>
                    <a:pt x="11268" y="176266"/>
                  </a:lnTo>
                  <a:lnTo>
                    <a:pt x="11682" y="176486"/>
                  </a:lnTo>
                  <a:lnTo>
                    <a:pt x="37286" y="188829"/>
                  </a:lnTo>
                  <a:lnTo>
                    <a:pt x="37286" y="188829"/>
                  </a:lnTo>
                  <a:lnTo>
                    <a:pt x="37611" y="188939"/>
                  </a:lnTo>
                  <a:lnTo>
                    <a:pt x="37929" y="188994"/>
                  </a:lnTo>
                  <a:lnTo>
                    <a:pt x="38248" y="188939"/>
                  </a:lnTo>
                  <a:lnTo>
                    <a:pt x="38559" y="188884"/>
                  </a:lnTo>
                  <a:lnTo>
                    <a:pt x="38871" y="188719"/>
                  </a:lnTo>
                  <a:lnTo>
                    <a:pt x="39182" y="188553"/>
                  </a:lnTo>
                  <a:lnTo>
                    <a:pt x="39494" y="188278"/>
                  </a:lnTo>
                  <a:lnTo>
                    <a:pt x="39798" y="187947"/>
                  </a:lnTo>
                  <a:lnTo>
                    <a:pt x="40103" y="187562"/>
                  </a:lnTo>
                  <a:lnTo>
                    <a:pt x="40408" y="187121"/>
                  </a:lnTo>
                  <a:lnTo>
                    <a:pt x="40713" y="186570"/>
                  </a:lnTo>
                  <a:lnTo>
                    <a:pt x="41004" y="186019"/>
                  </a:lnTo>
                  <a:lnTo>
                    <a:pt x="41302" y="185413"/>
                  </a:lnTo>
                  <a:lnTo>
                    <a:pt x="41593" y="184696"/>
                  </a:lnTo>
                  <a:lnTo>
                    <a:pt x="41884" y="183980"/>
                  </a:lnTo>
                  <a:lnTo>
                    <a:pt x="42169" y="183154"/>
                  </a:lnTo>
                  <a:lnTo>
                    <a:pt x="42453" y="182327"/>
                  </a:lnTo>
                  <a:lnTo>
                    <a:pt x="42731" y="181445"/>
                  </a:lnTo>
                  <a:lnTo>
                    <a:pt x="43008" y="180454"/>
                  </a:lnTo>
                  <a:lnTo>
                    <a:pt x="43286" y="179462"/>
                  </a:lnTo>
                  <a:lnTo>
                    <a:pt x="43557" y="178360"/>
                  </a:lnTo>
                  <a:lnTo>
                    <a:pt x="43821" y="177258"/>
                  </a:lnTo>
                  <a:lnTo>
                    <a:pt x="44085" y="176101"/>
                  </a:lnTo>
                  <a:lnTo>
                    <a:pt x="44342" y="174889"/>
                  </a:lnTo>
                  <a:lnTo>
                    <a:pt x="44600" y="173621"/>
                  </a:lnTo>
                  <a:lnTo>
                    <a:pt x="44850" y="172299"/>
                  </a:lnTo>
                  <a:lnTo>
                    <a:pt x="45094" y="170921"/>
                  </a:lnTo>
                  <a:lnTo>
                    <a:pt x="45338" y="169544"/>
                  </a:lnTo>
                  <a:lnTo>
                    <a:pt x="45575" y="168056"/>
                  </a:lnTo>
                  <a:lnTo>
                    <a:pt x="45812" y="166568"/>
                  </a:lnTo>
                  <a:lnTo>
                    <a:pt x="46042" y="165026"/>
                  </a:lnTo>
                  <a:lnTo>
                    <a:pt x="46266" y="163428"/>
                  </a:lnTo>
                  <a:lnTo>
                    <a:pt x="46482" y="161830"/>
                  </a:lnTo>
                  <a:lnTo>
                    <a:pt x="46699" y="160122"/>
                  </a:lnTo>
                  <a:lnTo>
                    <a:pt x="46909" y="158414"/>
                  </a:lnTo>
                  <a:lnTo>
                    <a:pt x="47119" y="156650"/>
                  </a:lnTo>
                  <a:lnTo>
                    <a:pt x="47315" y="154887"/>
                  </a:lnTo>
                  <a:lnTo>
                    <a:pt x="47512" y="153014"/>
                  </a:lnTo>
                  <a:lnTo>
                    <a:pt x="47701" y="151140"/>
                  </a:lnTo>
                  <a:lnTo>
                    <a:pt x="47884" y="149212"/>
                  </a:lnTo>
                  <a:lnTo>
                    <a:pt x="48067" y="147283"/>
                  </a:lnTo>
                  <a:lnTo>
                    <a:pt x="48236" y="145300"/>
                  </a:lnTo>
                  <a:lnTo>
                    <a:pt x="48405" y="143261"/>
                  </a:lnTo>
                  <a:lnTo>
                    <a:pt x="48568" y="141222"/>
                  </a:lnTo>
                  <a:lnTo>
                    <a:pt x="48724" y="139128"/>
                  </a:lnTo>
                  <a:lnTo>
                    <a:pt x="48873" y="136980"/>
                  </a:lnTo>
                  <a:lnTo>
                    <a:pt x="49015" y="134831"/>
                  </a:lnTo>
                  <a:lnTo>
                    <a:pt x="49150" y="132682"/>
                  </a:lnTo>
                  <a:lnTo>
                    <a:pt x="49279" y="130423"/>
                  </a:lnTo>
                  <a:lnTo>
                    <a:pt x="49408" y="128163"/>
                  </a:lnTo>
                  <a:lnTo>
                    <a:pt x="49523" y="125904"/>
                  </a:lnTo>
                  <a:lnTo>
                    <a:pt x="49631" y="123590"/>
                  </a:lnTo>
                  <a:lnTo>
                    <a:pt x="49740" y="121276"/>
                  </a:lnTo>
                  <a:lnTo>
                    <a:pt x="49834" y="118907"/>
                  </a:lnTo>
                  <a:lnTo>
                    <a:pt x="49929" y="116482"/>
                  </a:lnTo>
                  <a:lnTo>
                    <a:pt x="50010" y="114058"/>
                  </a:lnTo>
                  <a:lnTo>
                    <a:pt x="50085" y="111633"/>
                  </a:lnTo>
                  <a:lnTo>
                    <a:pt x="50153" y="109154"/>
                  </a:lnTo>
                  <a:lnTo>
                    <a:pt x="50214" y="106674"/>
                  </a:lnTo>
                  <a:lnTo>
                    <a:pt x="50268" y="104140"/>
                  </a:lnTo>
                  <a:lnTo>
                    <a:pt x="50315" y="101605"/>
                  </a:lnTo>
                  <a:lnTo>
                    <a:pt x="50356" y="99071"/>
                  </a:lnTo>
                  <a:lnTo>
                    <a:pt x="50383" y="96481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423" y="91412"/>
                  </a:lnTo>
                  <a:lnTo>
                    <a:pt x="50430" y="88987"/>
                  </a:lnTo>
                  <a:lnTo>
                    <a:pt x="50430" y="86563"/>
                  </a:lnTo>
                  <a:lnTo>
                    <a:pt x="50417" y="84138"/>
                  </a:lnTo>
                  <a:lnTo>
                    <a:pt x="50403" y="81714"/>
                  </a:lnTo>
                  <a:lnTo>
                    <a:pt x="50383" y="79290"/>
                  </a:lnTo>
                  <a:lnTo>
                    <a:pt x="50356" y="76865"/>
                  </a:lnTo>
                  <a:lnTo>
                    <a:pt x="50315" y="74441"/>
                  </a:lnTo>
                  <a:lnTo>
                    <a:pt x="49455" y="22977"/>
                  </a:lnTo>
                  <a:lnTo>
                    <a:pt x="15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 rot="10800000" flipH="1">
              <a:off x="1913249" y="1540683"/>
              <a:ext cx="1062959" cy="561788"/>
            </a:xfrm>
            <a:custGeom>
              <a:avLst/>
              <a:gdLst/>
              <a:ahLst/>
              <a:cxnLst/>
              <a:rect l="l" t="t" r="r" b="b"/>
              <a:pathLst>
                <a:path w="50431" h="188995" fill="none" extrusionOk="0">
                  <a:moveTo>
                    <a:pt x="38024" y="188994"/>
                  </a:moveTo>
                  <a:lnTo>
                    <a:pt x="38024" y="188994"/>
                  </a:lnTo>
                  <a:lnTo>
                    <a:pt x="37658" y="188939"/>
                  </a:lnTo>
                  <a:lnTo>
                    <a:pt x="37286" y="188829"/>
                  </a:lnTo>
                  <a:lnTo>
                    <a:pt x="26173" y="183484"/>
                  </a:lnTo>
                  <a:lnTo>
                    <a:pt x="24697" y="182768"/>
                  </a:lnTo>
                  <a:lnTo>
                    <a:pt x="11682" y="176486"/>
                  </a:lnTo>
                  <a:lnTo>
                    <a:pt x="11682" y="176486"/>
                  </a:lnTo>
                  <a:lnTo>
                    <a:pt x="11268" y="176266"/>
                  </a:lnTo>
                  <a:lnTo>
                    <a:pt x="10855" y="175880"/>
                  </a:lnTo>
                  <a:lnTo>
                    <a:pt x="10442" y="175384"/>
                  </a:lnTo>
                  <a:lnTo>
                    <a:pt x="10029" y="174778"/>
                  </a:lnTo>
                  <a:lnTo>
                    <a:pt x="10029" y="174778"/>
                  </a:lnTo>
                  <a:lnTo>
                    <a:pt x="9752" y="174337"/>
                  </a:lnTo>
                  <a:lnTo>
                    <a:pt x="9481" y="173786"/>
                  </a:lnTo>
                  <a:lnTo>
                    <a:pt x="9210" y="173235"/>
                  </a:lnTo>
                  <a:lnTo>
                    <a:pt x="8939" y="172629"/>
                  </a:lnTo>
                  <a:lnTo>
                    <a:pt x="8675" y="171968"/>
                  </a:lnTo>
                  <a:lnTo>
                    <a:pt x="8417" y="171307"/>
                  </a:lnTo>
                  <a:lnTo>
                    <a:pt x="8153" y="170536"/>
                  </a:lnTo>
                  <a:lnTo>
                    <a:pt x="7896" y="169764"/>
                  </a:lnTo>
                  <a:lnTo>
                    <a:pt x="7645" y="168938"/>
                  </a:lnTo>
                  <a:lnTo>
                    <a:pt x="7395" y="168056"/>
                  </a:lnTo>
                  <a:lnTo>
                    <a:pt x="7151" y="167174"/>
                  </a:lnTo>
                  <a:lnTo>
                    <a:pt x="6907" y="166183"/>
                  </a:lnTo>
                  <a:lnTo>
                    <a:pt x="6664" y="165191"/>
                  </a:lnTo>
                  <a:lnTo>
                    <a:pt x="6427" y="164199"/>
                  </a:lnTo>
                  <a:lnTo>
                    <a:pt x="6196" y="163097"/>
                  </a:lnTo>
                  <a:lnTo>
                    <a:pt x="5966" y="161995"/>
                  </a:lnTo>
                  <a:lnTo>
                    <a:pt x="5743" y="160838"/>
                  </a:lnTo>
                  <a:lnTo>
                    <a:pt x="5519" y="159681"/>
                  </a:lnTo>
                  <a:lnTo>
                    <a:pt x="5296" y="158414"/>
                  </a:lnTo>
                  <a:lnTo>
                    <a:pt x="5079" y="157201"/>
                  </a:lnTo>
                  <a:lnTo>
                    <a:pt x="4869" y="155879"/>
                  </a:lnTo>
                  <a:lnTo>
                    <a:pt x="4659" y="154557"/>
                  </a:lnTo>
                  <a:lnTo>
                    <a:pt x="4456" y="153179"/>
                  </a:lnTo>
                  <a:lnTo>
                    <a:pt x="4253" y="151801"/>
                  </a:lnTo>
                  <a:lnTo>
                    <a:pt x="4056" y="150369"/>
                  </a:lnTo>
                  <a:lnTo>
                    <a:pt x="3867" y="148881"/>
                  </a:lnTo>
                  <a:lnTo>
                    <a:pt x="3677" y="147393"/>
                  </a:lnTo>
                  <a:lnTo>
                    <a:pt x="3494" y="145906"/>
                  </a:lnTo>
                  <a:lnTo>
                    <a:pt x="3311" y="144363"/>
                  </a:lnTo>
                  <a:lnTo>
                    <a:pt x="3135" y="142765"/>
                  </a:lnTo>
                  <a:lnTo>
                    <a:pt x="2966" y="141167"/>
                  </a:lnTo>
                  <a:lnTo>
                    <a:pt x="2797" y="139514"/>
                  </a:lnTo>
                  <a:lnTo>
                    <a:pt x="2634" y="137806"/>
                  </a:lnTo>
                  <a:lnTo>
                    <a:pt x="2472" y="136153"/>
                  </a:lnTo>
                  <a:lnTo>
                    <a:pt x="2323" y="134390"/>
                  </a:lnTo>
                  <a:lnTo>
                    <a:pt x="2167" y="132682"/>
                  </a:lnTo>
                  <a:lnTo>
                    <a:pt x="2025" y="130919"/>
                  </a:lnTo>
                  <a:lnTo>
                    <a:pt x="1883" y="129100"/>
                  </a:lnTo>
                  <a:lnTo>
                    <a:pt x="1747" y="127282"/>
                  </a:lnTo>
                  <a:lnTo>
                    <a:pt x="1612" y="125408"/>
                  </a:lnTo>
                  <a:lnTo>
                    <a:pt x="1490" y="123535"/>
                  </a:lnTo>
                  <a:lnTo>
                    <a:pt x="1368" y="121662"/>
                  </a:lnTo>
                  <a:lnTo>
                    <a:pt x="1246" y="119788"/>
                  </a:lnTo>
                  <a:lnTo>
                    <a:pt x="1138" y="117805"/>
                  </a:lnTo>
                  <a:lnTo>
                    <a:pt x="1029" y="115876"/>
                  </a:lnTo>
                  <a:lnTo>
                    <a:pt x="928" y="113893"/>
                  </a:lnTo>
                  <a:lnTo>
                    <a:pt x="826" y="111909"/>
                  </a:lnTo>
                  <a:lnTo>
                    <a:pt x="738" y="109925"/>
                  </a:lnTo>
                  <a:lnTo>
                    <a:pt x="650" y="107887"/>
                  </a:lnTo>
                  <a:lnTo>
                    <a:pt x="569" y="105848"/>
                  </a:lnTo>
                  <a:lnTo>
                    <a:pt x="494" y="103754"/>
                  </a:lnTo>
                  <a:lnTo>
                    <a:pt x="420" y="101715"/>
                  </a:lnTo>
                  <a:lnTo>
                    <a:pt x="352" y="99622"/>
                  </a:lnTo>
                  <a:lnTo>
                    <a:pt x="298" y="97528"/>
                  </a:lnTo>
                  <a:lnTo>
                    <a:pt x="237" y="95379"/>
                  </a:lnTo>
                  <a:lnTo>
                    <a:pt x="190" y="93285"/>
                  </a:lnTo>
                  <a:lnTo>
                    <a:pt x="149" y="91136"/>
                  </a:lnTo>
                  <a:lnTo>
                    <a:pt x="108" y="88987"/>
                  </a:lnTo>
                  <a:lnTo>
                    <a:pt x="75" y="86783"/>
                  </a:lnTo>
                  <a:lnTo>
                    <a:pt x="47" y="84634"/>
                  </a:lnTo>
                  <a:lnTo>
                    <a:pt x="27" y="82430"/>
                  </a:lnTo>
                  <a:lnTo>
                    <a:pt x="14" y="80226"/>
                  </a:lnTo>
                  <a:lnTo>
                    <a:pt x="7" y="78022"/>
                  </a:lnTo>
                  <a:lnTo>
                    <a:pt x="0" y="75818"/>
                  </a:lnTo>
                  <a:lnTo>
                    <a:pt x="0" y="75818"/>
                  </a:lnTo>
                  <a:lnTo>
                    <a:pt x="7" y="73394"/>
                  </a:lnTo>
                  <a:lnTo>
                    <a:pt x="14" y="70969"/>
                  </a:lnTo>
                  <a:lnTo>
                    <a:pt x="34" y="68490"/>
                  </a:lnTo>
                  <a:lnTo>
                    <a:pt x="61" y="66066"/>
                  </a:lnTo>
                  <a:lnTo>
                    <a:pt x="95" y="63641"/>
                  </a:lnTo>
                  <a:lnTo>
                    <a:pt x="135" y="61162"/>
                  </a:lnTo>
                  <a:lnTo>
                    <a:pt x="183" y="58682"/>
                  </a:lnTo>
                  <a:lnTo>
                    <a:pt x="237" y="56258"/>
                  </a:lnTo>
                  <a:lnTo>
                    <a:pt x="1591" y="0"/>
                  </a:lnTo>
                  <a:lnTo>
                    <a:pt x="49455" y="22977"/>
                  </a:lnTo>
                  <a:lnTo>
                    <a:pt x="50315" y="74441"/>
                  </a:lnTo>
                  <a:lnTo>
                    <a:pt x="50315" y="74441"/>
                  </a:lnTo>
                  <a:lnTo>
                    <a:pt x="50363" y="77802"/>
                  </a:lnTo>
                  <a:lnTo>
                    <a:pt x="50403" y="81163"/>
                  </a:lnTo>
                  <a:lnTo>
                    <a:pt x="50423" y="84579"/>
                  </a:lnTo>
                  <a:lnTo>
                    <a:pt x="50430" y="87940"/>
                  </a:lnTo>
                  <a:lnTo>
                    <a:pt x="50430" y="87940"/>
                  </a:lnTo>
                  <a:lnTo>
                    <a:pt x="50423" y="90916"/>
                  </a:lnTo>
                  <a:lnTo>
                    <a:pt x="50410" y="93891"/>
                  </a:lnTo>
                  <a:lnTo>
                    <a:pt x="50410" y="93891"/>
                  </a:lnTo>
                  <a:lnTo>
                    <a:pt x="50383" y="96371"/>
                  </a:lnTo>
                  <a:lnTo>
                    <a:pt x="50356" y="98850"/>
                  </a:lnTo>
                  <a:lnTo>
                    <a:pt x="50322" y="101330"/>
                  </a:lnTo>
                  <a:lnTo>
                    <a:pt x="50275" y="103809"/>
                  </a:lnTo>
                  <a:lnTo>
                    <a:pt x="50227" y="106234"/>
                  </a:lnTo>
                  <a:lnTo>
                    <a:pt x="50166" y="108603"/>
                  </a:lnTo>
                  <a:lnTo>
                    <a:pt x="50105" y="111027"/>
                  </a:lnTo>
                  <a:lnTo>
                    <a:pt x="50031" y="113342"/>
                  </a:lnTo>
                  <a:lnTo>
                    <a:pt x="49956" y="115711"/>
                  </a:lnTo>
                  <a:lnTo>
                    <a:pt x="49868" y="118025"/>
                  </a:lnTo>
                  <a:lnTo>
                    <a:pt x="49780" y="120339"/>
                  </a:lnTo>
                  <a:lnTo>
                    <a:pt x="49679" y="122598"/>
                  </a:lnTo>
                  <a:lnTo>
                    <a:pt x="49577" y="124802"/>
                  </a:lnTo>
                  <a:lnTo>
                    <a:pt x="49469" y="127061"/>
                  </a:lnTo>
                  <a:lnTo>
                    <a:pt x="49347" y="129210"/>
                  </a:lnTo>
                  <a:lnTo>
                    <a:pt x="49225" y="131359"/>
                  </a:lnTo>
                  <a:lnTo>
                    <a:pt x="49096" y="133508"/>
                  </a:lnTo>
                  <a:lnTo>
                    <a:pt x="48968" y="135602"/>
                  </a:lnTo>
                  <a:lnTo>
                    <a:pt x="48825" y="137696"/>
                  </a:lnTo>
                  <a:lnTo>
                    <a:pt x="48676" y="139735"/>
                  </a:lnTo>
                  <a:lnTo>
                    <a:pt x="48527" y="141718"/>
                  </a:lnTo>
                  <a:lnTo>
                    <a:pt x="48372" y="143702"/>
                  </a:lnTo>
                  <a:lnTo>
                    <a:pt x="48209" y="145630"/>
                  </a:lnTo>
                  <a:lnTo>
                    <a:pt x="48040" y="147559"/>
                  </a:lnTo>
                  <a:lnTo>
                    <a:pt x="47870" y="149432"/>
                  </a:lnTo>
                  <a:lnTo>
                    <a:pt x="47688" y="151250"/>
                  </a:lnTo>
                  <a:lnTo>
                    <a:pt x="47505" y="153069"/>
                  </a:lnTo>
                  <a:lnTo>
                    <a:pt x="47315" y="154832"/>
                  </a:lnTo>
                  <a:lnTo>
                    <a:pt x="47126" y="156595"/>
                  </a:lnTo>
                  <a:lnTo>
                    <a:pt x="46929" y="158303"/>
                  </a:lnTo>
                  <a:lnTo>
                    <a:pt x="46726" y="159956"/>
                  </a:lnTo>
                  <a:lnTo>
                    <a:pt x="46516" y="161554"/>
                  </a:lnTo>
                  <a:lnTo>
                    <a:pt x="46306" y="163152"/>
                  </a:lnTo>
                  <a:lnTo>
                    <a:pt x="46089" y="164695"/>
                  </a:lnTo>
                  <a:lnTo>
                    <a:pt x="45873" y="166183"/>
                  </a:lnTo>
                  <a:lnTo>
                    <a:pt x="45649" y="167615"/>
                  </a:lnTo>
                  <a:lnTo>
                    <a:pt x="45419" y="169048"/>
                  </a:lnTo>
                  <a:lnTo>
                    <a:pt x="45189" y="170425"/>
                  </a:lnTo>
                  <a:lnTo>
                    <a:pt x="44952" y="171748"/>
                  </a:lnTo>
                  <a:lnTo>
                    <a:pt x="44708" y="173070"/>
                  </a:lnTo>
                  <a:lnTo>
                    <a:pt x="44464" y="174282"/>
                  </a:lnTo>
                  <a:lnTo>
                    <a:pt x="44214" y="175495"/>
                  </a:lnTo>
                  <a:lnTo>
                    <a:pt x="43963" y="176652"/>
                  </a:lnTo>
                  <a:lnTo>
                    <a:pt x="43713" y="177754"/>
                  </a:lnTo>
                  <a:lnTo>
                    <a:pt x="43455" y="178801"/>
                  </a:lnTo>
                  <a:lnTo>
                    <a:pt x="43191" y="179792"/>
                  </a:lnTo>
                  <a:lnTo>
                    <a:pt x="42927" y="180784"/>
                  </a:lnTo>
                  <a:lnTo>
                    <a:pt x="42656" y="181666"/>
                  </a:lnTo>
                  <a:lnTo>
                    <a:pt x="42385" y="182547"/>
                  </a:lnTo>
                  <a:lnTo>
                    <a:pt x="42114" y="183319"/>
                  </a:lnTo>
                  <a:lnTo>
                    <a:pt x="41837" y="184090"/>
                  </a:lnTo>
                  <a:lnTo>
                    <a:pt x="41559" y="184807"/>
                  </a:lnTo>
                  <a:lnTo>
                    <a:pt x="41275" y="185468"/>
                  </a:lnTo>
                  <a:lnTo>
                    <a:pt x="40990" y="186074"/>
                  </a:lnTo>
                  <a:lnTo>
                    <a:pt x="40706" y="186625"/>
                  </a:lnTo>
                  <a:lnTo>
                    <a:pt x="40415" y="187121"/>
                  </a:lnTo>
                  <a:lnTo>
                    <a:pt x="40123" y="187506"/>
                  </a:lnTo>
                  <a:lnTo>
                    <a:pt x="39832" y="187892"/>
                  </a:lnTo>
                  <a:lnTo>
                    <a:pt x="39534" y="188223"/>
                  </a:lnTo>
                  <a:lnTo>
                    <a:pt x="39236" y="188498"/>
                  </a:lnTo>
                  <a:lnTo>
                    <a:pt x="38938" y="188719"/>
                  </a:lnTo>
                  <a:lnTo>
                    <a:pt x="38634" y="188884"/>
                  </a:lnTo>
                  <a:lnTo>
                    <a:pt x="38329" y="188939"/>
                  </a:lnTo>
                  <a:lnTo>
                    <a:pt x="38024" y="1889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 rot="10800000" flipH="1">
              <a:off x="2284099" y="1689985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46" y="1"/>
                  </a:moveTo>
                  <a:lnTo>
                    <a:pt x="0" y="47001"/>
                  </a:lnTo>
                  <a:lnTo>
                    <a:pt x="684" y="47332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 rot="10800000" flipH="1">
              <a:off x="2338779" y="1686215"/>
              <a:ext cx="21562" cy="140861"/>
            </a:xfrm>
            <a:custGeom>
              <a:avLst/>
              <a:gdLst/>
              <a:ahLst/>
              <a:cxnLst/>
              <a:rect l="l" t="t" r="r" b="b"/>
              <a:pathLst>
                <a:path w="1023" h="47388" extrusionOk="0">
                  <a:moveTo>
                    <a:pt x="345" y="1"/>
                  </a:moveTo>
                  <a:lnTo>
                    <a:pt x="0" y="47056"/>
                  </a:lnTo>
                  <a:lnTo>
                    <a:pt x="684" y="47387"/>
                  </a:lnTo>
                  <a:lnTo>
                    <a:pt x="1023" y="33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 rot="10800000" flipH="1">
              <a:off x="2393733" y="1682611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39" y="0"/>
                  </a:moveTo>
                  <a:lnTo>
                    <a:pt x="0" y="47001"/>
                  </a:lnTo>
                  <a:lnTo>
                    <a:pt x="684" y="47331"/>
                  </a:lnTo>
                  <a:lnTo>
                    <a:pt x="1023" y="331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 rot="10800000" flipH="1">
              <a:off x="2448834" y="1678680"/>
              <a:ext cx="21562" cy="140694"/>
            </a:xfrm>
            <a:custGeom>
              <a:avLst/>
              <a:gdLst/>
              <a:ahLst/>
              <a:cxnLst/>
              <a:rect l="l" t="t" r="r" b="b"/>
              <a:pathLst>
                <a:path w="1023" h="47332" extrusionOk="0">
                  <a:moveTo>
                    <a:pt x="339" y="1"/>
                  </a:moveTo>
                  <a:lnTo>
                    <a:pt x="0" y="47001"/>
                  </a:lnTo>
                  <a:lnTo>
                    <a:pt x="677" y="47332"/>
                  </a:lnTo>
                  <a:lnTo>
                    <a:pt x="1023" y="3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 rot="10800000" flipH="1">
              <a:off x="2503641" y="1675077"/>
              <a:ext cx="21583" cy="140858"/>
            </a:xfrm>
            <a:custGeom>
              <a:avLst/>
              <a:gdLst/>
              <a:ahLst/>
              <a:cxnLst/>
              <a:rect l="l" t="t" r="r" b="b"/>
              <a:pathLst>
                <a:path w="1024" h="47387" extrusionOk="0">
                  <a:moveTo>
                    <a:pt x="346" y="1"/>
                  </a:moveTo>
                  <a:lnTo>
                    <a:pt x="1" y="47056"/>
                  </a:lnTo>
                  <a:lnTo>
                    <a:pt x="685" y="47387"/>
                  </a:lnTo>
                  <a:lnTo>
                    <a:pt x="1023" y="33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 rot="10800000" flipH="1">
              <a:off x="2558595" y="1671470"/>
              <a:ext cx="21583" cy="140697"/>
            </a:xfrm>
            <a:custGeom>
              <a:avLst/>
              <a:gdLst/>
              <a:ahLst/>
              <a:cxnLst/>
              <a:rect l="l" t="t" r="r" b="b"/>
              <a:pathLst>
                <a:path w="1024" h="47333" extrusionOk="0">
                  <a:moveTo>
                    <a:pt x="339" y="1"/>
                  </a:moveTo>
                  <a:lnTo>
                    <a:pt x="1" y="47057"/>
                  </a:lnTo>
                  <a:lnTo>
                    <a:pt x="678" y="47332"/>
                  </a:lnTo>
                  <a:lnTo>
                    <a:pt x="1023" y="332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 rot="10800000" flipH="1">
              <a:off x="1951213" y="2040560"/>
              <a:ext cx="1013722" cy="695928"/>
            </a:xfrm>
            <a:custGeom>
              <a:avLst/>
              <a:gdLst/>
              <a:ahLst/>
              <a:cxnLst/>
              <a:rect l="l" t="t" r="r" b="b"/>
              <a:pathLst>
                <a:path w="48095" h="234122" extrusionOk="0">
                  <a:moveTo>
                    <a:pt x="23688" y="0"/>
                  </a:move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 rot="10800000" flipH="1">
              <a:off x="1951213" y="2040560"/>
              <a:ext cx="1013722" cy="695928"/>
            </a:xfrm>
            <a:custGeom>
              <a:avLst/>
              <a:gdLst/>
              <a:ahLst/>
              <a:cxnLst/>
              <a:rect l="l" t="t" r="r" b="b"/>
              <a:pathLst>
                <a:path w="48095" h="234122" fill="none" extrusionOk="0">
                  <a:moveTo>
                    <a:pt x="25537" y="331"/>
                  </a:moveTo>
                  <a:lnTo>
                    <a:pt x="25537" y="331"/>
                  </a:lnTo>
                  <a:lnTo>
                    <a:pt x="24921" y="111"/>
                  </a:lnTo>
                  <a:lnTo>
                    <a:pt x="24305" y="0"/>
                  </a:lnTo>
                  <a:lnTo>
                    <a:pt x="23688" y="0"/>
                  </a:lnTo>
                  <a:lnTo>
                    <a:pt x="23086" y="166"/>
                  </a:lnTo>
                  <a:lnTo>
                    <a:pt x="22476" y="441"/>
                  </a:lnTo>
                  <a:lnTo>
                    <a:pt x="21874" y="827"/>
                  </a:lnTo>
                  <a:lnTo>
                    <a:pt x="21278" y="1323"/>
                  </a:lnTo>
                  <a:lnTo>
                    <a:pt x="20688" y="1984"/>
                  </a:lnTo>
                  <a:lnTo>
                    <a:pt x="20099" y="2700"/>
                  </a:lnTo>
                  <a:lnTo>
                    <a:pt x="19510" y="3582"/>
                  </a:lnTo>
                  <a:lnTo>
                    <a:pt x="18935" y="4574"/>
                  </a:lnTo>
                  <a:lnTo>
                    <a:pt x="18359" y="5676"/>
                  </a:lnTo>
                  <a:lnTo>
                    <a:pt x="17790" y="6833"/>
                  </a:lnTo>
                  <a:lnTo>
                    <a:pt x="17221" y="8155"/>
                  </a:lnTo>
                  <a:lnTo>
                    <a:pt x="16666" y="9588"/>
                  </a:lnTo>
                  <a:lnTo>
                    <a:pt x="16111" y="11131"/>
                  </a:lnTo>
                  <a:lnTo>
                    <a:pt x="15569" y="12784"/>
                  </a:lnTo>
                  <a:lnTo>
                    <a:pt x="15027" y="14547"/>
                  </a:lnTo>
                  <a:lnTo>
                    <a:pt x="14492" y="16365"/>
                  </a:lnTo>
                  <a:lnTo>
                    <a:pt x="13964" y="18349"/>
                  </a:lnTo>
                  <a:lnTo>
                    <a:pt x="13443" y="20387"/>
                  </a:lnTo>
                  <a:lnTo>
                    <a:pt x="12928" y="22536"/>
                  </a:lnTo>
                  <a:lnTo>
                    <a:pt x="12420" y="24795"/>
                  </a:lnTo>
                  <a:lnTo>
                    <a:pt x="11919" y="27110"/>
                  </a:lnTo>
                  <a:lnTo>
                    <a:pt x="11425" y="29589"/>
                  </a:lnTo>
                  <a:lnTo>
                    <a:pt x="10944" y="32124"/>
                  </a:lnTo>
                  <a:lnTo>
                    <a:pt x="10463" y="34714"/>
                  </a:lnTo>
                  <a:lnTo>
                    <a:pt x="9996" y="37469"/>
                  </a:lnTo>
                  <a:lnTo>
                    <a:pt x="9535" y="40279"/>
                  </a:lnTo>
                  <a:lnTo>
                    <a:pt x="9081" y="43144"/>
                  </a:lnTo>
                  <a:lnTo>
                    <a:pt x="8641" y="46119"/>
                  </a:lnTo>
                  <a:lnTo>
                    <a:pt x="8208" y="49205"/>
                  </a:lnTo>
                  <a:lnTo>
                    <a:pt x="7781" y="52346"/>
                  </a:lnTo>
                  <a:lnTo>
                    <a:pt x="7361" y="55597"/>
                  </a:lnTo>
                  <a:lnTo>
                    <a:pt x="6955" y="58903"/>
                  </a:lnTo>
                  <a:lnTo>
                    <a:pt x="6562" y="62264"/>
                  </a:lnTo>
                  <a:lnTo>
                    <a:pt x="6176" y="65735"/>
                  </a:lnTo>
                  <a:lnTo>
                    <a:pt x="5797" y="69261"/>
                  </a:lnTo>
                  <a:lnTo>
                    <a:pt x="5431" y="72898"/>
                  </a:lnTo>
                  <a:lnTo>
                    <a:pt x="5072" y="76590"/>
                  </a:lnTo>
                  <a:lnTo>
                    <a:pt x="4727" y="80337"/>
                  </a:lnTo>
                  <a:lnTo>
                    <a:pt x="4395" y="84194"/>
                  </a:lnTo>
                  <a:lnTo>
                    <a:pt x="4070" y="88106"/>
                  </a:lnTo>
                  <a:lnTo>
                    <a:pt x="3759" y="92073"/>
                  </a:lnTo>
                  <a:lnTo>
                    <a:pt x="3461" y="96095"/>
                  </a:lnTo>
                  <a:lnTo>
                    <a:pt x="3170" y="100228"/>
                  </a:lnTo>
                  <a:lnTo>
                    <a:pt x="2892" y="104360"/>
                  </a:lnTo>
                  <a:lnTo>
                    <a:pt x="2628" y="108603"/>
                  </a:lnTo>
                  <a:lnTo>
                    <a:pt x="2377" y="112901"/>
                  </a:lnTo>
                  <a:lnTo>
                    <a:pt x="2133" y="117254"/>
                  </a:lnTo>
                  <a:lnTo>
                    <a:pt x="1910" y="121662"/>
                  </a:lnTo>
                  <a:lnTo>
                    <a:pt x="1693" y="126070"/>
                  </a:lnTo>
                  <a:lnTo>
                    <a:pt x="1490" y="130588"/>
                  </a:lnTo>
                  <a:lnTo>
                    <a:pt x="1307" y="135161"/>
                  </a:lnTo>
                  <a:lnTo>
                    <a:pt x="1131" y="139790"/>
                  </a:lnTo>
                  <a:lnTo>
                    <a:pt x="969" y="144473"/>
                  </a:lnTo>
                  <a:lnTo>
                    <a:pt x="820" y="149157"/>
                  </a:lnTo>
                  <a:lnTo>
                    <a:pt x="691" y="153950"/>
                  </a:lnTo>
                  <a:lnTo>
                    <a:pt x="569" y="158744"/>
                  </a:lnTo>
                  <a:lnTo>
                    <a:pt x="468" y="163593"/>
                  </a:lnTo>
                  <a:lnTo>
                    <a:pt x="380" y="168497"/>
                  </a:lnTo>
                  <a:lnTo>
                    <a:pt x="305" y="173456"/>
                  </a:lnTo>
                  <a:lnTo>
                    <a:pt x="244" y="178415"/>
                  </a:lnTo>
                  <a:lnTo>
                    <a:pt x="197" y="183484"/>
                  </a:lnTo>
                  <a:lnTo>
                    <a:pt x="197" y="183484"/>
                  </a:lnTo>
                  <a:lnTo>
                    <a:pt x="0" y="211034"/>
                  </a:lnTo>
                  <a:lnTo>
                    <a:pt x="47850" y="234121"/>
                  </a:lnTo>
                  <a:lnTo>
                    <a:pt x="48047" y="206571"/>
                  </a:lnTo>
                  <a:lnTo>
                    <a:pt x="48047" y="206571"/>
                  </a:lnTo>
                  <a:lnTo>
                    <a:pt x="48081" y="201557"/>
                  </a:lnTo>
                  <a:lnTo>
                    <a:pt x="48094" y="196543"/>
                  </a:lnTo>
                  <a:lnTo>
                    <a:pt x="48088" y="191529"/>
                  </a:lnTo>
                  <a:lnTo>
                    <a:pt x="48074" y="186625"/>
                  </a:lnTo>
                  <a:lnTo>
                    <a:pt x="48040" y="181666"/>
                  </a:lnTo>
                  <a:lnTo>
                    <a:pt x="47993" y="176762"/>
                  </a:lnTo>
                  <a:lnTo>
                    <a:pt x="47925" y="171913"/>
                  </a:lnTo>
                  <a:lnTo>
                    <a:pt x="47850" y="167119"/>
                  </a:lnTo>
                  <a:lnTo>
                    <a:pt x="47756" y="162326"/>
                  </a:lnTo>
                  <a:lnTo>
                    <a:pt x="47654" y="157532"/>
                  </a:lnTo>
                  <a:lnTo>
                    <a:pt x="47532" y="152848"/>
                  </a:lnTo>
                  <a:lnTo>
                    <a:pt x="47397" y="148165"/>
                  </a:lnTo>
                  <a:lnTo>
                    <a:pt x="47248" y="143537"/>
                  </a:lnTo>
                  <a:lnTo>
                    <a:pt x="47085" y="138908"/>
                  </a:lnTo>
                  <a:lnTo>
                    <a:pt x="46909" y="134390"/>
                  </a:lnTo>
                  <a:lnTo>
                    <a:pt x="46726" y="129872"/>
                  </a:lnTo>
                  <a:lnTo>
                    <a:pt x="46523" y="125409"/>
                  </a:lnTo>
                  <a:lnTo>
                    <a:pt x="46307" y="121056"/>
                  </a:lnTo>
                  <a:lnTo>
                    <a:pt x="46083" y="116703"/>
                  </a:lnTo>
                  <a:lnTo>
                    <a:pt x="45839" y="112405"/>
                  </a:lnTo>
                  <a:lnTo>
                    <a:pt x="45589" y="108162"/>
                  </a:lnTo>
                  <a:lnTo>
                    <a:pt x="45325" y="103975"/>
                  </a:lnTo>
                  <a:lnTo>
                    <a:pt x="45047" y="99842"/>
                  </a:lnTo>
                  <a:lnTo>
                    <a:pt x="44763" y="95765"/>
                  </a:lnTo>
                  <a:lnTo>
                    <a:pt x="44458" y="91742"/>
                  </a:lnTo>
                  <a:lnTo>
                    <a:pt x="44146" y="87775"/>
                  </a:lnTo>
                  <a:lnTo>
                    <a:pt x="43828" y="83918"/>
                  </a:lnTo>
                  <a:lnTo>
                    <a:pt x="43489" y="80116"/>
                  </a:lnTo>
                  <a:lnTo>
                    <a:pt x="43144" y="76369"/>
                  </a:lnTo>
                  <a:lnTo>
                    <a:pt x="42792" y="72678"/>
                  </a:lnTo>
                  <a:lnTo>
                    <a:pt x="42426" y="69041"/>
                  </a:lnTo>
                  <a:lnTo>
                    <a:pt x="42047" y="65515"/>
                  </a:lnTo>
                  <a:lnTo>
                    <a:pt x="41661" y="62043"/>
                  </a:lnTo>
                  <a:lnTo>
                    <a:pt x="41268" y="58682"/>
                  </a:lnTo>
                  <a:lnTo>
                    <a:pt x="40862" y="55376"/>
                  </a:lnTo>
                  <a:lnTo>
                    <a:pt x="40442" y="52125"/>
                  </a:lnTo>
                  <a:lnTo>
                    <a:pt x="40015" y="48984"/>
                  </a:lnTo>
                  <a:lnTo>
                    <a:pt x="39582" y="45954"/>
                  </a:lnTo>
                  <a:lnTo>
                    <a:pt x="39135" y="42923"/>
                  </a:lnTo>
                  <a:lnTo>
                    <a:pt x="38681" y="40058"/>
                  </a:lnTo>
                  <a:lnTo>
                    <a:pt x="38221" y="37248"/>
                  </a:lnTo>
                  <a:lnTo>
                    <a:pt x="37747" y="34493"/>
                  </a:lnTo>
                  <a:lnTo>
                    <a:pt x="37266" y="31903"/>
                  </a:lnTo>
                  <a:lnTo>
                    <a:pt x="36778" y="29369"/>
                  </a:lnTo>
                  <a:lnTo>
                    <a:pt x="36284" y="26889"/>
                  </a:lnTo>
                  <a:lnTo>
                    <a:pt x="35783" y="24520"/>
                  </a:lnTo>
                  <a:lnTo>
                    <a:pt x="35268" y="22316"/>
                  </a:lnTo>
                  <a:lnTo>
                    <a:pt x="34754" y="20112"/>
                  </a:lnTo>
                  <a:lnTo>
                    <a:pt x="34225" y="18073"/>
                  </a:lnTo>
                  <a:lnTo>
                    <a:pt x="33690" y="16145"/>
                  </a:lnTo>
                  <a:lnTo>
                    <a:pt x="33149" y="14271"/>
                  </a:lnTo>
                  <a:lnTo>
                    <a:pt x="32600" y="12508"/>
                  </a:lnTo>
                  <a:lnTo>
                    <a:pt x="32045" y="10910"/>
                  </a:lnTo>
                  <a:lnTo>
                    <a:pt x="31483" y="9367"/>
                  </a:lnTo>
                  <a:lnTo>
                    <a:pt x="30914" y="7935"/>
                  </a:lnTo>
                  <a:lnTo>
                    <a:pt x="30345" y="6612"/>
                  </a:lnTo>
                  <a:lnTo>
                    <a:pt x="29763" y="5400"/>
                  </a:lnTo>
                  <a:lnTo>
                    <a:pt x="29180" y="4353"/>
                  </a:lnTo>
                  <a:lnTo>
                    <a:pt x="28584" y="3361"/>
                  </a:lnTo>
                  <a:lnTo>
                    <a:pt x="27989" y="2535"/>
                  </a:lnTo>
                  <a:lnTo>
                    <a:pt x="27386" y="1764"/>
                  </a:lnTo>
                  <a:lnTo>
                    <a:pt x="26776" y="1157"/>
                  </a:lnTo>
                  <a:lnTo>
                    <a:pt x="26167" y="717"/>
                  </a:lnTo>
                  <a:lnTo>
                    <a:pt x="25551" y="331"/>
                  </a:lnTo>
                  <a:lnTo>
                    <a:pt x="25551" y="331"/>
                  </a:lnTo>
                  <a:lnTo>
                    <a:pt x="25537" y="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 rot="10800000" flipH="1">
              <a:off x="2324361" y="2334051"/>
              <a:ext cx="307036" cy="352304"/>
            </a:xfrm>
            <a:custGeom>
              <a:avLst/>
              <a:gdLst/>
              <a:ahLst/>
              <a:cxnLst/>
              <a:rect l="l" t="t" r="r" b="b"/>
              <a:pathLst>
                <a:path w="14567" h="118521" extrusionOk="0">
                  <a:moveTo>
                    <a:pt x="7280" y="0"/>
                  </a:moveTo>
                  <a:lnTo>
                    <a:pt x="7097" y="55"/>
                  </a:lnTo>
                  <a:lnTo>
                    <a:pt x="6921" y="110"/>
                  </a:lnTo>
                  <a:lnTo>
                    <a:pt x="6745" y="165"/>
                  </a:lnTo>
                  <a:lnTo>
                    <a:pt x="6569" y="276"/>
                  </a:lnTo>
                  <a:lnTo>
                    <a:pt x="6393" y="441"/>
                  </a:lnTo>
                  <a:lnTo>
                    <a:pt x="6217" y="661"/>
                  </a:lnTo>
                  <a:lnTo>
                    <a:pt x="6047" y="882"/>
                  </a:lnTo>
                  <a:lnTo>
                    <a:pt x="5878" y="1102"/>
                  </a:lnTo>
                  <a:lnTo>
                    <a:pt x="5702" y="1433"/>
                  </a:lnTo>
                  <a:lnTo>
                    <a:pt x="5539" y="1708"/>
                  </a:lnTo>
                  <a:lnTo>
                    <a:pt x="5370" y="2094"/>
                  </a:lnTo>
                  <a:lnTo>
                    <a:pt x="5201" y="2480"/>
                  </a:lnTo>
                  <a:lnTo>
                    <a:pt x="5038" y="2865"/>
                  </a:lnTo>
                  <a:lnTo>
                    <a:pt x="4876" y="3306"/>
                  </a:lnTo>
                  <a:lnTo>
                    <a:pt x="4558" y="4298"/>
                  </a:lnTo>
                  <a:lnTo>
                    <a:pt x="4246" y="5400"/>
                  </a:lnTo>
                  <a:lnTo>
                    <a:pt x="3941" y="6612"/>
                  </a:lnTo>
                  <a:lnTo>
                    <a:pt x="3643" y="7934"/>
                  </a:lnTo>
                  <a:lnTo>
                    <a:pt x="3352" y="9367"/>
                  </a:lnTo>
                  <a:lnTo>
                    <a:pt x="3074" y="10910"/>
                  </a:lnTo>
                  <a:lnTo>
                    <a:pt x="2804" y="12563"/>
                  </a:lnTo>
                  <a:lnTo>
                    <a:pt x="2546" y="14271"/>
                  </a:lnTo>
                  <a:lnTo>
                    <a:pt x="2296" y="16144"/>
                  </a:lnTo>
                  <a:lnTo>
                    <a:pt x="2052" y="18073"/>
                  </a:lnTo>
                  <a:lnTo>
                    <a:pt x="1822" y="20057"/>
                  </a:lnTo>
                  <a:lnTo>
                    <a:pt x="1605" y="22150"/>
                  </a:lnTo>
                  <a:lnTo>
                    <a:pt x="1402" y="24354"/>
                  </a:lnTo>
                  <a:lnTo>
                    <a:pt x="1205" y="26613"/>
                  </a:lnTo>
                  <a:lnTo>
                    <a:pt x="1023" y="28928"/>
                  </a:lnTo>
                  <a:lnTo>
                    <a:pt x="860" y="31352"/>
                  </a:lnTo>
                  <a:lnTo>
                    <a:pt x="704" y="33832"/>
                  </a:lnTo>
                  <a:lnTo>
                    <a:pt x="630" y="35099"/>
                  </a:lnTo>
                  <a:lnTo>
                    <a:pt x="562" y="36366"/>
                  </a:lnTo>
                  <a:lnTo>
                    <a:pt x="501" y="37689"/>
                  </a:lnTo>
                  <a:lnTo>
                    <a:pt x="440" y="39011"/>
                  </a:lnTo>
                  <a:lnTo>
                    <a:pt x="379" y="40333"/>
                  </a:lnTo>
                  <a:lnTo>
                    <a:pt x="325" y="41656"/>
                  </a:lnTo>
                  <a:lnTo>
                    <a:pt x="278" y="43033"/>
                  </a:lnTo>
                  <a:lnTo>
                    <a:pt x="230" y="44411"/>
                  </a:lnTo>
                  <a:lnTo>
                    <a:pt x="190" y="45788"/>
                  </a:lnTo>
                  <a:lnTo>
                    <a:pt x="156" y="47221"/>
                  </a:lnTo>
                  <a:lnTo>
                    <a:pt x="122" y="48598"/>
                  </a:lnTo>
                  <a:lnTo>
                    <a:pt x="88" y="50031"/>
                  </a:lnTo>
                  <a:lnTo>
                    <a:pt x="68" y="51464"/>
                  </a:lnTo>
                  <a:lnTo>
                    <a:pt x="41" y="52951"/>
                  </a:lnTo>
                  <a:lnTo>
                    <a:pt x="27" y="54384"/>
                  </a:lnTo>
                  <a:lnTo>
                    <a:pt x="14" y="55872"/>
                  </a:lnTo>
                  <a:lnTo>
                    <a:pt x="7" y="57414"/>
                  </a:lnTo>
                  <a:lnTo>
                    <a:pt x="0" y="58902"/>
                  </a:lnTo>
                  <a:lnTo>
                    <a:pt x="0" y="60445"/>
                  </a:lnTo>
                  <a:lnTo>
                    <a:pt x="7" y="61933"/>
                  </a:lnTo>
                  <a:lnTo>
                    <a:pt x="20" y="63420"/>
                  </a:lnTo>
                  <a:lnTo>
                    <a:pt x="34" y="64908"/>
                  </a:lnTo>
                  <a:lnTo>
                    <a:pt x="54" y="66396"/>
                  </a:lnTo>
                  <a:lnTo>
                    <a:pt x="75" y="67828"/>
                  </a:lnTo>
                  <a:lnTo>
                    <a:pt x="102" y="69316"/>
                  </a:lnTo>
                  <a:lnTo>
                    <a:pt x="136" y="70749"/>
                  </a:lnTo>
                  <a:lnTo>
                    <a:pt x="176" y="72181"/>
                  </a:lnTo>
                  <a:lnTo>
                    <a:pt x="217" y="73559"/>
                  </a:lnTo>
                  <a:lnTo>
                    <a:pt x="257" y="74991"/>
                  </a:lnTo>
                  <a:lnTo>
                    <a:pt x="312" y="76369"/>
                  </a:lnTo>
                  <a:lnTo>
                    <a:pt x="366" y="77746"/>
                  </a:lnTo>
                  <a:lnTo>
                    <a:pt x="420" y="79124"/>
                  </a:lnTo>
                  <a:lnTo>
                    <a:pt x="481" y="80502"/>
                  </a:lnTo>
                  <a:lnTo>
                    <a:pt x="549" y="81824"/>
                  </a:lnTo>
                  <a:lnTo>
                    <a:pt x="616" y="83146"/>
                  </a:lnTo>
                  <a:lnTo>
                    <a:pt x="691" y="84414"/>
                  </a:lnTo>
                  <a:lnTo>
                    <a:pt x="765" y="85736"/>
                  </a:lnTo>
                  <a:lnTo>
                    <a:pt x="847" y="87003"/>
                  </a:lnTo>
                  <a:lnTo>
                    <a:pt x="928" y="88271"/>
                  </a:lnTo>
                  <a:lnTo>
                    <a:pt x="1016" y="89483"/>
                  </a:lnTo>
                  <a:lnTo>
                    <a:pt x="1111" y="90695"/>
                  </a:lnTo>
                  <a:lnTo>
                    <a:pt x="1205" y="91907"/>
                  </a:lnTo>
                  <a:lnTo>
                    <a:pt x="1300" y="93064"/>
                  </a:lnTo>
                  <a:lnTo>
                    <a:pt x="1402" y="94221"/>
                  </a:lnTo>
                  <a:lnTo>
                    <a:pt x="1510" y="95379"/>
                  </a:lnTo>
                  <a:lnTo>
                    <a:pt x="1619" y="96481"/>
                  </a:lnTo>
                  <a:lnTo>
                    <a:pt x="1727" y="97583"/>
                  </a:lnTo>
                  <a:lnTo>
                    <a:pt x="1842" y="98629"/>
                  </a:lnTo>
                  <a:lnTo>
                    <a:pt x="1957" y="99676"/>
                  </a:lnTo>
                  <a:lnTo>
                    <a:pt x="2079" y="100723"/>
                  </a:lnTo>
                  <a:lnTo>
                    <a:pt x="2201" y="101715"/>
                  </a:lnTo>
                  <a:lnTo>
                    <a:pt x="2330" y="102707"/>
                  </a:lnTo>
                  <a:lnTo>
                    <a:pt x="2458" y="103644"/>
                  </a:lnTo>
                  <a:lnTo>
                    <a:pt x="2594" y="104580"/>
                  </a:lnTo>
                  <a:lnTo>
                    <a:pt x="2729" y="105517"/>
                  </a:lnTo>
                  <a:lnTo>
                    <a:pt x="2865" y="106399"/>
                  </a:lnTo>
                  <a:lnTo>
                    <a:pt x="3007" y="107225"/>
                  </a:lnTo>
                  <a:lnTo>
                    <a:pt x="3149" y="108052"/>
                  </a:lnTo>
                  <a:lnTo>
                    <a:pt x="3291" y="108823"/>
                  </a:lnTo>
                  <a:lnTo>
                    <a:pt x="3440" y="109594"/>
                  </a:lnTo>
                  <a:lnTo>
                    <a:pt x="3589" y="110366"/>
                  </a:lnTo>
                  <a:lnTo>
                    <a:pt x="3745" y="111082"/>
                  </a:lnTo>
                  <a:lnTo>
                    <a:pt x="3901" y="111743"/>
                  </a:lnTo>
                  <a:lnTo>
                    <a:pt x="4056" y="112405"/>
                  </a:lnTo>
                  <a:lnTo>
                    <a:pt x="4219" y="113011"/>
                  </a:lnTo>
                  <a:lnTo>
                    <a:pt x="4381" y="113617"/>
                  </a:lnTo>
                  <a:lnTo>
                    <a:pt x="4544" y="114168"/>
                  </a:lnTo>
                  <a:lnTo>
                    <a:pt x="4713" y="114719"/>
                  </a:lnTo>
                  <a:lnTo>
                    <a:pt x="4876" y="115215"/>
                  </a:lnTo>
                  <a:lnTo>
                    <a:pt x="5052" y="115655"/>
                  </a:lnTo>
                  <a:lnTo>
                    <a:pt x="5221" y="116096"/>
                  </a:lnTo>
                  <a:lnTo>
                    <a:pt x="5397" y="116537"/>
                  </a:lnTo>
                  <a:lnTo>
                    <a:pt x="5573" y="116868"/>
                  </a:lnTo>
                  <a:lnTo>
                    <a:pt x="5749" y="117198"/>
                  </a:lnTo>
                  <a:lnTo>
                    <a:pt x="5925" y="117474"/>
                  </a:lnTo>
                  <a:lnTo>
                    <a:pt x="6108" y="117749"/>
                  </a:lnTo>
                  <a:lnTo>
                    <a:pt x="6291" y="117970"/>
                  </a:lnTo>
                  <a:lnTo>
                    <a:pt x="6474" y="118190"/>
                  </a:lnTo>
                  <a:lnTo>
                    <a:pt x="6664" y="118300"/>
                  </a:lnTo>
                  <a:lnTo>
                    <a:pt x="6846" y="118410"/>
                  </a:lnTo>
                  <a:lnTo>
                    <a:pt x="7070" y="118521"/>
                  </a:lnTo>
                  <a:lnTo>
                    <a:pt x="7469" y="118521"/>
                  </a:lnTo>
                  <a:lnTo>
                    <a:pt x="7646" y="118466"/>
                  </a:lnTo>
                  <a:lnTo>
                    <a:pt x="7822" y="118355"/>
                  </a:lnTo>
                  <a:lnTo>
                    <a:pt x="7998" y="118245"/>
                  </a:lnTo>
                  <a:lnTo>
                    <a:pt x="8174" y="118080"/>
                  </a:lnTo>
                  <a:lnTo>
                    <a:pt x="8350" y="117915"/>
                  </a:lnTo>
                  <a:lnTo>
                    <a:pt x="8519" y="117694"/>
                  </a:lnTo>
                  <a:lnTo>
                    <a:pt x="8688" y="117419"/>
                  </a:lnTo>
                  <a:lnTo>
                    <a:pt x="8864" y="117143"/>
                  </a:lnTo>
                  <a:lnTo>
                    <a:pt x="9027" y="116813"/>
                  </a:lnTo>
                  <a:lnTo>
                    <a:pt x="9196" y="116482"/>
                  </a:lnTo>
                  <a:lnTo>
                    <a:pt x="9359" y="116096"/>
                  </a:lnTo>
                  <a:lnTo>
                    <a:pt x="9528" y="115655"/>
                  </a:lnTo>
                  <a:lnTo>
                    <a:pt x="9684" y="115215"/>
                  </a:lnTo>
                  <a:lnTo>
                    <a:pt x="10009" y="114278"/>
                  </a:lnTo>
                  <a:lnTo>
                    <a:pt x="10320" y="113176"/>
                  </a:lnTo>
                  <a:lnTo>
                    <a:pt x="10625" y="111964"/>
                  </a:lnTo>
                  <a:lnTo>
                    <a:pt x="10923" y="110641"/>
                  </a:lnTo>
                  <a:lnTo>
                    <a:pt x="11208" y="109209"/>
                  </a:lnTo>
                  <a:lnTo>
                    <a:pt x="11485" y="107666"/>
                  </a:lnTo>
                  <a:lnTo>
                    <a:pt x="11756" y="106013"/>
                  </a:lnTo>
                  <a:lnTo>
                    <a:pt x="12020" y="104305"/>
                  </a:lnTo>
                  <a:lnTo>
                    <a:pt x="12271" y="102486"/>
                  </a:lnTo>
                  <a:lnTo>
                    <a:pt x="12508" y="100558"/>
                  </a:lnTo>
                  <a:lnTo>
                    <a:pt x="12738" y="98519"/>
                  </a:lnTo>
                  <a:lnTo>
                    <a:pt x="12955" y="96425"/>
                  </a:lnTo>
                  <a:lnTo>
                    <a:pt x="13165" y="94277"/>
                  </a:lnTo>
                  <a:lnTo>
                    <a:pt x="13354" y="92017"/>
                  </a:lnTo>
                  <a:lnTo>
                    <a:pt x="13537" y="89703"/>
                  </a:lnTo>
                  <a:lnTo>
                    <a:pt x="13706" y="87279"/>
                  </a:lnTo>
                  <a:lnTo>
                    <a:pt x="13862" y="84799"/>
                  </a:lnTo>
                  <a:lnTo>
                    <a:pt x="13930" y="83532"/>
                  </a:lnTo>
                  <a:lnTo>
                    <a:pt x="13998" y="82265"/>
                  </a:lnTo>
                  <a:lnTo>
                    <a:pt x="14065" y="80942"/>
                  </a:lnTo>
                  <a:lnTo>
                    <a:pt x="14126" y="79620"/>
                  </a:lnTo>
                  <a:lnTo>
                    <a:pt x="14180" y="78297"/>
                  </a:lnTo>
                  <a:lnTo>
                    <a:pt x="14235" y="76975"/>
                  </a:lnTo>
                  <a:lnTo>
                    <a:pt x="14289" y="75598"/>
                  </a:lnTo>
                  <a:lnTo>
                    <a:pt x="14329" y="74220"/>
                  </a:lnTo>
                  <a:lnTo>
                    <a:pt x="14377" y="72843"/>
                  </a:lnTo>
                  <a:lnTo>
                    <a:pt x="14411" y="71465"/>
                  </a:lnTo>
                  <a:lnTo>
                    <a:pt x="14444" y="70032"/>
                  </a:lnTo>
                  <a:lnTo>
                    <a:pt x="14478" y="68600"/>
                  </a:lnTo>
                  <a:lnTo>
                    <a:pt x="14505" y="67167"/>
                  </a:lnTo>
                  <a:lnTo>
                    <a:pt x="14526" y="65735"/>
                  </a:lnTo>
                  <a:lnTo>
                    <a:pt x="14539" y="64302"/>
                  </a:lnTo>
                  <a:lnTo>
                    <a:pt x="14553" y="62814"/>
                  </a:lnTo>
                  <a:lnTo>
                    <a:pt x="14553" y="62704"/>
                  </a:lnTo>
                  <a:lnTo>
                    <a:pt x="14566" y="61161"/>
                  </a:lnTo>
                  <a:lnTo>
                    <a:pt x="14566" y="59619"/>
                  </a:lnTo>
                  <a:lnTo>
                    <a:pt x="14566" y="58131"/>
                  </a:lnTo>
                  <a:lnTo>
                    <a:pt x="14560" y="56588"/>
                  </a:lnTo>
                  <a:lnTo>
                    <a:pt x="14553" y="55100"/>
                  </a:lnTo>
                  <a:lnTo>
                    <a:pt x="14533" y="53613"/>
                  </a:lnTo>
                  <a:lnTo>
                    <a:pt x="14519" y="52180"/>
                  </a:lnTo>
                  <a:lnTo>
                    <a:pt x="14492" y="50692"/>
                  </a:lnTo>
                  <a:lnTo>
                    <a:pt x="14465" y="49260"/>
                  </a:lnTo>
                  <a:lnTo>
                    <a:pt x="14431" y="47772"/>
                  </a:lnTo>
                  <a:lnTo>
                    <a:pt x="14397" y="46339"/>
                  </a:lnTo>
                  <a:lnTo>
                    <a:pt x="14350" y="44962"/>
                  </a:lnTo>
                  <a:lnTo>
                    <a:pt x="14309" y="43529"/>
                  </a:lnTo>
                  <a:lnTo>
                    <a:pt x="14255" y="42152"/>
                  </a:lnTo>
                  <a:lnTo>
                    <a:pt x="14207" y="40774"/>
                  </a:lnTo>
                  <a:lnTo>
                    <a:pt x="14147" y="39397"/>
                  </a:lnTo>
                  <a:lnTo>
                    <a:pt x="14086" y="38019"/>
                  </a:lnTo>
                  <a:lnTo>
                    <a:pt x="14018" y="36697"/>
                  </a:lnTo>
                  <a:lnTo>
                    <a:pt x="13950" y="35374"/>
                  </a:lnTo>
                  <a:lnTo>
                    <a:pt x="13876" y="34052"/>
                  </a:lnTo>
                  <a:lnTo>
                    <a:pt x="13801" y="32785"/>
                  </a:lnTo>
                  <a:lnTo>
                    <a:pt x="13720" y="31517"/>
                  </a:lnTo>
                  <a:lnTo>
                    <a:pt x="13639" y="30250"/>
                  </a:lnTo>
                  <a:lnTo>
                    <a:pt x="13551" y="29038"/>
                  </a:lnTo>
                  <a:lnTo>
                    <a:pt x="13456" y="27826"/>
                  </a:lnTo>
                  <a:lnTo>
                    <a:pt x="13361" y="26613"/>
                  </a:lnTo>
                  <a:lnTo>
                    <a:pt x="13266" y="25456"/>
                  </a:lnTo>
                  <a:lnTo>
                    <a:pt x="13165" y="24299"/>
                  </a:lnTo>
                  <a:lnTo>
                    <a:pt x="13056" y="23142"/>
                  </a:lnTo>
                  <a:lnTo>
                    <a:pt x="12948" y="22040"/>
                  </a:lnTo>
                  <a:lnTo>
                    <a:pt x="12840" y="20938"/>
                  </a:lnTo>
                  <a:lnTo>
                    <a:pt x="12724" y="19836"/>
                  </a:lnTo>
                  <a:lnTo>
                    <a:pt x="12603" y="18789"/>
                  </a:lnTo>
                  <a:lnTo>
                    <a:pt x="12481" y="17797"/>
                  </a:lnTo>
                  <a:lnTo>
                    <a:pt x="12359" y="16751"/>
                  </a:lnTo>
                  <a:lnTo>
                    <a:pt x="12230" y="15814"/>
                  </a:lnTo>
                  <a:lnTo>
                    <a:pt x="12101" y="14822"/>
                  </a:lnTo>
                  <a:lnTo>
                    <a:pt x="11973" y="13885"/>
                  </a:lnTo>
                  <a:lnTo>
                    <a:pt x="11837" y="13004"/>
                  </a:lnTo>
                  <a:lnTo>
                    <a:pt x="11695" y="12122"/>
                  </a:lnTo>
                  <a:lnTo>
                    <a:pt x="11553" y="11296"/>
                  </a:lnTo>
                  <a:lnTo>
                    <a:pt x="11411" y="10469"/>
                  </a:lnTo>
                  <a:lnTo>
                    <a:pt x="11268" y="9643"/>
                  </a:lnTo>
                  <a:lnTo>
                    <a:pt x="11119" y="8871"/>
                  </a:lnTo>
                  <a:lnTo>
                    <a:pt x="10971" y="8155"/>
                  </a:lnTo>
                  <a:lnTo>
                    <a:pt x="10815" y="7439"/>
                  </a:lnTo>
                  <a:lnTo>
                    <a:pt x="10659" y="6722"/>
                  </a:lnTo>
                  <a:lnTo>
                    <a:pt x="10503" y="6116"/>
                  </a:lnTo>
                  <a:lnTo>
                    <a:pt x="10341" y="5455"/>
                  </a:lnTo>
                  <a:lnTo>
                    <a:pt x="10178" y="4849"/>
                  </a:lnTo>
                  <a:lnTo>
                    <a:pt x="10016" y="4298"/>
                  </a:lnTo>
                  <a:lnTo>
                    <a:pt x="9846" y="3802"/>
                  </a:lnTo>
                  <a:lnTo>
                    <a:pt x="9677" y="3306"/>
                  </a:lnTo>
                  <a:lnTo>
                    <a:pt x="9508" y="2810"/>
                  </a:lnTo>
                  <a:lnTo>
                    <a:pt x="9332" y="2424"/>
                  </a:lnTo>
                  <a:lnTo>
                    <a:pt x="9162" y="1984"/>
                  </a:lnTo>
                  <a:lnTo>
                    <a:pt x="8986" y="1653"/>
                  </a:lnTo>
                  <a:lnTo>
                    <a:pt x="8804" y="1322"/>
                  </a:lnTo>
                  <a:lnTo>
                    <a:pt x="8627" y="1047"/>
                  </a:lnTo>
                  <a:lnTo>
                    <a:pt x="8445" y="771"/>
                  </a:lnTo>
                  <a:lnTo>
                    <a:pt x="8262" y="551"/>
                  </a:lnTo>
                  <a:lnTo>
                    <a:pt x="8079" y="386"/>
                  </a:lnTo>
                  <a:lnTo>
                    <a:pt x="7889" y="220"/>
                  </a:lnTo>
                  <a:lnTo>
                    <a:pt x="7706" y="110"/>
                  </a:lnTo>
                  <a:lnTo>
                    <a:pt x="7490" y="55"/>
                  </a:lnTo>
                  <a:lnTo>
                    <a:pt x="7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 rot="10800000" flipH="1">
              <a:off x="228394" y="1821695"/>
              <a:ext cx="618772" cy="116457"/>
            </a:xfrm>
            <a:custGeom>
              <a:avLst/>
              <a:gdLst/>
              <a:ahLst/>
              <a:cxnLst/>
              <a:rect l="l" t="t" r="r" b="b"/>
              <a:pathLst>
                <a:path w="29357" h="39178" extrusionOk="0">
                  <a:moveTo>
                    <a:pt x="16564" y="1"/>
                  </a:moveTo>
                  <a:lnTo>
                    <a:pt x="15975" y="56"/>
                  </a:lnTo>
                  <a:lnTo>
                    <a:pt x="15393" y="166"/>
                  </a:lnTo>
                  <a:lnTo>
                    <a:pt x="14804" y="331"/>
                  </a:lnTo>
                  <a:lnTo>
                    <a:pt x="14221" y="607"/>
                  </a:lnTo>
                  <a:lnTo>
                    <a:pt x="13639" y="882"/>
                  </a:lnTo>
                  <a:lnTo>
                    <a:pt x="13057" y="1268"/>
                  </a:lnTo>
                  <a:lnTo>
                    <a:pt x="12481" y="1654"/>
                  </a:lnTo>
                  <a:lnTo>
                    <a:pt x="11905" y="2095"/>
                  </a:lnTo>
                  <a:lnTo>
                    <a:pt x="11337" y="2591"/>
                  </a:lnTo>
                  <a:lnTo>
                    <a:pt x="10775" y="3086"/>
                  </a:lnTo>
                  <a:lnTo>
                    <a:pt x="10219" y="3693"/>
                  </a:lnTo>
                  <a:lnTo>
                    <a:pt x="9671" y="4299"/>
                  </a:lnTo>
                  <a:lnTo>
                    <a:pt x="9129" y="4905"/>
                  </a:lnTo>
                  <a:lnTo>
                    <a:pt x="8601" y="5621"/>
                  </a:lnTo>
                  <a:lnTo>
                    <a:pt x="8073" y="6282"/>
                  </a:lnTo>
                  <a:lnTo>
                    <a:pt x="7565" y="6999"/>
                  </a:lnTo>
                  <a:lnTo>
                    <a:pt x="7057" y="7770"/>
                  </a:lnTo>
                  <a:lnTo>
                    <a:pt x="6569" y="8541"/>
                  </a:lnTo>
                  <a:lnTo>
                    <a:pt x="6088" y="9313"/>
                  </a:lnTo>
                  <a:lnTo>
                    <a:pt x="5621" y="10139"/>
                  </a:lnTo>
                  <a:lnTo>
                    <a:pt x="5167" y="10911"/>
                  </a:lnTo>
                  <a:lnTo>
                    <a:pt x="4734" y="11737"/>
                  </a:lnTo>
                  <a:lnTo>
                    <a:pt x="4307" y="12564"/>
                  </a:lnTo>
                  <a:lnTo>
                    <a:pt x="3901" y="13390"/>
                  </a:lnTo>
                  <a:lnTo>
                    <a:pt x="3508" y="14217"/>
                  </a:lnTo>
                  <a:lnTo>
                    <a:pt x="3136" y="15043"/>
                  </a:lnTo>
                  <a:lnTo>
                    <a:pt x="2777" y="15870"/>
                  </a:lnTo>
                  <a:lnTo>
                    <a:pt x="2438" y="16696"/>
                  </a:lnTo>
                  <a:lnTo>
                    <a:pt x="2120" y="17468"/>
                  </a:lnTo>
                  <a:lnTo>
                    <a:pt x="1822" y="18294"/>
                  </a:lnTo>
                  <a:lnTo>
                    <a:pt x="1544" y="19066"/>
                  </a:lnTo>
                  <a:lnTo>
                    <a:pt x="1287" y="19837"/>
                  </a:lnTo>
                  <a:lnTo>
                    <a:pt x="1057" y="20553"/>
                  </a:lnTo>
                  <a:lnTo>
                    <a:pt x="847" y="21270"/>
                  </a:lnTo>
                  <a:lnTo>
                    <a:pt x="657" y="21931"/>
                  </a:lnTo>
                  <a:lnTo>
                    <a:pt x="495" y="22592"/>
                  </a:lnTo>
                  <a:lnTo>
                    <a:pt x="359" y="23198"/>
                  </a:lnTo>
                  <a:lnTo>
                    <a:pt x="244" y="23804"/>
                  </a:lnTo>
                  <a:lnTo>
                    <a:pt x="156" y="24355"/>
                  </a:lnTo>
                  <a:lnTo>
                    <a:pt x="88" y="24906"/>
                  </a:lnTo>
                  <a:lnTo>
                    <a:pt x="41" y="25402"/>
                  </a:lnTo>
                  <a:lnTo>
                    <a:pt x="14" y="25898"/>
                  </a:lnTo>
                  <a:lnTo>
                    <a:pt x="7" y="26118"/>
                  </a:lnTo>
                  <a:lnTo>
                    <a:pt x="0" y="26339"/>
                  </a:lnTo>
                  <a:lnTo>
                    <a:pt x="7" y="26559"/>
                  </a:lnTo>
                  <a:lnTo>
                    <a:pt x="14" y="26780"/>
                  </a:lnTo>
                  <a:lnTo>
                    <a:pt x="21" y="27000"/>
                  </a:lnTo>
                  <a:lnTo>
                    <a:pt x="41" y="27220"/>
                  </a:lnTo>
                  <a:lnTo>
                    <a:pt x="82" y="27606"/>
                  </a:lnTo>
                  <a:lnTo>
                    <a:pt x="149" y="27992"/>
                  </a:lnTo>
                  <a:lnTo>
                    <a:pt x="224" y="28377"/>
                  </a:lnTo>
                  <a:lnTo>
                    <a:pt x="319" y="28708"/>
                  </a:lnTo>
                  <a:lnTo>
                    <a:pt x="434" y="29039"/>
                  </a:lnTo>
                  <a:lnTo>
                    <a:pt x="556" y="29314"/>
                  </a:lnTo>
                  <a:lnTo>
                    <a:pt x="698" y="29645"/>
                  </a:lnTo>
                  <a:lnTo>
                    <a:pt x="860" y="29920"/>
                  </a:lnTo>
                  <a:lnTo>
                    <a:pt x="1030" y="30141"/>
                  </a:lnTo>
                  <a:lnTo>
                    <a:pt x="1416" y="30637"/>
                  </a:lnTo>
                  <a:lnTo>
                    <a:pt x="1849" y="31077"/>
                  </a:lnTo>
                  <a:lnTo>
                    <a:pt x="2337" y="31408"/>
                  </a:lnTo>
                  <a:lnTo>
                    <a:pt x="2865" y="31739"/>
                  </a:lnTo>
                  <a:lnTo>
                    <a:pt x="3441" y="32069"/>
                  </a:lnTo>
                  <a:lnTo>
                    <a:pt x="4057" y="32290"/>
                  </a:lnTo>
                  <a:lnTo>
                    <a:pt x="4707" y="32510"/>
                  </a:lnTo>
                  <a:lnTo>
                    <a:pt x="5384" y="32730"/>
                  </a:lnTo>
                  <a:lnTo>
                    <a:pt x="6833" y="33116"/>
                  </a:lnTo>
                  <a:lnTo>
                    <a:pt x="8364" y="33447"/>
                  </a:lnTo>
                  <a:lnTo>
                    <a:pt x="9962" y="33777"/>
                  </a:lnTo>
                  <a:lnTo>
                    <a:pt x="11601" y="34218"/>
                  </a:lnTo>
                  <a:lnTo>
                    <a:pt x="13239" y="34714"/>
                  </a:lnTo>
                  <a:lnTo>
                    <a:pt x="14059" y="35045"/>
                  </a:lnTo>
                  <a:lnTo>
                    <a:pt x="14865" y="35375"/>
                  </a:lnTo>
                  <a:lnTo>
                    <a:pt x="15664" y="35761"/>
                  </a:lnTo>
                  <a:lnTo>
                    <a:pt x="16449" y="36202"/>
                  </a:lnTo>
                  <a:lnTo>
                    <a:pt x="17215" y="36698"/>
                  </a:lnTo>
                  <a:lnTo>
                    <a:pt x="17959" y="37249"/>
                  </a:lnTo>
                  <a:lnTo>
                    <a:pt x="18677" y="37800"/>
                  </a:lnTo>
                  <a:lnTo>
                    <a:pt x="19368" y="38240"/>
                  </a:lnTo>
                  <a:lnTo>
                    <a:pt x="20038" y="38571"/>
                  </a:lnTo>
                  <a:lnTo>
                    <a:pt x="20689" y="38847"/>
                  </a:lnTo>
                  <a:lnTo>
                    <a:pt x="21312" y="39012"/>
                  </a:lnTo>
                  <a:lnTo>
                    <a:pt x="21908" y="39122"/>
                  </a:lnTo>
                  <a:lnTo>
                    <a:pt x="22476" y="39177"/>
                  </a:lnTo>
                  <a:lnTo>
                    <a:pt x="23032" y="39122"/>
                  </a:lnTo>
                  <a:lnTo>
                    <a:pt x="23553" y="39067"/>
                  </a:lnTo>
                  <a:lnTo>
                    <a:pt x="24054" y="38902"/>
                  </a:lnTo>
                  <a:lnTo>
                    <a:pt x="24535" y="38736"/>
                  </a:lnTo>
                  <a:lnTo>
                    <a:pt x="24989" y="38516"/>
                  </a:lnTo>
                  <a:lnTo>
                    <a:pt x="25422" y="38240"/>
                  </a:lnTo>
                  <a:lnTo>
                    <a:pt x="25828" y="37910"/>
                  </a:lnTo>
                  <a:lnTo>
                    <a:pt x="26214" y="37579"/>
                  </a:lnTo>
                  <a:lnTo>
                    <a:pt x="26573" y="37249"/>
                  </a:lnTo>
                  <a:lnTo>
                    <a:pt x="26912" y="36863"/>
                  </a:lnTo>
                  <a:lnTo>
                    <a:pt x="27230" y="36477"/>
                  </a:lnTo>
                  <a:lnTo>
                    <a:pt x="27521" y="36092"/>
                  </a:lnTo>
                  <a:lnTo>
                    <a:pt x="27792" y="35651"/>
                  </a:lnTo>
                  <a:lnTo>
                    <a:pt x="28266" y="34879"/>
                  </a:lnTo>
                  <a:lnTo>
                    <a:pt x="28652" y="34163"/>
                  </a:lnTo>
                  <a:lnTo>
                    <a:pt x="28950" y="33502"/>
                  </a:lnTo>
                  <a:lnTo>
                    <a:pt x="29167" y="33006"/>
                  </a:lnTo>
                  <a:lnTo>
                    <a:pt x="29336" y="32510"/>
                  </a:lnTo>
                  <a:lnTo>
                    <a:pt x="29357" y="29645"/>
                  </a:lnTo>
                  <a:lnTo>
                    <a:pt x="29201" y="28377"/>
                  </a:lnTo>
                  <a:lnTo>
                    <a:pt x="29032" y="27110"/>
                  </a:lnTo>
                  <a:lnTo>
                    <a:pt x="28862" y="25898"/>
                  </a:lnTo>
                  <a:lnTo>
                    <a:pt x="28686" y="24686"/>
                  </a:lnTo>
                  <a:lnTo>
                    <a:pt x="28510" y="23529"/>
                  </a:lnTo>
                  <a:lnTo>
                    <a:pt x="28320" y="22427"/>
                  </a:lnTo>
                  <a:lnTo>
                    <a:pt x="28138" y="21325"/>
                  </a:lnTo>
                  <a:lnTo>
                    <a:pt x="27941" y="20278"/>
                  </a:lnTo>
                  <a:lnTo>
                    <a:pt x="27745" y="19231"/>
                  </a:lnTo>
                  <a:lnTo>
                    <a:pt x="27542" y="18239"/>
                  </a:lnTo>
                  <a:lnTo>
                    <a:pt x="27339" y="17247"/>
                  </a:lnTo>
                  <a:lnTo>
                    <a:pt x="27129" y="16311"/>
                  </a:lnTo>
                  <a:lnTo>
                    <a:pt x="26919" y="15429"/>
                  </a:lnTo>
                  <a:lnTo>
                    <a:pt x="26702" y="14547"/>
                  </a:lnTo>
                  <a:lnTo>
                    <a:pt x="26479" y="13666"/>
                  </a:lnTo>
                  <a:lnTo>
                    <a:pt x="26255" y="12894"/>
                  </a:lnTo>
                  <a:lnTo>
                    <a:pt x="26025" y="12068"/>
                  </a:lnTo>
                  <a:lnTo>
                    <a:pt x="25795" y="11352"/>
                  </a:lnTo>
                  <a:lnTo>
                    <a:pt x="25564" y="10580"/>
                  </a:lnTo>
                  <a:lnTo>
                    <a:pt x="25327" y="9864"/>
                  </a:lnTo>
                  <a:lnTo>
                    <a:pt x="25084" y="9203"/>
                  </a:lnTo>
                  <a:lnTo>
                    <a:pt x="24840" y="8541"/>
                  </a:lnTo>
                  <a:lnTo>
                    <a:pt x="24345" y="7329"/>
                  </a:lnTo>
                  <a:lnTo>
                    <a:pt x="23837" y="6227"/>
                  </a:lnTo>
                  <a:lnTo>
                    <a:pt x="23316" y="5235"/>
                  </a:lnTo>
                  <a:lnTo>
                    <a:pt x="22795" y="4299"/>
                  </a:lnTo>
                  <a:lnTo>
                    <a:pt x="22253" y="3472"/>
                  </a:lnTo>
                  <a:lnTo>
                    <a:pt x="21711" y="2756"/>
                  </a:lnTo>
                  <a:lnTo>
                    <a:pt x="21163" y="2095"/>
                  </a:lnTo>
                  <a:lnTo>
                    <a:pt x="20601" y="1599"/>
                  </a:lnTo>
                  <a:lnTo>
                    <a:pt x="20038" y="1103"/>
                  </a:lnTo>
                  <a:lnTo>
                    <a:pt x="19470" y="717"/>
                  </a:lnTo>
                  <a:lnTo>
                    <a:pt x="18894" y="442"/>
                  </a:lnTo>
                  <a:lnTo>
                    <a:pt x="18312" y="221"/>
                  </a:lnTo>
                  <a:lnTo>
                    <a:pt x="17736" y="56"/>
                  </a:lnTo>
                  <a:lnTo>
                    <a:pt x="171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 rot="10800000" flipH="1">
              <a:off x="228394" y="1821695"/>
              <a:ext cx="618772" cy="116457"/>
            </a:xfrm>
            <a:custGeom>
              <a:avLst/>
              <a:gdLst/>
              <a:ahLst/>
              <a:cxnLst/>
              <a:rect l="l" t="t" r="r" b="b"/>
              <a:pathLst>
                <a:path w="29357" h="39178" fill="none" extrusionOk="0">
                  <a:moveTo>
                    <a:pt x="29336" y="32510"/>
                  </a:moveTo>
                  <a:lnTo>
                    <a:pt x="29336" y="32510"/>
                  </a:lnTo>
                  <a:lnTo>
                    <a:pt x="29167" y="33006"/>
                  </a:lnTo>
                  <a:lnTo>
                    <a:pt x="28950" y="33502"/>
                  </a:lnTo>
                  <a:lnTo>
                    <a:pt x="28652" y="34163"/>
                  </a:lnTo>
                  <a:lnTo>
                    <a:pt x="28266" y="34879"/>
                  </a:lnTo>
                  <a:lnTo>
                    <a:pt x="27792" y="35651"/>
                  </a:lnTo>
                  <a:lnTo>
                    <a:pt x="27521" y="36092"/>
                  </a:lnTo>
                  <a:lnTo>
                    <a:pt x="27230" y="36477"/>
                  </a:lnTo>
                  <a:lnTo>
                    <a:pt x="26912" y="36863"/>
                  </a:lnTo>
                  <a:lnTo>
                    <a:pt x="26573" y="37249"/>
                  </a:lnTo>
                  <a:lnTo>
                    <a:pt x="26214" y="37579"/>
                  </a:lnTo>
                  <a:lnTo>
                    <a:pt x="25828" y="37910"/>
                  </a:lnTo>
                  <a:lnTo>
                    <a:pt x="25422" y="38240"/>
                  </a:lnTo>
                  <a:lnTo>
                    <a:pt x="24989" y="38516"/>
                  </a:lnTo>
                  <a:lnTo>
                    <a:pt x="24535" y="38736"/>
                  </a:lnTo>
                  <a:lnTo>
                    <a:pt x="24054" y="38902"/>
                  </a:lnTo>
                  <a:lnTo>
                    <a:pt x="23553" y="39067"/>
                  </a:lnTo>
                  <a:lnTo>
                    <a:pt x="23032" y="39122"/>
                  </a:lnTo>
                  <a:lnTo>
                    <a:pt x="22476" y="39177"/>
                  </a:lnTo>
                  <a:lnTo>
                    <a:pt x="21908" y="39122"/>
                  </a:lnTo>
                  <a:lnTo>
                    <a:pt x="21312" y="39012"/>
                  </a:lnTo>
                  <a:lnTo>
                    <a:pt x="20689" y="38847"/>
                  </a:lnTo>
                  <a:lnTo>
                    <a:pt x="20038" y="38571"/>
                  </a:lnTo>
                  <a:lnTo>
                    <a:pt x="19368" y="38240"/>
                  </a:lnTo>
                  <a:lnTo>
                    <a:pt x="18677" y="37800"/>
                  </a:lnTo>
                  <a:lnTo>
                    <a:pt x="17959" y="37249"/>
                  </a:lnTo>
                  <a:lnTo>
                    <a:pt x="17959" y="37249"/>
                  </a:lnTo>
                  <a:lnTo>
                    <a:pt x="17215" y="36698"/>
                  </a:lnTo>
                  <a:lnTo>
                    <a:pt x="16449" y="36202"/>
                  </a:lnTo>
                  <a:lnTo>
                    <a:pt x="15664" y="35761"/>
                  </a:lnTo>
                  <a:lnTo>
                    <a:pt x="14865" y="35375"/>
                  </a:lnTo>
                  <a:lnTo>
                    <a:pt x="14059" y="35045"/>
                  </a:lnTo>
                  <a:lnTo>
                    <a:pt x="13239" y="34714"/>
                  </a:lnTo>
                  <a:lnTo>
                    <a:pt x="11601" y="34218"/>
                  </a:lnTo>
                  <a:lnTo>
                    <a:pt x="9962" y="33777"/>
                  </a:lnTo>
                  <a:lnTo>
                    <a:pt x="8364" y="33447"/>
                  </a:lnTo>
                  <a:lnTo>
                    <a:pt x="6833" y="33116"/>
                  </a:lnTo>
                  <a:lnTo>
                    <a:pt x="5384" y="32730"/>
                  </a:lnTo>
                  <a:lnTo>
                    <a:pt x="4707" y="32510"/>
                  </a:lnTo>
                  <a:lnTo>
                    <a:pt x="4057" y="32290"/>
                  </a:lnTo>
                  <a:lnTo>
                    <a:pt x="3441" y="32069"/>
                  </a:lnTo>
                  <a:lnTo>
                    <a:pt x="2865" y="31739"/>
                  </a:lnTo>
                  <a:lnTo>
                    <a:pt x="2337" y="31408"/>
                  </a:lnTo>
                  <a:lnTo>
                    <a:pt x="1849" y="31077"/>
                  </a:lnTo>
                  <a:lnTo>
                    <a:pt x="1416" y="30637"/>
                  </a:lnTo>
                  <a:lnTo>
                    <a:pt x="1030" y="30141"/>
                  </a:lnTo>
                  <a:lnTo>
                    <a:pt x="860" y="29920"/>
                  </a:lnTo>
                  <a:lnTo>
                    <a:pt x="698" y="29645"/>
                  </a:lnTo>
                  <a:lnTo>
                    <a:pt x="556" y="29314"/>
                  </a:lnTo>
                  <a:lnTo>
                    <a:pt x="434" y="29039"/>
                  </a:lnTo>
                  <a:lnTo>
                    <a:pt x="319" y="28708"/>
                  </a:lnTo>
                  <a:lnTo>
                    <a:pt x="224" y="28377"/>
                  </a:lnTo>
                  <a:lnTo>
                    <a:pt x="149" y="27992"/>
                  </a:lnTo>
                  <a:lnTo>
                    <a:pt x="82" y="27606"/>
                  </a:lnTo>
                  <a:lnTo>
                    <a:pt x="41" y="27220"/>
                  </a:lnTo>
                  <a:lnTo>
                    <a:pt x="21" y="27000"/>
                  </a:lnTo>
                  <a:lnTo>
                    <a:pt x="14" y="26780"/>
                  </a:lnTo>
                  <a:lnTo>
                    <a:pt x="7" y="26559"/>
                  </a:lnTo>
                  <a:lnTo>
                    <a:pt x="0" y="26339"/>
                  </a:lnTo>
                  <a:lnTo>
                    <a:pt x="7" y="26118"/>
                  </a:lnTo>
                  <a:lnTo>
                    <a:pt x="14" y="25898"/>
                  </a:lnTo>
                  <a:lnTo>
                    <a:pt x="41" y="25402"/>
                  </a:lnTo>
                  <a:lnTo>
                    <a:pt x="88" y="24906"/>
                  </a:lnTo>
                  <a:lnTo>
                    <a:pt x="156" y="24355"/>
                  </a:lnTo>
                  <a:lnTo>
                    <a:pt x="244" y="23804"/>
                  </a:lnTo>
                  <a:lnTo>
                    <a:pt x="244" y="23804"/>
                  </a:lnTo>
                  <a:lnTo>
                    <a:pt x="359" y="23198"/>
                  </a:lnTo>
                  <a:lnTo>
                    <a:pt x="495" y="22592"/>
                  </a:lnTo>
                  <a:lnTo>
                    <a:pt x="657" y="21931"/>
                  </a:lnTo>
                  <a:lnTo>
                    <a:pt x="847" y="21270"/>
                  </a:lnTo>
                  <a:lnTo>
                    <a:pt x="1057" y="20553"/>
                  </a:lnTo>
                  <a:lnTo>
                    <a:pt x="1287" y="19837"/>
                  </a:lnTo>
                  <a:lnTo>
                    <a:pt x="1544" y="19066"/>
                  </a:lnTo>
                  <a:lnTo>
                    <a:pt x="1822" y="18294"/>
                  </a:lnTo>
                  <a:lnTo>
                    <a:pt x="2120" y="17468"/>
                  </a:lnTo>
                  <a:lnTo>
                    <a:pt x="2438" y="16696"/>
                  </a:lnTo>
                  <a:lnTo>
                    <a:pt x="2777" y="15870"/>
                  </a:lnTo>
                  <a:lnTo>
                    <a:pt x="3136" y="15043"/>
                  </a:lnTo>
                  <a:lnTo>
                    <a:pt x="3508" y="14217"/>
                  </a:lnTo>
                  <a:lnTo>
                    <a:pt x="3901" y="13390"/>
                  </a:lnTo>
                  <a:lnTo>
                    <a:pt x="4307" y="12564"/>
                  </a:lnTo>
                  <a:lnTo>
                    <a:pt x="4734" y="11737"/>
                  </a:lnTo>
                  <a:lnTo>
                    <a:pt x="5167" y="10911"/>
                  </a:lnTo>
                  <a:lnTo>
                    <a:pt x="5621" y="10139"/>
                  </a:lnTo>
                  <a:lnTo>
                    <a:pt x="6088" y="9313"/>
                  </a:lnTo>
                  <a:lnTo>
                    <a:pt x="6569" y="8541"/>
                  </a:lnTo>
                  <a:lnTo>
                    <a:pt x="7057" y="7770"/>
                  </a:lnTo>
                  <a:lnTo>
                    <a:pt x="7565" y="6999"/>
                  </a:lnTo>
                  <a:lnTo>
                    <a:pt x="8073" y="6282"/>
                  </a:lnTo>
                  <a:lnTo>
                    <a:pt x="8601" y="5621"/>
                  </a:lnTo>
                  <a:lnTo>
                    <a:pt x="9129" y="4905"/>
                  </a:lnTo>
                  <a:lnTo>
                    <a:pt x="9671" y="4299"/>
                  </a:lnTo>
                  <a:lnTo>
                    <a:pt x="10219" y="3693"/>
                  </a:lnTo>
                  <a:lnTo>
                    <a:pt x="10775" y="3086"/>
                  </a:lnTo>
                  <a:lnTo>
                    <a:pt x="11337" y="2591"/>
                  </a:lnTo>
                  <a:lnTo>
                    <a:pt x="11905" y="2095"/>
                  </a:lnTo>
                  <a:lnTo>
                    <a:pt x="12481" y="1654"/>
                  </a:lnTo>
                  <a:lnTo>
                    <a:pt x="13057" y="1268"/>
                  </a:lnTo>
                  <a:lnTo>
                    <a:pt x="13639" y="882"/>
                  </a:lnTo>
                  <a:lnTo>
                    <a:pt x="14221" y="607"/>
                  </a:lnTo>
                  <a:lnTo>
                    <a:pt x="14804" y="331"/>
                  </a:lnTo>
                  <a:lnTo>
                    <a:pt x="15393" y="166"/>
                  </a:lnTo>
                  <a:lnTo>
                    <a:pt x="15975" y="56"/>
                  </a:lnTo>
                  <a:lnTo>
                    <a:pt x="16564" y="1"/>
                  </a:lnTo>
                  <a:lnTo>
                    <a:pt x="17147" y="1"/>
                  </a:lnTo>
                  <a:lnTo>
                    <a:pt x="17736" y="56"/>
                  </a:lnTo>
                  <a:lnTo>
                    <a:pt x="18312" y="221"/>
                  </a:lnTo>
                  <a:lnTo>
                    <a:pt x="18894" y="442"/>
                  </a:lnTo>
                  <a:lnTo>
                    <a:pt x="19470" y="717"/>
                  </a:lnTo>
                  <a:lnTo>
                    <a:pt x="20038" y="1103"/>
                  </a:lnTo>
                  <a:lnTo>
                    <a:pt x="20601" y="1599"/>
                  </a:lnTo>
                  <a:lnTo>
                    <a:pt x="21163" y="2095"/>
                  </a:lnTo>
                  <a:lnTo>
                    <a:pt x="21711" y="2756"/>
                  </a:lnTo>
                  <a:lnTo>
                    <a:pt x="22253" y="3472"/>
                  </a:lnTo>
                  <a:lnTo>
                    <a:pt x="22795" y="4299"/>
                  </a:lnTo>
                  <a:lnTo>
                    <a:pt x="23316" y="5235"/>
                  </a:lnTo>
                  <a:lnTo>
                    <a:pt x="23837" y="6227"/>
                  </a:lnTo>
                  <a:lnTo>
                    <a:pt x="24345" y="7329"/>
                  </a:lnTo>
                  <a:lnTo>
                    <a:pt x="24840" y="8541"/>
                  </a:lnTo>
                  <a:lnTo>
                    <a:pt x="25084" y="9203"/>
                  </a:lnTo>
                  <a:lnTo>
                    <a:pt x="25327" y="9864"/>
                  </a:lnTo>
                  <a:lnTo>
                    <a:pt x="25564" y="10580"/>
                  </a:lnTo>
                  <a:lnTo>
                    <a:pt x="25795" y="11352"/>
                  </a:lnTo>
                  <a:lnTo>
                    <a:pt x="26025" y="12068"/>
                  </a:lnTo>
                  <a:lnTo>
                    <a:pt x="26255" y="12894"/>
                  </a:lnTo>
                  <a:lnTo>
                    <a:pt x="26479" y="13666"/>
                  </a:lnTo>
                  <a:lnTo>
                    <a:pt x="26702" y="14547"/>
                  </a:lnTo>
                  <a:lnTo>
                    <a:pt x="26919" y="15429"/>
                  </a:lnTo>
                  <a:lnTo>
                    <a:pt x="27129" y="16311"/>
                  </a:lnTo>
                  <a:lnTo>
                    <a:pt x="27339" y="17247"/>
                  </a:lnTo>
                  <a:lnTo>
                    <a:pt x="27542" y="18239"/>
                  </a:lnTo>
                  <a:lnTo>
                    <a:pt x="27745" y="19231"/>
                  </a:lnTo>
                  <a:lnTo>
                    <a:pt x="27941" y="20278"/>
                  </a:lnTo>
                  <a:lnTo>
                    <a:pt x="28138" y="21325"/>
                  </a:lnTo>
                  <a:lnTo>
                    <a:pt x="28320" y="22427"/>
                  </a:lnTo>
                  <a:lnTo>
                    <a:pt x="28510" y="23529"/>
                  </a:lnTo>
                  <a:lnTo>
                    <a:pt x="28686" y="24686"/>
                  </a:lnTo>
                  <a:lnTo>
                    <a:pt x="28862" y="25898"/>
                  </a:lnTo>
                  <a:lnTo>
                    <a:pt x="29032" y="27110"/>
                  </a:lnTo>
                  <a:lnTo>
                    <a:pt x="29201" y="28377"/>
                  </a:lnTo>
                  <a:lnTo>
                    <a:pt x="29357" y="29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 rot="10800000" flipH="1">
              <a:off x="898445" y="1804336"/>
              <a:ext cx="55265" cy="133979"/>
            </a:xfrm>
            <a:custGeom>
              <a:avLst/>
              <a:gdLst/>
              <a:ahLst/>
              <a:cxnLst/>
              <a:rect l="l" t="t" r="r" b="b"/>
              <a:pathLst>
                <a:path w="2622" h="45073" extrusionOk="0">
                  <a:moveTo>
                    <a:pt x="319" y="1"/>
                  </a:moveTo>
                  <a:lnTo>
                    <a:pt x="1" y="43916"/>
                  </a:ln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 rot="10800000" flipH="1">
              <a:off x="898445" y="1804336"/>
              <a:ext cx="55265" cy="133979"/>
            </a:xfrm>
            <a:custGeom>
              <a:avLst/>
              <a:gdLst/>
              <a:ahLst/>
              <a:cxnLst/>
              <a:rect l="l" t="t" r="r" b="b"/>
              <a:pathLst>
                <a:path w="2622" h="45073" fill="none" extrusionOk="0">
                  <a:moveTo>
                    <a:pt x="1" y="43916"/>
                  </a:moveTo>
                  <a:lnTo>
                    <a:pt x="2303" y="45073"/>
                  </a:lnTo>
                  <a:lnTo>
                    <a:pt x="2621" y="1103"/>
                  </a:lnTo>
                  <a:lnTo>
                    <a:pt x="319" y="1"/>
                  </a:lnTo>
                  <a:lnTo>
                    <a:pt x="1" y="439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 rot="10800000" flipH="1">
              <a:off x="838073" y="1784668"/>
              <a:ext cx="172287" cy="103514"/>
            </a:xfrm>
            <a:custGeom>
              <a:avLst/>
              <a:gdLst/>
              <a:ahLst/>
              <a:cxnLst/>
              <a:rect l="l" t="t" r="r" b="b"/>
              <a:pathLst>
                <a:path w="8174" h="34824" extrusionOk="0">
                  <a:moveTo>
                    <a:pt x="224" y="0"/>
                  </a:moveTo>
                  <a:lnTo>
                    <a:pt x="0" y="31022"/>
                  </a:lnTo>
                  <a:lnTo>
                    <a:pt x="7950" y="34824"/>
                  </a:lnTo>
                  <a:lnTo>
                    <a:pt x="8174" y="3802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 rot="10800000" flipH="1">
              <a:off x="1008079" y="1756334"/>
              <a:ext cx="615779" cy="140367"/>
            </a:xfrm>
            <a:custGeom>
              <a:avLst/>
              <a:gdLst/>
              <a:ahLst/>
              <a:cxnLst/>
              <a:rect l="l" t="t" r="r" b="b"/>
              <a:pathLst>
                <a:path w="29215" h="47222" extrusionOk="0">
                  <a:moveTo>
                    <a:pt x="8560" y="0"/>
                  </a:move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 rot="10800000" flipH="1">
              <a:off x="1008079" y="1756334"/>
              <a:ext cx="615779" cy="140367"/>
            </a:xfrm>
            <a:custGeom>
              <a:avLst/>
              <a:gdLst/>
              <a:ahLst/>
              <a:cxnLst/>
              <a:rect l="l" t="t" r="r" b="b"/>
              <a:pathLst>
                <a:path w="29215" h="47222" fill="none" extrusionOk="0">
                  <a:moveTo>
                    <a:pt x="0" y="22316"/>
                  </a:moveTo>
                  <a:lnTo>
                    <a:pt x="0" y="22316"/>
                  </a:lnTo>
                  <a:lnTo>
                    <a:pt x="163" y="22922"/>
                  </a:lnTo>
                  <a:lnTo>
                    <a:pt x="366" y="23638"/>
                  </a:lnTo>
                  <a:lnTo>
                    <a:pt x="651" y="24520"/>
                  </a:lnTo>
                  <a:lnTo>
                    <a:pt x="1023" y="25622"/>
                  </a:lnTo>
                  <a:lnTo>
                    <a:pt x="1484" y="26834"/>
                  </a:lnTo>
                  <a:lnTo>
                    <a:pt x="1748" y="27495"/>
                  </a:lnTo>
                  <a:lnTo>
                    <a:pt x="2032" y="28156"/>
                  </a:lnTo>
                  <a:lnTo>
                    <a:pt x="2344" y="28818"/>
                  </a:lnTo>
                  <a:lnTo>
                    <a:pt x="2675" y="29534"/>
                  </a:lnTo>
                  <a:lnTo>
                    <a:pt x="3028" y="30250"/>
                  </a:lnTo>
                  <a:lnTo>
                    <a:pt x="3407" y="30911"/>
                  </a:lnTo>
                  <a:lnTo>
                    <a:pt x="3806" y="31628"/>
                  </a:lnTo>
                  <a:lnTo>
                    <a:pt x="4233" y="32289"/>
                  </a:lnTo>
                  <a:lnTo>
                    <a:pt x="4680" y="32950"/>
                  </a:lnTo>
                  <a:lnTo>
                    <a:pt x="5147" y="33611"/>
                  </a:lnTo>
                  <a:lnTo>
                    <a:pt x="5648" y="34217"/>
                  </a:lnTo>
                  <a:lnTo>
                    <a:pt x="6170" y="34824"/>
                  </a:lnTo>
                  <a:lnTo>
                    <a:pt x="6711" y="35375"/>
                  </a:lnTo>
                  <a:lnTo>
                    <a:pt x="7280" y="35926"/>
                  </a:lnTo>
                  <a:lnTo>
                    <a:pt x="7876" y="36366"/>
                  </a:lnTo>
                  <a:lnTo>
                    <a:pt x="8492" y="36807"/>
                  </a:lnTo>
                  <a:lnTo>
                    <a:pt x="9143" y="37193"/>
                  </a:lnTo>
                  <a:lnTo>
                    <a:pt x="9813" y="37468"/>
                  </a:lnTo>
                  <a:lnTo>
                    <a:pt x="10510" y="37744"/>
                  </a:lnTo>
                  <a:lnTo>
                    <a:pt x="11228" y="37909"/>
                  </a:lnTo>
                  <a:lnTo>
                    <a:pt x="11228" y="37909"/>
                  </a:lnTo>
                  <a:lnTo>
                    <a:pt x="11980" y="38130"/>
                  </a:lnTo>
                  <a:lnTo>
                    <a:pt x="12745" y="38350"/>
                  </a:lnTo>
                  <a:lnTo>
                    <a:pt x="13524" y="38681"/>
                  </a:lnTo>
                  <a:lnTo>
                    <a:pt x="14323" y="39066"/>
                  </a:lnTo>
                  <a:lnTo>
                    <a:pt x="15129" y="39562"/>
                  </a:lnTo>
                  <a:lnTo>
                    <a:pt x="15948" y="40003"/>
                  </a:lnTo>
                  <a:lnTo>
                    <a:pt x="17587" y="41105"/>
                  </a:lnTo>
                  <a:lnTo>
                    <a:pt x="19212" y="42262"/>
                  </a:lnTo>
                  <a:lnTo>
                    <a:pt x="20804" y="43419"/>
                  </a:lnTo>
                  <a:lnTo>
                    <a:pt x="22334" y="44576"/>
                  </a:lnTo>
                  <a:lnTo>
                    <a:pt x="23777" y="45568"/>
                  </a:lnTo>
                  <a:lnTo>
                    <a:pt x="24454" y="46009"/>
                  </a:lnTo>
                  <a:lnTo>
                    <a:pt x="25104" y="46395"/>
                  </a:lnTo>
                  <a:lnTo>
                    <a:pt x="25713" y="46725"/>
                  </a:lnTo>
                  <a:lnTo>
                    <a:pt x="26289" y="46946"/>
                  </a:lnTo>
                  <a:lnTo>
                    <a:pt x="26817" y="47111"/>
                  </a:lnTo>
                  <a:lnTo>
                    <a:pt x="27305" y="47221"/>
                  </a:lnTo>
                  <a:lnTo>
                    <a:pt x="27745" y="47221"/>
                  </a:lnTo>
                  <a:lnTo>
                    <a:pt x="28138" y="47111"/>
                  </a:lnTo>
                  <a:lnTo>
                    <a:pt x="28314" y="47001"/>
                  </a:lnTo>
                  <a:lnTo>
                    <a:pt x="28470" y="46891"/>
                  </a:lnTo>
                  <a:lnTo>
                    <a:pt x="28618" y="46725"/>
                  </a:lnTo>
                  <a:lnTo>
                    <a:pt x="28747" y="46505"/>
                  </a:lnTo>
                  <a:lnTo>
                    <a:pt x="28862" y="46284"/>
                  </a:lnTo>
                  <a:lnTo>
                    <a:pt x="28964" y="46064"/>
                  </a:lnTo>
                  <a:lnTo>
                    <a:pt x="29045" y="45789"/>
                  </a:lnTo>
                  <a:lnTo>
                    <a:pt x="29113" y="45458"/>
                  </a:lnTo>
                  <a:lnTo>
                    <a:pt x="29160" y="45072"/>
                  </a:lnTo>
                  <a:lnTo>
                    <a:pt x="29181" y="44907"/>
                  </a:lnTo>
                  <a:lnTo>
                    <a:pt x="29194" y="44687"/>
                  </a:lnTo>
                  <a:lnTo>
                    <a:pt x="29208" y="44466"/>
                  </a:lnTo>
                  <a:lnTo>
                    <a:pt x="29214" y="44246"/>
                  </a:lnTo>
                  <a:lnTo>
                    <a:pt x="29214" y="44025"/>
                  </a:lnTo>
                  <a:lnTo>
                    <a:pt x="29208" y="43805"/>
                  </a:lnTo>
                  <a:lnTo>
                    <a:pt x="29187" y="43309"/>
                  </a:lnTo>
                  <a:lnTo>
                    <a:pt x="29147" y="42758"/>
                  </a:lnTo>
                  <a:lnTo>
                    <a:pt x="29086" y="42152"/>
                  </a:lnTo>
                  <a:lnTo>
                    <a:pt x="29011" y="41491"/>
                  </a:lnTo>
                  <a:lnTo>
                    <a:pt x="29011" y="41491"/>
                  </a:lnTo>
                  <a:lnTo>
                    <a:pt x="28910" y="40830"/>
                  </a:lnTo>
                  <a:lnTo>
                    <a:pt x="28781" y="40058"/>
                  </a:lnTo>
                  <a:lnTo>
                    <a:pt x="28632" y="39232"/>
                  </a:lnTo>
                  <a:lnTo>
                    <a:pt x="28456" y="38405"/>
                  </a:lnTo>
                  <a:lnTo>
                    <a:pt x="28253" y="37468"/>
                  </a:lnTo>
                  <a:lnTo>
                    <a:pt x="28036" y="36532"/>
                  </a:lnTo>
                  <a:lnTo>
                    <a:pt x="27792" y="35540"/>
                  </a:lnTo>
                  <a:lnTo>
                    <a:pt x="27528" y="34493"/>
                  </a:lnTo>
                  <a:lnTo>
                    <a:pt x="27244" y="33446"/>
                  </a:lnTo>
                  <a:lnTo>
                    <a:pt x="26939" y="32344"/>
                  </a:lnTo>
                  <a:lnTo>
                    <a:pt x="26614" y="31187"/>
                  </a:lnTo>
                  <a:lnTo>
                    <a:pt x="26275" y="30030"/>
                  </a:lnTo>
                  <a:lnTo>
                    <a:pt x="25910" y="28873"/>
                  </a:lnTo>
                  <a:lnTo>
                    <a:pt x="25537" y="27661"/>
                  </a:lnTo>
                  <a:lnTo>
                    <a:pt x="25145" y="26448"/>
                  </a:lnTo>
                  <a:lnTo>
                    <a:pt x="24731" y="25236"/>
                  </a:lnTo>
                  <a:lnTo>
                    <a:pt x="24312" y="24024"/>
                  </a:lnTo>
                  <a:lnTo>
                    <a:pt x="23871" y="22757"/>
                  </a:lnTo>
                  <a:lnTo>
                    <a:pt x="23424" y="21544"/>
                  </a:lnTo>
                  <a:lnTo>
                    <a:pt x="22957" y="20277"/>
                  </a:lnTo>
                  <a:lnTo>
                    <a:pt x="22483" y="19065"/>
                  </a:lnTo>
                  <a:lnTo>
                    <a:pt x="21989" y="17853"/>
                  </a:lnTo>
                  <a:lnTo>
                    <a:pt x="21494" y="16641"/>
                  </a:lnTo>
                  <a:lnTo>
                    <a:pt x="20980" y="15428"/>
                  </a:lnTo>
                  <a:lnTo>
                    <a:pt x="20465" y="14271"/>
                  </a:lnTo>
                  <a:lnTo>
                    <a:pt x="19937" y="13114"/>
                  </a:lnTo>
                  <a:lnTo>
                    <a:pt x="19402" y="11957"/>
                  </a:lnTo>
                  <a:lnTo>
                    <a:pt x="18853" y="10855"/>
                  </a:lnTo>
                  <a:lnTo>
                    <a:pt x="18305" y="9808"/>
                  </a:lnTo>
                  <a:lnTo>
                    <a:pt x="17750" y="8761"/>
                  </a:lnTo>
                  <a:lnTo>
                    <a:pt x="17188" y="7769"/>
                  </a:lnTo>
                  <a:lnTo>
                    <a:pt x="16619" y="6833"/>
                  </a:lnTo>
                  <a:lnTo>
                    <a:pt x="16050" y="5951"/>
                  </a:lnTo>
                  <a:lnTo>
                    <a:pt x="15474" y="5125"/>
                  </a:lnTo>
                  <a:lnTo>
                    <a:pt x="14899" y="4298"/>
                  </a:lnTo>
                  <a:lnTo>
                    <a:pt x="14316" y="3582"/>
                  </a:lnTo>
                  <a:lnTo>
                    <a:pt x="13741" y="2865"/>
                  </a:lnTo>
                  <a:lnTo>
                    <a:pt x="13158" y="2259"/>
                  </a:lnTo>
                  <a:lnTo>
                    <a:pt x="12576" y="1708"/>
                  </a:lnTo>
                  <a:lnTo>
                    <a:pt x="11994" y="1212"/>
                  </a:lnTo>
                  <a:lnTo>
                    <a:pt x="11418" y="827"/>
                  </a:lnTo>
                  <a:lnTo>
                    <a:pt x="10836" y="496"/>
                  </a:lnTo>
                  <a:lnTo>
                    <a:pt x="10260" y="221"/>
                  </a:lnTo>
                  <a:lnTo>
                    <a:pt x="9691" y="55"/>
                  </a:lnTo>
                  <a:lnTo>
                    <a:pt x="9122" y="0"/>
                  </a:lnTo>
                  <a:lnTo>
                    <a:pt x="8560" y="0"/>
                  </a:lnTo>
                  <a:lnTo>
                    <a:pt x="8005" y="110"/>
                  </a:lnTo>
                  <a:lnTo>
                    <a:pt x="7456" y="331"/>
                  </a:lnTo>
                  <a:lnTo>
                    <a:pt x="6908" y="606"/>
                  </a:lnTo>
                  <a:lnTo>
                    <a:pt x="6373" y="1047"/>
                  </a:lnTo>
                  <a:lnTo>
                    <a:pt x="5845" y="1543"/>
                  </a:lnTo>
                  <a:lnTo>
                    <a:pt x="5323" y="2204"/>
                  </a:lnTo>
                  <a:lnTo>
                    <a:pt x="4815" y="2921"/>
                  </a:lnTo>
                  <a:lnTo>
                    <a:pt x="4565" y="3361"/>
                  </a:lnTo>
                  <a:lnTo>
                    <a:pt x="4314" y="3802"/>
                  </a:lnTo>
                  <a:lnTo>
                    <a:pt x="4070" y="4243"/>
                  </a:lnTo>
                  <a:lnTo>
                    <a:pt x="3827" y="4794"/>
                  </a:lnTo>
                  <a:lnTo>
                    <a:pt x="3583" y="5290"/>
                  </a:lnTo>
                  <a:lnTo>
                    <a:pt x="3346" y="5896"/>
                  </a:lnTo>
                  <a:lnTo>
                    <a:pt x="3116" y="6502"/>
                  </a:lnTo>
                  <a:lnTo>
                    <a:pt x="2885" y="7108"/>
                  </a:lnTo>
                  <a:lnTo>
                    <a:pt x="2655" y="7769"/>
                  </a:lnTo>
                  <a:lnTo>
                    <a:pt x="2432" y="8486"/>
                  </a:lnTo>
                  <a:lnTo>
                    <a:pt x="2208" y="9202"/>
                  </a:lnTo>
                  <a:lnTo>
                    <a:pt x="1991" y="9973"/>
                  </a:lnTo>
                  <a:lnTo>
                    <a:pt x="1775" y="10800"/>
                  </a:lnTo>
                  <a:lnTo>
                    <a:pt x="1565" y="11626"/>
                  </a:lnTo>
                  <a:lnTo>
                    <a:pt x="1362" y="12508"/>
                  </a:lnTo>
                  <a:lnTo>
                    <a:pt x="1158" y="13390"/>
                  </a:lnTo>
                  <a:lnTo>
                    <a:pt x="962" y="14381"/>
                  </a:lnTo>
                  <a:lnTo>
                    <a:pt x="766" y="15318"/>
                  </a:lnTo>
                  <a:lnTo>
                    <a:pt x="576" y="16365"/>
                  </a:lnTo>
                  <a:lnTo>
                    <a:pt x="386" y="17412"/>
                  </a:lnTo>
                  <a:lnTo>
                    <a:pt x="204" y="18514"/>
                  </a:lnTo>
                  <a:lnTo>
                    <a:pt x="28" y="196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extrusionOk="0">
                  <a:moveTo>
                    <a:pt x="3684" y="0"/>
                  </a:move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fill="none" extrusionOk="0">
                  <a:moveTo>
                    <a:pt x="2844" y="136814"/>
                  </a:moveTo>
                  <a:lnTo>
                    <a:pt x="9989" y="140230"/>
                  </a:lnTo>
                  <a:lnTo>
                    <a:pt x="9989" y="140230"/>
                  </a:lnTo>
                  <a:lnTo>
                    <a:pt x="10144" y="140285"/>
                  </a:lnTo>
                  <a:lnTo>
                    <a:pt x="10293" y="140285"/>
                  </a:lnTo>
                  <a:lnTo>
                    <a:pt x="10449" y="140175"/>
                  </a:lnTo>
                  <a:lnTo>
                    <a:pt x="10598" y="140010"/>
                  </a:lnTo>
                  <a:lnTo>
                    <a:pt x="10747" y="139845"/>
                  </a:lnTo>
                  <a:lnTo>
                    <a:pt x="10889" y="139569"/>
                  </a:lnTo>
                  <a:lnTo>
                    <a:pt x="11031" y="139239"/>
                  </a:lnTo>
                  <a:lnTo>
                    <a:pt x="11174" y="138853"/>
                  </a:lnTo>
                  <a:lnTo>
                    <a:pt x="11309" y="138467"/>
                  </a:lnTo>
                  <a:lnTo>
                    <a:pt x="11445" y="137971"/>
                  </a:lnTo>
                  <a:lnTo>
                    <a:pt x="11580" y="137420"/>
                  </a:lnTo>
                  <a:lnTo>
                    <a:pt x="11702" y="136869"/>
                  </a:lnTo>
                  <a:lnTo>
                    <a:pt x="11824" y="136208"/>
                  </a:lnTo>
                  <a:lnTo>
                    <a:pt x="11946" y="135547"/>
                  </a:lnTo>
                  <a:lnTo>
                    <a:pt x="12061" y="134831"/>
                  </a:lnTo>
                  <a:lnTo>
                    <a:pt x="12169" y="134059"/>
                  </a:lnTo>
                  <a:lnTo>
                    <a:pt x="12278" y="133288"/>
                  </a:lnTo>
                  <a:lnTo>
                    <a:pt x="12379" y="132406"/>
                  </a:lnTo>
                  <a:lnTo>
                    <a:pt x="12474" y="131525"/>
                  </a:lnTo>
                  <a:lnTo>
                    <a:pt x="12569" y="130643"/>
                  </a:lnTo>
                  <a:lnTo>
                    <a:pt x="12650" y="129651"/>
                  </a:lnTo>
                  <a:lnTo>
                    <a:pt x="12731" y="128659"/>
                  </a:lnTo>
                  <a:lnTo>
                    <a:pt x="12806" y="127612"/>
                  </a:lnTo>
                  <a:lnTo>
                    <a:pt x="12873" y="126566"/>
                  </a:lnTo>
                  <a:lnTo>
                    <a:pt x="12941" y="125464"/>
                  </a:lnTo>
                  <a:lnTo>
                    <a:pt x="12995" y="124362"/>
                  </a:lnTo>
                  <a:lnTo>
                    <a:pt x="13043" y="123204"/>
                  </a:lnTo>
                  <a:lnTo>
                    <a:pt x="13083" y="122047"/>
                  </a:lnTo>
                  <a:lnTo>
                    <a:pt x="13117" y="120835"/>
                  </a:lnTo>
                  <a:lnTo>
                    <a:pt x="13151" y="119623"/>
                  </a:lnTo>
                  <a:lnTo>
                    <a:pt x="13171" y="118411"/>
                  </a:lnTo>
                  <a:lnTo>
                    <a:pt x="13185" y="117143"/>
                  </a:lnTo>
                  <a:lnTo>
                    <a:pt x="13822" y="29479"/>
                  </a:lnTo>
                  <a:lnTo>
                    <a:pt x="13822" y="29479"/>
                  </a:lnTo>
                  <a:lnTo>
                    <a:pt x="13822" y="28212"/>
                  </a:lnTo>
                  <a:lnTo>
                    <a:pt x="13822" y="26999"/>
                  </a:lnTo>
                  <a:lnTo>
                    <a:pt x="13808" y="25732"/>
                  </a:lnTo>
                  <a:lnTo>
                    <a:pt x="13794" y="24520"/>
                  </a:lnTo>
                  <a:lnTo>
                    <a:pt x="13767" y="23308"/>
                  </a:lnTo>
                  <a:lnTo>
                    <a:pt x="13733" y="22151"/>
                  </a:lnTo>
                  <a:lnTo>
                    <a:pt x="13700" y="20938"/>
                  </a:lnTo>
                  <a:lnTo>
                    <a:pt x="13652" y="19836"/>
                  </a:lnTo>
                  <a:lnTo>
                    <a:pt x="13598" y="18679"/>
                  </a:lnTo>
                  <a:lnTo>
                    <a:pt x="13537" y="17632"/>
                  </a:lnTo>
                  <a:lnTo>
                    <a:pt x="13476" y="16530"/>
                  </a:lnTo>
                  <a:lnTo>
                    <a:pt x="13402" y="15539"/>
                  </a:lnTo>
                  <a:lnTo>
                    <a:pt x="13327" y="14492"/>
                  </a:lnTo>
                  <a:lnTo>
                    <a:pt x="13246" y="13555"/>
                  </a:lnTo>
                  <a:lnTo>
                    <a:pt x="13151" y="12618"/>
                  </a:lnTo>
                  <a:lnTo>
                    <a:pt x="13063" y="11682"/>
                  </a:lnTo>
                  <a:lnTo>
                    <a:pt x="12961" y="10855"/>
                  </a:lnTo>
                  <a:lnTo>
                    <a:pt x="12860" y="10029"/>
                  </a:lnTo>
                  <a:lnTo>
                    <a:pt x="12752" y="9202"/>
                  </a:lnTo>
                  <a:lnTo>
                    <a:pt x="12636" y="8486"/>
                  </a:lnTo>
                  <a:lnTo>
                    <a:pt x="12515" y="7769"/>
                  </a:lnTo>
                  <a:lnTo>
                    <a:pt x="12393" y="7163"/>
                  </a:lnTo>
                  <a:lnTo>
                    <a:pt x="12271" y="6557"/>
                  </a:lnTo>
                  <a:lnTo>
                    <a:pt x="12142" y="5951"/>
                  </a:lnTo>
                  <a:lnTo>
                    <a:pt x="12007" y="5455"/>
                  </a:lnTo>
                  <a:lnTo>
                    <a:pt x="11871" y="5014"/>
                  </a:lnTo>
                  <a:lnTo>
                    <a:pt x="11729" y="4629"/>
                  </a:lnTo>
                  <a:lnTo>
                    <a:pt x="11580" y="4298"/>
                  </a:lnTo>
                  <a:lnTo>
                    <a:pt x="11438" y="3967"/>
                  </a:lnTo>
                  <a:lnTo>
                    <a:pt x="11289" y="3747"/>
                  </a:lnTo>
                  <a:lnTo>
                    <a:pt x="11133" y="3582"/>
                  </a:lnTo>
                  <a:lnTo>
                    <a:pt x="10977" y="3472"/>
                  </a:lnTo>
                  <a:lnTo>
                    <a:pt x="3840" y="55"/>
                  </a:lnTo>
                  <a:lnTo>
                    <a:pt x="3840" y="55"/>
                  </a:lnTo>
                  <a:lnTo>
                    <a:pt x="3684" y="0"/>
                  </a:lnTo>
                  <a:lnTo>
                    <a:pt x="3528" y="55"/>
                  </a:lnTo>
                  <a:lnTo>
                    <a:pt x="3379" y="110"/>
                  </a:lnTo>
                  <a:lnTo>
                    <a:pt x="3224" y="276"/>
                  </a:lnTo>
                  <a:lnTo>
                    <a:pt x="3075" y="441"/>
                  </a:lnTo>
                  <a:lnTo>
                    <a:pt x="2932" y="717"/>
                  </a:lnTo>
                  <a:lnTo>
                    <a:pt x="2790" y="1047"/>
                  </a:lnTo>
                  <a:lnTo>
                    <a:pt x="2648" y="1433"/>
                  </a:lnTo>
                  <a:lnTo>
                    <a:pt x="2512" y="1819"/>
                  </a:lnTo>
                  <a:lnTo>
                    <a:pt x="2377" y="2314"/>
                  </a:lnTo>
                  <a:lnTo>
                    <a:pt x="2248" y="2865"/>
                  </a:lnTo>
                  <a:lnTo>
                    <a:pt x="2120" y="3416"/>
                  </a:lnTo>
                  <a:lnTo>
                    <a:pt x="1998" y="4078"/>
                  </a:lnTo>
                  <a:lnTo>
                    <a:pt x="1876" y="4739"/>
                  </a:lnTo>
                  <a:lnTo>
                    <a:pt x="1761" y="5455"/>
                  </a:lnTo>
                  <a:lnTo>
                    <a:pt x="1652" y="6227"/>
                  </a:lnTo>
                  <a:lnTo>
                    <a:pt x="1544" y="6998"/>
                  </a:lnTo>
                  <a:lnTo>
                    <a:pt x="1442" y="7880"/>
                  </a:lnTo>
                  <a:lnTo>
                    <a:pt x="1348" y="8761"/>
                  </a:lnTo>
                  <a:lnTo>
                    <a:pt x="1260" y="9698"/>
                  </a:lnTo>
                  <a:lnTo>
                    <a:pt x="1172" y="10635"/>
                  </a:lnTo>
                  <a:lnTo>
                    <a:pt x="1090" y="11626"/>
                  </a:lnTo>
                  <a:lnTo>
                    <a:pt x="1016" y="12673"/>
                  </a:lnTo>
                  <a:lnTo>
                    <a:pt x="948" y="13720"/>
                  </a:lnTo>
                  <a:lnTo>
                    <a:pt x="887" y="14822"/>
                  </a:lnTo>
                  <a:lnTo>
                    <a:pt x="833" y="15924"/>
                  </a:lnTo>
                  <a:lnTo>
                    <a:pt x="779" y="17081"/>
                  </a:lnTo>
                  <a:lnTo>
                    <a:pt x="738" y="18238"/>
                  </a:lnTo>
                  <a:lnTo>
                    <a:pt x="704" y="19451"/>
                  </a:lnTo>
                  <a:lnTo>
                    <a:pt x="677" y="20663"/>
                  </a:lnTo>
                  <a:lnTo>
                    <a:pt x="657" y="21875"/>
                  </a:lnTo>
                  <a:lnTo>
                    <a:pt x="643" y="23142"/>
                  </a:lnTo>
                  <a:lnTo>
                    <a:pt x="7" y="110807"/>
                  </a:lnTo>
                  <a:lnTo>
                    <a:pt x="7" y="110807"/>
                  </a:lnTo>
                  <a:lnTo>
                    <a:pt x="0" y="112074"/>
                  </a:lnTo>
                  <a:lnTo>
                    <a:pt x="0" y="113341"/>
                  </a:lnTo>
                  <a:lnTo>
                    <a:pt x="14" y="114554"/>
                  </a:lnTo>
                  <a:lnTo>
                    <a:pt x="27" y="115766"/>
                  </a:lnTo>
                  <a:lnTo>
                    <a:pt x="54" y="116978"/>
                  </a:lnTo>
                  <a:lnTo>
                    <a:pt x="88" y="118190"/>
                  </a:lnTo>
                  <a:lnTo>
                    <a:pt x="129" y="119347"/>
                  </a:lnTo>
                  <a:lnTo>
                    <a:pt x="176" y="120449"/>
                  </a:lnTo>
                  <a:lnTo>
                    <a:pt x="224" y="121606"/>
                  </a:lnTo>
                  <a:lnTo>
                    <a:pt x="285" y="122709"/>
                  </a:lnTo>
                  <a:lnTo>
                    <a:pt x="352" y="123755"/>
                  </a:lnTo>
                  <a:lnTo>
                    <a:pt x="420" y="124802"/>
                  </a:lnTo>
                  <a:lnTo>
                    <a:pt x="501" y="125794"/>
                  </a:lnTo>
                  <a:lnTo>
                    <a:pt x="582" y="126731"/>
                  </a:lnTo>
                  <a:lnTo>
                    <a:pt x="671" y="127668"/>
                  </a:lnTo>
                  <a:lnTo>
                    <a:pt x="765" y="128604"/>
                  </a:lnTo>
                  <a:lnTo>
                    <a:pt x="860" y="129431"/>
                  </a:lnTo>
                  <a:lnTo>
                    <a:pt x="968" y="130257"/>
                  </a:lnTo>
                  <a:lnTo>
                    <a:pt x="1077" y="131084"/>
                  </a:lnTo>
                  <a:lnTo>
                    <a:pt x="1185" y="131800"/>
                  </a:lnTo>
                  <a:lnTo>
                    <a:pt x="1307" y="132516"/>
                  </a:lnTo>
                  <a:lnTo>
                    <a:pt x="1429" y="133178"/>
                  </a:lnTo>
                  <a:lnTo>
                    <a:pt x="1551" y="133784"/>
                  </a:lnTo>
                  <a:lnTo>
                    <a:pt x="1686" y="134335"/>
                  </a:lnTo>
                  <a:lnTo>
                    <a:pt x="1815" y="134831"/>
                  </a:lnTo>
                  <a:lnTo>
                    <a:pt x="1957" y="135271"/>
                  </a:lnTo>
                  <a:lnTo>
                    <a:pt x="2099" y="135657"/>
                  </a:lnTo>
                  <a:lnTo>
                    <a:pt x="2242" y="136043"/>
                  </a:lnTo>
                  <a:lnTo>
                    <a:pt x="2391" y="136318"/>
                  </a:lnTo>
                  <a:lnTo>
                    <a:pt x="2540" y="136539"/>
                  </a:lnTo>
                  <a:lnTo>
                    <a:pt x="2689" y="136704"/>
                  </a:lnTo>
                  <a:lnTo>
                    <a:pt x="2844" y="136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 rot="10800000" flipH="1">
              <a:off x="799962" y="1925807"/>
              <a:ext cx="291333" cy="417000"/>
            </a:xfrm>
            <a:custGeom>
              <a:avLst/>
              <a:gdLst/>
              <a:ahLst/>
              <a:cxnLst/>
              <a:rect l="l" t="t" r="r" b="b"/>
              <a:pathLst>
                <a:path w="13822" h="140286" fill="none" extrusionOk="0">
                  <a:moveTo>
                    <a:pt x="10165" y="140285"/>
                  </a:moveTo>
                  <a:lnTo>
                    <a:pt x="10165" y="140285"/>
                  </a:lnTo>
                  <a:lnTo>
                    <a:pt x="9989" y="140230"/>
                  </a:lnTo>
                  <a:lnTo>
                    <a:pt x="7280" y="138963"/>
                  </a:lnTo>
                  <a:lnTo>
                    <a:pt x="4977" y="137861"/>
                  </a:lnTo>
                  <a:lnTo>
                    <a:pt x="2844" y="136814"/>
                  </a:lnTo>
                  <a:lnTo>
                    <a:pt x="2844" y="136814"/>
                  </a:lnTo>
                  <a:lnTo>
                    <a:pt x="2695" y="136704"/>
                  </a:lnTo>
                  <a:lnTo>
                    <a:pt x="2546" y="136539"/>
                  </a:lnTo>
                  <a:lnTo>
                    <a:pt x="2404" y="136318"/>
                  </a:lnTo>
                  <a:lnTo>
                    <a:pt x="2262" y="136043"/>
                  </a:lnTo>
                  <a:lnTo>
                    <a:pt x="2120" y="135767"/>
                  </a:lnTo>
                  <a:lnTo>
                    <a:pt x="1984" y="135382"/>
                  </a:lnTo>
                  <a:lnTo>
                    <a:pt x="1856" y="134941"/>
                  </a:lnTo>
                  <a:lnTo>
                    <a:pt x="1727" y="134500"/>
                  </a:lnTo>
                  <a:lnTo>
                    <a:pt x="1598" y="133949"/>
                  </a:lnTo>
                  <a:lnTo>
                    <a:pt x="1476" y="133398"/>
                  </a:lnTo>
                  <a:lnTo>
                    <a:pt x="1354" y="132792"/>
                  </a:lnTo>
                  <a:lnTo>
                    <a:pt x="1239" y="132131"/>
                  </a:lnTo>
                  <a:lnTo>
                    <a:pt x="1131" y="131414"/>
                  </a:lnTo>
                  <a:lnTo>
                    <a:pt x="1023" y="130698"/>
                  </a:lnTo>
                  <a:lnTo>
                    <a:pt x="921" y="129927"/>
                  </a:lnTo>
                  <a:lnTo>
                    <a:pt x="819" y="129100"/>
                  </a:lnTo>
                  <a:lnTo>
                    <a:pt x="725" y="128274"/>
                  </a:lnTo>
                  <a:lnTo>
                    <a:pt x="637" y="127392"/>
                  </a:lnTo>
                  <a:lnTo>
                    <a:pt x="555" y="126455"/>
                  </a:lnTo>
                  <a:lnTo>
                    <a:pt x="481" y="125519"/>
                  </a:lnTo>
                  <a:lnTo>
                    <a:pt x="406" y="124582"/>
                  </a:lnTo>
                  <a:lnTo>
                    <a:pt x="339" y="123535"/>
                  </a:lnTo>
                  <a:lnTo>
                    <a:pt x="278" y="122543"/>
                  </a:lnTo>
                  <a:lnTo>
                    <a:pt x="217" y="121496"/>
                  </a:lnTo>
                  <a:lnTo>
                    <a:pt x="169" y="120394"/>
                  </a:lnTo>
                  <a:lnTo>
                    <a:pt x="129" y="119292"/>
                  </a:lnTo>
                  <a:lnTo>
                    <a:pt x="88" y="118190"/>
                  </a:lnTo>
                  <a:lnTo>
                    <a:pt x="54" y="117033"/>
                  </a:lnTo>
                  <a:lnTo>
                    <a:pt x="34" y="115876"/>
                  </a:lnTo>
                  <a:lnTo>
                    <a:pt x="14" y="114719"/>
                  </a:lnTo>
                  <a:lnTo>
                    <a:pt x="0" y="113507"/>
                  </a:lnTo>
                  <a:lnTo>
                    <a:pt x="0" y="112295"/>
                  </a:lnTo>
                  <a:lnTo>
                    <a:pt x="0" y="112295"/>
                  </a:lnTo>
                  <a:lnTo>
                    <a:pt x="7" y="110807"/>
                  </a:lnTo>
                  <a:lnTo>
                    <a:pt x="643" y="23142"/>
                  </a:lnTo>
                  <a:lnTo>
                    <a:pt x="643" y="23142"/>
                  </a:lnTo>
                  <a:lnTo>
                    <a:pt x="657" y="21930"/>
                  </a:lnTo>
                  <a:lnTo>
                    <a:pt x="671" y="20773"/>
                  </a:lnTo>
                  <a:lnTo>
                    <a:pt x="698" y="19561"/>
                  </a:lnTo>
                  <a:lnTo>
                    <a:pt x="731" y="18404"/>
                  </a:lnTo>
                  <a:lnTo>
                    <a:pt x="772" y="17302"/>
                  </a:lnTo>
                  <a:lnTo>
                    <a:pt x="819" y="16145"/>
                  </a:lnTo>
                  <a:lnTo>
                    <a:pt x="874" y="15098"/>
                  </a:lnTo>
                  <a:lnTo>
                    <a:pt x="928" y="14051"/>
                  </a:lnTo>
                  <a:lnTo>
                    <a:pt x="996" y="13004"/>
                  </a:lnTo>
                  <a:lnTo>
                    <a:pt x="1063" y="12012"/>
                  </a:lnTo>
                  <a:lnTo>
                    <a:pt x="1138" y="11020"/>
                  </a:lnTo>
                  <a:lnTo>
                    <a:pt x="1219" y="10084"/>
                  </a:lnTo>
                  <a:lnTo>
                    <a:pt x="1307" y="9202"/>
                  </a:lnTo>
                  <a:lnTo>
                    <a:pt x="1395" y="8320"/>
                  </a:lnTo>
                  <a:lnTo>
                    <a:pt x="1490" y="7494"/>
                  </a:lnTo>
                  <a:lnTo>
                    <a:pt x="1591" y="6667"/>
                  </a:lnTo>
                  <a:lnTo>
                    <a:pt x="1693" y="5896"/>
                  </a:lnTo>
                  <a:lnTo>
                    <a:pt x="1801" y="5180"/>
                  </a:lnTo>
                  <a:lnTo>
                    <a:pt x="1917" y="4518"/>
                  </a:lnTo>
                  <a:lnTo>
                    <a:pt x="2032" y="3912"/>
                  </a:lnTo>
                  <a:lnTo>
                    <a:pt x="2147" y="3306"/>
                  </a:lnTo>
                  <a:lnTo>
                    <a:pt x="2275" y="2755"/>
                  </a:lnTo>
                  <a:lnTo>
                    <a:pt x="2397" y="2259"/>
                  </a:lnTo>
                  <a:lnTo>
                    <a:pt x="2526" y="1763"/>
                  </a:lnTo>
                  <a:lnTo>
                    <a:pt x="2661" y="1378"/>
                  </a:lnTo>
                  <a:lnTo>
                    <a:pt x="2797" y="1047"/>
                  </a:lnTo>
                  <a:lnTo>
                    <a:pt x="2932" y="717"/>
                  </a:lnTo>
                  <a:lnTo>
                    <a:pt x="3075" y="441"/>
                  </a:lnTo>
                  <a:lnTo>
                    <a:pt x="3217" y="276"/>
                  </a:lnTo>
                  <a:lnTo>
                    <a:pt x="3359" y="110"/>
                  </a:lnTo>
                  <a:lnTo>
                    <a:pt x="3508" y="55"/>
                  </a:lnTo>
                  <a:lnTo>
                    <a:pt x="3657" y="0"/>
                  </a:lnTo>
                  <a:lnTo>
                    <a:pt x="3657" y="0"/>
                  </a:lnTo>
                  <a:lnTo>
                    <a:pt x="3840" y="55"/>
                  </a:lnTo>
                  <a:lnTo>
                    <a:pt x="10977" y="3472"/>
                  </a:lnTo>
                  <a:lnTo>
                    <a:pt x="10977" y="3472"/>
                  </a:lnTo>
                  <a:lnTo>
                    <a:pt x="11126" y="3582"/>
                  </a:lnTo>
                  <a:lnTo>
                    <a:pt x="11275" y="3747"/>
                  </a:lnTo>
                  <a:lnTo>
                    <a:pt x="11417" y="3967"/>
                  </a:lnTo>
                  <a:lnTo>
                    <a:pt x="11560" y="4243"/>
                  </a:lnTo>
                  <a:lnTo>
                    <a:pt x="11702" y="4574"/>
                  </a:lnTo>
                  <a:lnTo>
                    <a:pt x="11837" y="4904"/>
                  </a:lnTo>
                  <a:lnTo>
                    <a:pt x="11973" y="5345"/>
                  </a:lnTo>
                  <a:lnTo>
                    <a:pt x="12101" y="5841"/>
                  </a:lnTo>
                  <a:lnTo>
                    <a:pt x="12223" y="6337"/>
                  </a:lnTo>
                  <a:lnTo>
                    <a:pt x="12352" y="6888"/>
                  </a:lnTo>
                  <a:lnTo>
                    <a:pt x="12467" y="7494"/>
                  </a:lnTo>
                  <a:lnTo>
                    <a:pt x="12582" y="8155"/>
                  </a:lnTo>
                  <a:lnTo>
                    <a:pt x="12697" y="8871"/>
                  </a:lnTo>
                  <a:lnTo>
                    <a:pt x="12799" y="9588"/>
                  </a:lnTo>
                  <a:lnTo>
                    <a:pt x="12907" y="10359"/>
                  </a:lnTo>
                  <a:lnTo>
                    <a:pt x="13002" y="11186"/>
                  </a:lnTo>
                  <a:lnTo>
                    <a:pt x="13097" y="12012"/>
                  </a:lnTo>
                  <a:lnTo>
                    <a:pt x="13185" y="12894"/>
                  </a:lnTo>
                  <a:lnTo>
                    <a:pt x="13266" y="13830"/>
                  </a:lnTo>
                  <a:lnTo>
                    <a:pt x="13347" y="14767"/>
                  </a:lnTo>
                  <a:lnTo>
                    <a:pt x="13422" y="15759"/>
                  </a:lnTo>
                  <a:lnTo>
                    <a:pt x="13490" y="16751"/>
                  </a:lnTo>
                  <a:lnTo>
                    <a:pt x="13551" y="17743"/>
                  </a:lnTo>
                  <a:lnTo>
                    <a:pt x="13605" y="18845"/>
                  </a:lnTo>
                  <a:lnTo>
                    <a:pt x="13652" y="19891"/>
                  </a:lnTo>
                  <a:lnTo>
                    <a:pt x="13700" y="20993"/>
                  </a:lnTo>
                  <a:lnTo>
                    <a:pt x="13733" y="22095"/>
                  </a:lnTo>
                  <a:lnTo>
                    <a:pt x="13767" y="23253"/>
                  </a:lnTo>
                  <a:lnTo>
                    <a:pt x="13794" y="24410"/>
                  </a:lnTo>
                  <a:lnTo>
                    <a:pt x="13808" y="25622"/>
                  </a:lnTo>
                  <a:lnTo>
                    <a:pt x="13822" y="26779"/>
                  </a:lnTo>
                  <a:lnTo>
                    <a:pt x="13822" y="27991"/>
                  </a:lnTo>
                  <a:lnTo>
                    <a:pt x="13822" y="27991"/>
                  </a:lnTo>
                  <a:lnTo>
                    <a:pt x="13822" y="29479"/>
                  </a:lnTo>
                  <a:lnTo>
                    <a:pt x="13185" y="117143"/>
                  </a:lnTo>
                  <a:lnTo>
                    <a:pt x="13185" y="117143"/>
                  </a:lnTo>
                  <a:lnTo>
                    <a:pt x="13171" y="118356"/>
                  </a:lnTo>
                  <a:lnTo>
                    <a:pt x="13151" y="119568"/>
                  </a:lnTo>
                  <a:lnTo>
                    <a:pt x="13124" y="120725"/>
                  </a:lnTo>
                  <a:lnTo>
                    <a:pt x="13090" y="121882"/>
                  </a:lnTo>
                  <a:lnTo>
                    <a:pt x="13050" y="123039"/>
                  </a:lnTo>
                  <a:lnTo>
                    <a:pt x="13002" y="124141"/>
                  </a:lnTo>
                  <a:lnTo>
                    <a:pt x="12955" y="125188"/>
                  </a:lnTo>
                  <a:lnTo>
                    <a:pt x="12894" y="126290"/>
                  </a:lnTo>
                  <a:lnTo>
                    <a:pt x="12833" y="127282"/>
                  </a:lnTo>
                  <a:lnTo>
                    <a:pt x="12758" y="128274"/>
                  </a:lnTo>
                  <a:lnTo>
                    <a:pt x="12684" y="129265"/>
                  </a:lnTo>
                  <a:lnTo>
                    <a:pt x="12603" y="130202"/>
                  </a:lnTo>
                  <a:lnTo>
                    <a:pt x="12521" y="131084"/>
                  </a:lnTo>
                  <a:lnTo>
                    <a:pt x="12426" y="131965"/>
                  </a:lnTo>
                  <a:lnTo>
                    <a:pt x="12332" y="132792"/>
                  </a:lnTo>
                  <a:lnTo>
                    <a:pt x="12237" y="133618"/>
                  </a:lnTo>
                  <a:lnTo>
                    <a:pt x="12129" y="134390"/>
                  </a:lnTo>
                  <a:lnTo>
                    <a:pt x="12020" y="135106"/>
                  </a:lnTo>
                  <a:lnTo>
                    <a:pt x="11912" y="135767"/>
                  </a:lnTo>
                  <a:lnTo>
                    <a:pt x="11797" y="136428"/>
                  </a:lnTo>
                  <a:lnTo>
                    <a:pt x="11675" y="136979"/>
                  </a:lnTo>
                  <a:lnTo>
                    <a:pt x="11553" y="137530"/>
                  </a:lnTo>
                  <a:lnTo>
                    <a:pt x="11424" y="138026"/>
                  </a:lnTo>
                  <a:lnTo>
                    <a:pt x="11296" y="138522"/>
                  </a:lnTo>
                  <a:lnTo>
                    <a:pt x="11160" y="138908"/>
                  </a:lnTo>
                  <a:lnTo>
                    <a:pt x="11025" y="139294"/>
                  </a:lnTo>
                  <a:lnTo>
                    <a:pt x="10889" y="139569"/>
                  </a:lnTo>
                  <a:lnTo>
                    <a:pt x="10747" y="139845"/>
                  </a:lnTo>
                  <a:lnTo>
                    <a:pt x="10605" y="140010"/>
                  </a:lnTo>
                  <a:lnTo>
                    <a:pt x="10463" y="140175"/>
                  </a:lnTo>
                  <a:lnTo>
                    <a:pt x="10314" y="140230"/>
                  </a:lnTo>
                  <a:lnTo>
                    <a:pt x="10165" y="14028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 rot="10800000" flipH="1">
              <a:off x="767542" y="1840285"/>
              <a:ext cx="3392107" cy="400785"/>
            </a:xfrm>
            <a:custGeom>
              <a:avLst/>
              <a:gdLst/>
              <a:ahLst/>
              <a:cxnLst/>
              <a:rect l="l" t="t" r="r" b="b"/>
              <a:pathLst>
                <a:path w="160935" h="134831" extrusionOk="0">
                  <a:moveTo>
                    <a:pt x="204" y="1"/>
                  </a:moveTo>
                  <a:lnTo>
                    <a:pt x="1" y="28928"/>
                  </a:lnTo>
                  <a:lnTo>
                    <a:pt x="14899" y="40775"/>
                  </a:lnTo>
                  <a:lnTo>
                    <a:pt x="18833" y="76755"/>
                  </a:lnTo>
                  <a:lnTo>
                    <a:pt x="139536" y="134831"/>
                  </a:lnTo>
                  <a:lnTo>
                    <a:pt x="144100" y="101881"/>
                  </a:lnTo>
                  <a:lnTo>
                    <a:pt x="160691" y="109815"/>
                  </a:lnTo>
                  <a:lnTo>
                    <a:pt x="160935" y="77306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 rot="10800000" flipH="1">
              <a:off x="1357807" y="2186717"/>
              <a:ext cx="187569" cy="153307"/>
            </a:xfrm>
            <a:custGeom>
              <a:avLst/>
              <a:gdLst/>
              <a:ahLst/>
              <a:cxnLst/>
              <a:rect l="l" t="t" r="r" b="b"/>
              <a:pathLst>
                <a:path w="8899" h="51575" extrusionOk="0">
                  <a:moveTo>
                    <a:pt x="346" y="1"/>
                  </a:moveTo>
                  <a:lnTo>
                    <a:pt x="1" y="47442"/>
                  </a:lnTo>
                  <a:lnTo>
                    <a:pt x="8560" y="51575"/>
                  </a:lnTo>
                  <a:lnTo>
                    <a:pt x="8899" y="413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 rot="10800000" flipH="1">
              <a:off x="1411054" y="2320886"/>
              <a:ext cx="91666" cy="128575"/>
            </a:xfrm>
            <a:custGeom>
              <a:avLst/>
              <a:gdLst/>
              <a:ahLst/>
              <a:cxnLst/>
              <a:rect l="l" t="t" r="r" b="b"/>
              <a:pathLst>
                <a:path w="4349" h="43255" extrusionOk="0">
                  <a:moveTo>
                    <a:pt x="2181" y="1"/>
                  </a:moveTo>
                  <a:lnTo>
                    <a:pt x="2079" y="56"/>
                  </a:lnTo>
                  <a:lnTo>
                    <a:pt x="1978" y="166"/>
                  </a:lnTo>
                  <a:lnTo>
                    <a:pt x="1876" y="276"/>
                  </a:lnTo>
                  <a:lnTo>
                    <a:pt x="1775" y="442"/>
                  </a:lnTo>
                  <a:lnTo>
                    <a:pt x="1673" y="662"/>
                  </a:lnTo>
                  <a:lnTo>
                    <a:pt x="1578" y="938"/>
                  </a:lnTo>
                  <a:lnTo>
                    <a:pt x="1484" y="1213"/>
                  </a:lnTo>
                  <a:lnTo>
                    <a:pt x="1396" y="1544"/>
                  </a:lnTo>
                  <a:lnTo>
                    <a:pt x="1301" y="1930"/>
                  </a:lnTo>
                  <a:lnTo>
                    <a:pt x="1219" y="2315"/>
                  </a:lnTo>
                  <a:lnTo>
                    <a:pt x="1131" y="2756"/>
                  </a:lnTo>
                  <a:lnTo>
                    <a:pt x="1050" y="3197"/>
                  </a:lnTo>
                  <a:lnTo>
                    <a:pt x="969" y="3693"/>
                  </a:lnTo>
                  <a:lnTo>
                    <a:pt x="894" y="4189"/>
                  </a:lnTo>
                  <a:lnTo>
                    <a:pt x="820" y="4740"/>
                  </a:lnTo>
                  <a:lnTo>
                    <a:pt x="752" y="5346"/>
                  </a:lnTo>
                  <a:lnTo>
                    <a:pt x="684" y="5952"/>
                  </a:lnTo>
                  <a:lnTo>
                    <a:pt x="624" y="6558"/>
                  </a:lnTo>
                  <a:lnTo>
                    <a:pt x="563" y="7219"/>
                  </a:lnTo>
                  <a:lnTo>
                    <a:pt x="508" y="7880"/>
                  </a:lnTo>
                  <a:lnTo>
                    <a:pt x="454" y="8597"/>
                  </a:lnTo>
                  <a:lnTo>
                    <a:pt x="407" y="9313"/>
                  </a:lnTo>
                  <a:lnTo>
                    <a:pt x="366" y="10029"/>
                  </a:lnTo>
                  <a:lnTo>
                    <a:pt x="326" y="10801"/>
                  </a:lnTo>
                  <a:lnTo>
                    <a:pt x="292" y="11572"/>
                  </a:lnTo>
                  <a:lnTo>
                    <a:pt x="265" y="12399"/>
                  </a:lnTo>
                  <a:lnTo>
                    <a:pt x="238" y="13225"/>
                  </a:lnTo>
                  <a:lnTo>
                    <a:pt x="217" y="14052"/>
                  </a:lnTo>
                  <a:lnTo>
                    <a:pt x="204" y="14878"/>
                  </a:lnTo>
                  <a:lnTo>
                    <a:pt x="190" y="15760"/>
                  </a:lnTo>
                  <a:lnTo>
                    <a:pt x="1" y="41216"/>
                  </a:lnTo>
                  <a:lnTo>
                    <a:pt x="4165" y="43255"/>
                  </a:lnTo>
                  <a:lnTo>
                    <a:pt x="4348" y="17743"/>
                  </a:lnTo>
                  <a:lnTo>
                    <a:pt x="4348" y="16862"/>
                  </a:lnTo>
                  <a:lnTo>
                    <a:pt x="4348" y="16035"/>
                  </a:lnTo>
                  <a:lnTo>
                    <a:pt x="4335" y="15154"/>
                  </a:lnTo>
                  <a:lnTo>
                    <a:pt x="4328" y="14327"/>
                  </a:lnTo>
                  <a:lnTo>
                    <a:pt x="4307" y="13501"/>
                  </a:lnTo>
                  <a:lnTo>
                    <a:pt x="4280" y="12729"/>
                  </a:lnTo>
                  <a:lnTo>
                    <a:pt x="4253" y="11903"/>
                  </a:lnTo>
                  <a:lnTo>
                    <a:pt x="4226" y="11131"/>
                  </a:lnTo>
                  <a:lnTo>
                    <a:pt x="4186" y="10360"/>
                  </a:lnTo>
                  <a:lnTo>
                    <a:pt x="4145" y="9644"/>
                  </a:lnTo>
                  <a:lnTo>
                    <a:pt x="4104" y="8927"/>
                  </a:lnTo>
                  <a:lnTo>
                    <a:pt x="4050" y="8211"/>
                  </a:lnTo>
                  <a:lnTo>
                    <a:pt x="3996" y="7550"/>
                  </a:lnTo>
                  <a:lnTo>
                    <a:pt x="3942" y="6889"/>
                  </a:lnTo>
                  <a:lnTo>
                    <a:pt x="3881" y="6227"/>
                  </a:lnTo>
                  <a:lnTo>
                    <a:pt x="3820" y="5621"/>
                  </a:lnTo>
                  <a:lnTo>
                    <a:pt x="3745" y="5015"/>
                  </a:lnTo>
                  <a:lnTo>
                    <a:pt x="3678" y="4464"/>
                  </a:lnTo>
                  <a:lnTo>
                    <a:pt x="3603" y="3913"/>
                  </a:lnTo>
                  <a:lnTo>
                    <a:pt x="3529" y="3417"/>
                  </a:lnTo>
                  <a:lnTo>
                    <a:pt x="3447" y="2976"/>
                  </a:lnTo>
                  <a:lnTo>
                    <a:pt x="3359" y="2536"/>
                  </a:lnTo>
                  <a:lnTo>
                    <a:pt x="3278" y="2095"/>
                  </a:lnTo>
                  <a:lnTo>
                    <a:pt x="3183" y="1709"/>
                  </a:lnTo>
                  <a:lnTo>
                    <a:pt x="3095" y="1379"/>
                  </a:lnTo>
                  <a:lnTo>
                    <a:pt x="3000" y="1048"/>
                  </a:lnTo>
                  <a:lnTo>
                    <a:pt x="2906" y="772"/>
                  </a:lnTo>
                  <a:lnTo>
                    <a:pt x="2804" y="552"/>
                  </a:lnTo>
                  <a:lnTo>
                    <a:pt x="2709" y="387"/>
                  </a:lnTo>
                  <a:lnTo>
                    <a:pt x="2601" y="221"/>
                  </a:lnTo>
                  <a:lnTo>
                    <a:pt x="2499" y="111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 rot="10800000" flipH="1">
              <a:off x="2361755" y="2376951"/>
              <a:ext cx="231684" cy="265828"/>
            </a:xfrm>
            <a:custGeom>
              <a:avLst/>
              <a:gdLst/>
              <a:ahLst/>
              <a:cxnLst/>
              <a:rect l="l" t="t" r="r" b="b"/>
              <a:pathLst>
                <a:path w="10992" h="89429" extrusionOk="0">
                  <a:moveTo>
                    <a:pt x="5519" y="1"/>
                  </a:moveTo>
                  <a:lnTo>
                    <a:pt x="5235" y="56"/>
                  </a:lnTo>
                  <a:lnTo>
                    <a:pt x="4964" y="221"/>
                  </a:lnTo>
                  <a:lnTo>
                    <a:pt x="4686" y="497"/>
                  </a:lnTo>
                  <a:lnTo>
                    <a:pt x="4422" y="882"/>
                  </a:lnTo>
                  <a:lnTo>
                    <a:pt x="4151" y="1378"/>
                  </a:lnTo>
                  <a:lnTo>
                    <a:pt x="3894" y="1929"/>
                  </a:lnTo>
                  <a:lnTo>
                    <a:pt x="3644" y="2646"/>
                  </a:lnTo>
                  <a:lnTo>
                    <a:pt x="3393" y="3417"/>
                  </a:lnTo>
                  <a:lnTo>
                    <a:pt x="3149" y="4299"/>
                  </a:lnTo>
                  <a:lnTo>
                    <a:pt x="2912" y="5290"/>
                  </a:lnTo>
                  <a:lnTo>
                    <a:pt x="2682" y="6337"/>
                  </a:lnTo>
                  <a:lnTo>
                    <a:pt x="2458" y="7494"/>
                  </a:lnTo>
                  <a:lnTo>
                    <a:pt x="2242" y="8707"/>
                  </a:lnTo>
                  <a:lnTo>
                    <a:pt x="2032" y="10029"/>
                  </a:lnTo>
                  <a:lnTo>
                    <a:pt x="1835" y="11406"/>
                  </a:lnTo>
                  <a:lnTo>
                    <a:pt x="1639" y="12894"/>
                  </a:lnTo>
                  <a:lnTo>
                    <a:pt x="1456" y="14437"/>
                  </a:lnTo>
                  <a:lnTo>
                    <a:pt x="1280" y="16035"/>
                  </a:lnTo>
                  <a:lnTo>
                    <a:pt x="1118" y="17743"/>
                  </a:lnTo>
                  <a:lnTo>
                    <a:pt x="962" y="19506"/>
                  </a:lnTo>
                  <a:lnTo>
                    <a:pt x="820" y="21269"/>
                  </a:lnTo>
                  <a:lnTo>
                    <a:pt x="684" y="23143"/>
                  </a:lnTo>
                  <a:lnTo>
                    <a:pt x="562" y="25071"/>
                  </a:lnTo>
                  <a:lnTo>
                    <a:pt x="447" y="27055"/>
                  </a:lnTo>
                  <a:lnTo>
                    <a:pt x="346" y="29094"/>
                  </a:lnTo>
                  <a:lnTo>
                    <a:pt x="258" y="31187"/>
                  </a:lnTo>
                  <a:lnTo>
                    <a:pt x="183" y="33336"/>
                  </a:lnTo>
                  <a:lnTo>
                    <a:pt x="122" y="35485"/>
                  </a:lnTo>
                  <a:lnTo>
                    <a:pt x="68" y="37744"/>
                  </a:lnTo>
                  <a:lnTo>
                    <a:pt x="34" y="40003"/>
                  </a:lnTo>
                  <a:lnTo>
                    <a:pt x="14" y="42263"/>
                  </a:lnTo>
                  <a:lnTo>
                    <a:pt x="0" y="44577"/>
                  </a:lnTo>
                  <a:lnTo>
                    <a:pt x="7" y="46836"/>
                  </a:lnTo>
                  <a:lnTo>
                    <a:pt x="27" y="49095"/>
                  </a:lnTo>
                  <a:lnTo>
                    <a:pt x="61" y="51299"/>
                  </a:lnTo>
                  <a:lnTo>
                    <a:pt x="109" y="53503"/>
                  </a:lnTo>
                  <a:lnTo>
                    <a:pt x="170" y="55652"/>
                  </a:lnTo>
                  <a:lnTo>
                    <a:pt x="237" y="57746"/>
                  </a:lnTo>
                  <a:lnTo>
                    <a:pt x="325" y="59784"/>
                  </a:lnTo>
                  <a:lnTo>
                    <a:pt x="420" y="61823"/>
                  </a:lnTo>
                  <a:lnTo>
                    <a:pt x="529" y="63807"/>
                  </a:lnTo>
                  <a:lnTo>
                    <a:pt x="644" y="65735"/>
                  </a:lnTo>
                  <a:lnTo>
                    <a:pt x="779" y="67609"/>
                  </a:lnTo>
                  <a:lnTo>
                    <a:pt x="915" y="69427"/>
                  </a:lnTo>
                  <a:lnTo>
                    <a:pt x="1070" y="71190"/>
                  </a:lnTo>
                  <a:lnTo>
                    <a:pt x="1226" y="72898"/>
                  </a:lnTo>
                  <a:lnTo>
                    <a:pt x="1402" y="74496"/>
                  </a:lnTo>
                  <a:lnTo>
                    <a:pt x="1578" y="76039"/>
                  </a:lnTo>
                  <a:lnTo>
                    <a:pt x="1768" y="77582"/>
                  </a:lnTo>
                  <a:lnTo>
                    <a:pt x="1964" y="78959"/>
                  </a:lnTo>
                  <a:lnTo>
                    <a:pt x="2174" y="80337"/>
                  </a:lnTo>
                  <a:lnTo>
                    <a:pt x="2384" y="81604"/>
                  </a:lnTo>
                  <a:lnTo>
                    <a:pt x="2607" y="82761"/>
                  </a:lnTo>
                  <a:lnTo>
                    <a:pt x="2838" y="83863"/>
                  </a:lnTo>
                  <a:lnTo>
                    <a:pt x="3075" y="84855"/>
                  </a:lnTo>
                  <a:lnTo>
                    <a:pt x="3319" y="85792"/>
                  </a:lnTo>
                  <a:lnTo>
                    <a:pt x="3562" y="86563"/>
                  </a:lnTo>
                  <a:lnTo>
                    <a:pt x="3820" y="87335"/>
                  </a:lnTo>
                  <a:lnTo>
                    <a:pt x="4084" y="87941"/>
                  </a:lnTo>
                  <a:lnTo>
                    <a:pt x="4348" y="88437"/>
                  </a:lnTo>
                  <a:lnTo>
                    <a:pt x="4619" y="88877"/>
                  </a:lnTo>
                  <a:lnTo>
                    <a:pt x="4896" y="89153"/>
                  </a:lnTo>
                  <a:lnTo>
                    <a:pt x="5181" y="89373"/>
                  </a:lnTo>
                  <a:lnTo>
                    <a:pt x="5458" y="89428"/>
                  </a:lnTo>
                  <a:lnTo>
                    <a:pt x="5743" y="89373"/>
                  </a:lnTo>
                  <a:lnTo>
                    <a:pt x="6014" y="89263"/>
                  </a:lnTo>
                  <a:lnTo>
                    <a:pt x="6291" y="88988"/>
                  </a:lnTo>
                  <a:lnTo>
                    <a:pt x="6555" y="88602"/>
                  </a:lnTo>
                  <a:lnTo>
                    <a:pt x="6820" y="88161"/>
                  </a:lnTo>
                  <a:lnTo>
                    <a:pt x="7084" y="87555"/>
                  </a:lnTo>
                  <a:lnTo>
                    <a:pt x="7334" y="86894"/>
                  </a:lnTo>
                  <a:lnTo>
                    <a:pt x="7585" y="86122"/>
                  </a:lnTo>
                  <a:lnTo>
                    <a:pt x="7829" y="85241"/>
                  </a:lnTo>
                  <a:lnTo>
                    <a:pt x="8066" y="84304"/>
                  </a:lnTo>
                  <a:lnTo>
                    <a:pt x="8296" y="83257"/>
                  </a:lnTo>
                  <a:lnTo>
                    <a:pt x="8519" y="82100"/>
                  </a:lnTo>
                  <a:lnTo>
                    <a:pt x="8736" y="80888"/>
                  </a:lnTo>
                  <a:lnTo>
                    <a:pt x="8946" y="79565"/>
                  </a:lnTo>
                  <a:lnTo>
                    <a:pt x="9149" y="78188"/>
                  </a:lnTo>
                  <a:lnTo>
                    <a:pt x="9339" y="76755"/>
                  </a:lnTo>
                  <a:lnTo>
                    <a:pt x="9522" y="75213"/>
                  </a:lnTo>
                  <a:lnTo>
                    <a:pt x="9698" y="73615"/>
                  </a:lnTo>
                  <a:lnTo>
                    <a:pt x="9867" y="71907"/>
                  </a:lnTo>
                  <a:lnTo>
                    <a:pt x="10023" y="70198"/>
                  </a:lnTo>
                  <a:lnTo>
                    <a:pt x="10165" y="68380"/>
                  </a:lnTo>
                  <a:lnTo>
                    <a:pt x="10300" y="66507"/>
                  </a:lnTo>
                  <a:lnTo>
                    <a:pt x="10422" y="64578"/>
                  </a:lnTo>
                  <a:lnTo>
                    <a:pt x="10537" y="62650"/>
                  </a:lnTo>
                  <a:lnTo>
                    <a:pt x="10639" y="60611"/>
                  </a:lnTo>
                  <a:lnTo>
                    <a:pt x="10727" y="58517"/>
                  </a:lnTo>
                  <a:lnTo>
                    <a:pt x="10808" y="56368"/>
                  </a:lnTo>
                  <a:lnTo>
                    <a:pt x="10869" y="54219"/>
                  </a:lnTo>
                  <a:lnTo>
                    <a:pt x="10923" y="52015"/>
                  </a:lnTo>
                  <a:lnTo>
                    <a:pt x="10957" y="49756"/>
                  </a:lnTo>
                  <a:lnTo>
                    <a:pt x="10984" y="47442"/>
                  </a:lnTo>
                  <a:lnTo>
                    <a:pt x="10984" y="47167"/>
                  </a:lnTo>
                  <a:lnTo>
                    <a:pt x="10991" y="44907"/>
                  </a:lnTo>
                  <a:lnTo>
                    <a:pt x="10984" y="42593"/>
                  </a:lnTo>
                  <a:lnTo>
                    <a:pt x="10964" y="40334"/>
                  </a:lnTo>
                  <a:lnTo>
                    <a:pt x="10930" y="38130"/>
                  </a:lnTo>
                  <a:lnTo>
                    <a:pt x="10889" y="35926"/>
                  </a:lnTo>
                  <a:lnTo>
                    <a:pt x="10829" y="33777"/>
                  </a:lnTo>
                  <a:lnTo>
                    <a:pt x="10754" y="31683"/>
                  </a:lnTo>
                  <a:lnTo>
                    <a:pt x="10673" y="29590"/>
                  </a:lnTo>
                  <a:lnTo>
                    <a:pt x="10571" y="27606"/>
                  </a:lnTo>
                  <a:lnTo>
                    <a:pt x="10463" y="25622"/>
                  </a:lnTo>
                  <a:lnTo>
                    <a:pt x="10348" y="23694"/>
                  </a:lnTo>
                  <a:lnTo>
                    <a:pt x="10219" y="21820"/>
                  </a:lnTo>
                  <a:lnTo>
                    <a:pt x="10077" y="20002"/>
                  </a:lnTo>
                  <a:lnTo>
                    <a:pt x="9921" y="18239"/>
                  </a:lnTo>
                  <a:lnTo>
                    <a:pt x="9759" y="16531"/>
                  </a:lnTo>
                  <a:lnTo>
                    <a:pt x="9589" y="14878"/>
                  </a:lnTo>
                  <a:lnTo>
                    <a:pt x="9413" y="13335"/>
                  </a:lnTo>
                  <a:lnTo>
                    <a:pt x="9224" y="11847"/>
                  </a:lnTo>
                  <a:lnTo>
                    <a:pt x="9020" y="10415"/>
                  </a:lnTo>
                  <a:lnTo>
                    <a:pt x="8817" y="9092"/>
                  </a:lnTo>
                  <a:lnTo>
                    <a:pt x="8601" y="7825"/>
                  </a:lnTo>
                  <a:lnTo>
                    <a:pt x="8377" y="6668"/>
                  </a:lnTo>
                  <a:lnTo>
                    <a:pt x="8147" y="5566"/>
                  </a:lnTo>
                  <a:lnTo>
                    <a:pt x="7910" y="4574"/>
                  </a:lnTo>
                  <a:lnTo>
                    <a:pt x="7666" y="3637"/>
                  </a:lnTo>
                  <a:lnTo>
                    <a:pt x="7416" y="2811"/>
                  </a:lnTo>
                  <a:lnTo>
                    <a:pt x="7158" y="2095"/>
                  </a:lnTo>
                  <a:lnTo>
                    <a:pt x="6901" y="1488"/>
                  </a:lnTo>
                  <a:lnTo>
                    <a:pt x="6630" y="993"/>
                  </a:lnTo>
                  <a:lnTo>
                    <a:pt x="6359" y="552"/>
                  </a:lnTo>
                  <a:lnTo>
                    <a:pt x="6081" y="276"/>
                  </a:lnTo>
                  <a:lnTo>
                    <a:pt x="5797" y="111"/>
                  </a:lnTo>
                  <a:lnTo>
                    <a:pt x="55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 rot="10800000" flipH="1">
              <a:off x="2383299" y="2401839"/>
              <a:ext cx="189002" cy="216856"/>
            </a:xfrm>
            <a:custGeom>
              <a:avLst/>
              <a:gdLst/>
              <a:ahLst/>
              <a:cxnLst/>
              <a:rect l="l" t="t" r="r" b="b"/>
              <a:pathLst>
                <a:path w="8967" h="72954" extrusionOk="0">
                  <a:moveTo>
                    <a:pt x="4287" y="0"/>
                  </a:moveTo>
                  <a:lnTo>
                    <a:pt x="4057" y="166"/>
                  </a:lnTo>
                  <a:lnTo>
                    <a:pt x="3834" y="386"/>
                  </a:lnTo>
                  <a:lnTo>
                    <a:pt x="3617" y="662"/>
                  </a:lnTo>
                  <a:lnTo>
                    <a:pt x="3400" y="1047"/>
                  </a:lnTo>
                  <a:lnTo>
                    <a:pt x="3190" y="1543"/>
                  </a:lnTo>
                  <a:lnTo>
                    <a:pt x="2980" y="2094"/>
                  </a:lnTo>
                  <a:lnTo>
                    <a:pt x="2777" y="2755"/>
                  </a:lnTo>
                  <a:lnTo>
                    <a:pt x="2581" y="3417"/>
                  </a:lnTo>
                  <a:lnTo>
                    <a:pt x="2385" y="4243"/>
                  </a:lnTo>
                  <a:lnTo>
                    <a:pt x="2195" y="5070"/>
                  </a:lnTo>
                  <a:lnTo>
                    <a:pt x="2012" y="6006"/>
                  </a:lnTo>
                  <a:lnTo>
                    <a:pt x="1836" y="7053"/>
                  </a:lnTo>
                  <a:lnTo>
                    <a:pt x="1667" y="8100"/>
                  </a:lnTo>
                  <a:lnTo>
                    <a:pt x="1504" y="9202"/>
                  </a:lnTo>
                  <a:lnTo>
                    <a:pt x="1348" y="10414"/>
                  </a:lnTo>
                  <a:lnTo>
                    <a:pt x="1193" y="11682"/>
                  </a:lnTo>
                  <a:lnTo>
                    <a:pt x="1050" y="13004"/>
                  </a:lnTo>
                  <a:lnTo>
                    <a:pt x="915" y="14382"/>
                  </a:lnTo>
                  <a:lnTo>
                    <a:pt x="793" y="15759"/>
                  </a:lnTo>
                  <a:lnTo>
                    <a:pt x="671" y="17247"/>
                  </a:lnTo>
                  <a:lnTo>
                    <a:pt x="563" y="18790"/>
                  </a:lnTo>
                  <a:lnTo>
                    <a:pt x="461" y="20332"/>
                  </a:lnTo>
                  <a:lnTo>
                    <a:pt x="367" y="21985"/>
                  </a:lnTo>
                  <a:lnTo>
                    <a:pt x="285" y="23638"/>
                  </a:lnTo>
                  <a:lnTo>
                    <a:pt x="211" y="25347"/>
                  </a:lnTo>
                  <a:lnTo>
                    <a:pt x="150" y="27055"/>
                  </a:lnTo>
                  <a:lnTo>
                    <a:pt x="96" y="28818"/>
                  </a:lnTo>
                  <a:lnTo>
                    <a:pt x="55" y="30636"/>
                  </a:lnTo>
                  <a:lnTo>
                    <a:pt x="28" y="32510"/>
                  </a:lnTo>
                  <a:lnTo>
                    <a:pt x="8" y="34383"/>
                  </a:lnTo>
                  <a:lnTo>
                    <a:pt x="1" y="36256"/>
                  </a:lnTo>
                  <a:lnTo>
                    <a:pt x="8" y="38075"/>
                  </a:lnTo>
                  <a:lnTo>
                    <a:pt x="21" y="39948"/>
                  </a:lnTo>
                  <a:lnTo>
                    <a:pt x="48" y="41711"/>
                  </a:lnTo>
                  <a:lnTo>
                    <a:pt x="82" y="43530"/>
                  </a:lnTo>
                  <a:lnTo>
                    <a:pt x="130" y="45293"/>
                  </a:lnTo>
                  <a:lnTo>
                    <a:pt x="190" y="47001"/>
                  </a:lnTo>
                  <a:lnTo>
                    <a:pt x="258" y="48709"/>
                  </a:lnTo>
                  <a:lnTo>
                    <a:pt x="333" y="50362"/>
                  </a:lnTo>
                  <a:lnTo>
                    <a:pt x="421" y="51960"/>
                  </a:lnTo>
                  <a:lnTo>
                    <a:pt x="522" y="53558"/>
                  </a:lnTo>
                  <a:lnTo>
                    <a:pt x="624" y="55046"/>
                  </a:lnTo>
                  <a:lnTo>
                    <a:pt x="739" y="56533"/>
                  </a:lnTo>
                  <a:lnTo>
                    <a:pt x="861" y="57966"/>
                  </a:lnTo>
                  <a:lnTo>
                    <a:pt x="996" y="59399"/>
                  </a:lnTo>
                  <a:lnTo>
                    <a:pt x="1132" y="60721"/>
                  </a:lnTo>
                  <a:lnTo>
                    <a:pt x="1281" y="61988"/>
                  </a:lnTo>
                  <a:lnTo>
                    <a:pt x="1436" y="63200"/>
                  </a:lnTo>
                  <a:lnTo>
                    <a:pt x="1592" y="64358"/>
                  </a:lnTo>
                  <a:lnTo>
                    <a:pt x="1762" y="65460"/>
                  </a:lnTo>
                  <a:lnTo>
                    <a:pt x="1938" y="66506"/>
                  </a:lnTo>
                  <a:lnTo>
                    <a:pt x="2120" y="67498"/>
                  </a:lnTo>
                  <a:lnTo>
                    <a:pt x="2303" y="68380"/>
                  </a:lnTo>
                  <a:lnTo>
                    <a:pt x="2500" y="69206"/>
                  </a:lnTo>
                  <a:lnTo>
                    <a:pt x="2696" y="69923"/>
                  </a:lnTo>
                  <a:lnTo>
                    <a:pt x="2899" y="70639"/>
                  </a:lnTo>
                  <a:lnTo>
                    <a:pt x="3109" y="71190"/>
                  </a:lnTo>
                  <a:lnTo>
                    <a:pt x="3319" y="71741"/>
                  </a:lnTo>
                  <a:lnTo>
                    <a:pt x="3543" y="72127"/>
                  </a:lnTo>
                  <a:lnTo>
                    <a:pt x="3759" y="72457"/>
                  </a:lnTo>
                  <a:lnTo>
                    <a:pt x="3989" y="72733"/>
                  </a:lnTo>
                  <a:lnTo>
                    <a:pt x="4220" y="72898"/>
                  </a:lnTo>
                  <a:lnTo>
                    <a:pt x="4450" y="72953"/>
                  </a:lnTo>
                  <a:lnTo>
                    <a:pt x="4673" y="72953"/>
                  </a:lnTo>
                  <a:lnTo>
                    <a:pt x="4904" y="72788"/>
                  </a:lnTo>
                  <a:lnTo>
                    <a:pt x="5127" y="72567"/>
                  </a:lnTo>
                  <a:lnTo>
                    <a:pt x="5344" y="72292"/>
                  </a:lnTo>
                  <a:lnTo>
                    <a:pt x="5561" y="71906"/>
                  </a:lnTo>
                  <a:lnTo>
                    <a:pt x="5770" y="71410"/>
                  </a:lnTo>
                  <a:lnTo>
                    <a:pt x="5980" y="70859"/>
                  </a:lnTo>
                  <a:lnTo>
                    <a:pt x="6184" y="70253"/>
                  </a:lnTo>
                  <a:lnTo>
                    <a:pt x="6380" y="69537"/>
                  </a:lnTo>
                  <a:lnTo>
                    <a:pt x="6576" y="68766"/>
                  </a:lnTo>
                  <a:lnTo>
                    <a:pt x="6766" y="67884"/>
                  </a:lnTo>
                  <a:lnTo>
                    <a:pt x="6949" y="66947"/>
                  </a:lnTo>
                  <a:lnTo>
                    <a:pt x="7125" y="65955"/>
                  </a:lnTo>
                  <a:lnTo>
                    <a:pt x="7294" y="64909"/>
                  </a:lnTo>
                  <a:lnTo>
                    <a:pt x="7463" y="63751"/>
                  </a:lnTo>
                  <a:lnTo>
                    <a:pt x="7619" y="62594"/>
                  </a:lnTo>
                  <a:lnTo>
                    <a:pt x="7768" y="61327"/>
                  </a:lnTo>
                  <a:lnTo>
                    <a:pt x="7910" y="60005"/>
                  </a:lnTo>
                  <a:lnTo>
                    <a:pt x="8046" y="58627"/>
                  </a:lnTo>
                  <a:lnTo>
                    <a:pt x="8175" y="57194"/>
                  </a:lnTo>
                  <a:lnTo>
                    <a:pt x="8290" y="55762"/>
                  </a:lnTo>
                  <a:lnTo>
                    <a:pt x="8405" y="54219"/>
                  </a:lnTo>
                  <a:lnTo>
                    <a:pt x="8506" y="52676"/>
                  </a:lnTo>
                  <a:lnTo>
                    <a:pt x="8594" y="51023"/>
                  </a:lnTo>
                  <a:lnTo>
                    <a:pt x="8682" y="49370"/>
                  </a:lnTo>
                  <a:lnTo>
                    <a:pt x="8750" y="47662"/>
                  </a:lnTo>
                  <a:lnTo>
                    <a:pt x="8818" y="45954"/>
                  </a:lnTo>
                  <a:lnTo>
                    <a:pt x="8865" y="44191"/>
                  </a:lnTo>
                  <a:lnTo>
                    <a:pt x="8906" y="42373"/>
                  </a:lnTo>
                  <a:lnTo>
                    <a:pt x="8940" y="40499"/>
                  </a:lnTo>
                  <a:lnTo>
                    <a:pt x="8960" y="38626"/>
                  </a:lnTo>
                  <a:lnTo>
                    <a:pt x="8960" y="38571"/>
                  </a:lnTo>
                  <a:lnTo>
                    <a:pt x="8967" y="36697"/>
                  </a:lnTo>
                  <a:lnTo>
                    <a:pt x="8967" y="34879"/>
                  </a:lnTo>
                  <a:lnTo>
                    <a:pt x="8947" y="33005"/>
                  </a:lnTo>
                  <a:lnTo>
                    <a:pt x="8919" y="31187"/>
                  </a:lnTo>
                  <a:lnTo>
                    <a:pt x="8886" y="29424"/>
                  </a:lnTo>
                  <a:lnTo>
                    <a:pt x="8838" y="27661"/>
                  </a:lnTo>
                  <a:lnTo>
                    <a:pt x="8777" y="25953"/>
                  </a:lnTo>
                  <a:lnTo>
                    <a:pt x="8709" y="24245"/>
                  </a:lnTo>
                  <a:lnTo>
                    <a:pt x="8628" y="22592"/>
                  </a:lnTo>
                  <a:lnTo>
                    <a:pt x="8547" y="20994"/>
                  </a:lnTo>
                  <a:lnTo>
                    <a:pt x="8445" y="19396"/>
                  </a:lnTo>
                  <a:lnTo>
                    <a:pt x="8344" y="17853"/>
                  </a:lnTo>
                  <a:lnTo>
                    <a:pt x="8229" y="16365"/>
                  </a:lnTo>
                  <a:lnTo>
                    <a:pt x="8100" y="14933"/>
                  </a:lnTo>
                  <a:lnTo>
                    <a:pt x="7971" y="13555"/>
                  </a:lnTo>
                  <a:lnTo>
                    <a:pt x="7836" y="12233"/>
                  </a:lnTo>
                  <a:lnTo>
                    <a:pt x="7687" y="10965"/>
                  </a:lnTo>
                  <a:lnTo>
                    <a:pt x="7531" y="9698"/>
                  </a:lnTo>
                  <a:lnTo>
                    <a:pt x="7369" y="8541"/>
                  </a:lnTo>
                  <a:lnTo>
                    <a:pt x="7199" y="7439"/>
                  </a:lnTo>
                  <a:lnTo>
                    <a:pt x="7030" y="6447"/>
                  </a:lnTo>
                  <a:lnTo>
                    <a:pt x="6847" y="5455"/>
                  </a:lnTo>
                  <a:lnTo>
                    <a:pt x="6658" y="4574"/>
                  </a:lnTo>
                  <a:lnTo>
                    <a:pt x="6468" y="3747"/>
                  </a:lnTo>
                  <a:lnTo>
                    <a:pt x="6265" y="2976"/>
                  </a:lnTo>
                  <a:lnTo>
                    <a:pt x="6062" y="2315"/>
                  </a:lnTo>
                  <a:lnTo>
                    <a:pt x="5852" y="1709"/>
                  </a:lnTo>
                  <a:lnTo>
                    <a:pt x="5642" y="1213"/>
                  </a:lnTo>
                  <a:lnTo>
                    <a:pt x="5425" y="772"/>
                  </a:lnTo>
                  <a:lnTo>
                    <a:pt x="5202" y="441"/>
                  </a:lnTo>
                  <a:lnTo>
                    <a:pt x="4971" y="221"/>
                  </a:lnTo>
                  <a:lnTo>
                    <a:pt x="4741" y="56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 rot="10800000" flipH="1">
              <a:off x="2659228" y="2300394"/>
              <a:ext cx="72823" cy="83533"/>
            </a:xfrm>
            <a:custGeom>
              <a:avLst/>
              <a:gdLst/>
              <a:ahLst/>
              <a:cxnLst/>
              <a:rect l="l" t="t" r="r" b="b"/>
              <a:pathLst>
                <a:path w="3455" h="28102" extrusionOk="0">
                  <a:moveTo>
                    <a:pt x="1646" y="0"/>
                  </a:moveTo>
                  <a:lnTo>
                    <a:pt x="1558" y="55"/>
                  </a:lnTo>
                  <a:lnTo>
                    <a:pt x="1396" y="276"/>
                  </a:lnTo>
                  <a:lnTo>
                    <a:pt x="1233" y="606"/>
                  </a:lnTo>
                  <a:lnTo>
                    <a:pt x="1078" y="1047"/>
                  </a:lnTo>
                  <a:lnTo>
                    <a:pt x="935" y="1598"/>
                  </a:lnTo>
                  <a:lnTo>
                    <a:pt x="793" y="2259"/>
                  </a:lnTo>
                  <a:lnTo>
                    <a:pt x="665" y="2976"/>
                  </a:lnTo>
                  <a:lnTo>
                    <a:pt x="543" y="3857"/>
                  </a:lnTo>
                  <a:lnTo>
                    <a:pt x="434" y="4794"/>
                  </a:lnTo>
                  <a:lnTo>
                    <a:pt x="333" y="5786"/>
                  </a:lnTo>
                  <a:lnTo>
                    <a:pt x="245" y="6888"/>
                  </a:lnTo>
                  <a:lnTo>
                    <a:pt x="163" y="8100"/>
                  </a:lnTo>
                  <a:lnTo>
                    <a:pt x="102" y="9312"/>
                  </a:lnTo>
                  <a:lnTo>
                    <a:pt x="55" y="10579"/>
                  </a:lnTo>
                  <a:lnTo>
                    <a:pt x="35" y="11241"/>
                  </a:lnTo>
                  <a:lnTo>
                    <a:pt x="21" y="11957"/>
                  </a:lnTo>
                  <a:lnTo>
                    <a:pt x="8" y="12618"/>
                  </a:lnTo>
                  <a:lnTo>
                    <a:pt x="8" y="13334"/>
                  </a:lnTo>
                  <a:lnTo>
                    <a:pt x="1" y="14051"/>
                  </a:lnTo>
                  <a:lnTo>
                    <a:pt x="1" y="14767"/>
                  </a:lnTo>
                  <a:lnTo>
                    <a:pt x="8" y="15428"/>
                  </a:lnTo>
                  <a:lnTo>
                    <a:pt x="21" y="16144"/>
                  </a:lnTo>
                  <a:lnTo>
                    <a:pt x="35" y="16806"/>
                  </a:lnTo>
                  <a:lnTo>
                    <a:pt x="55" y="17522"/>
                  </a:lnTo>
                  <a:lnTo>
                    <a:pt x="75" y="18183"/>
                  </a:lnTo>
                  <a:lnTo>
                    <a:pt x="102" y="18789"/>
                  </a:lnTo>
                  <a:lnTo>
                    <a:pt x="170" y="20057"/>
                  </a:lnTo>
                  <a:lnTo>
                    <a:pt x="245" y="21269"/>
                  </a:lnTo>
                  <a:lnTo>
                    <a:pt x="340" y="22371"/>
                  </a:lnTo>
                  <a:lnTo>
                    <a:pt x="441" y="23418"/>
                  </a:lnTo>
                  <a:lnTo>
                    <a:pt x="556" y="24354"/>
                  </a:lnTo>
                  <a:lnTo>
                    <a:pt x="685" y="25236"/>
                  </a:lnTo>
                  <a:lnTo>
                    <a:pt x="820" y="26007"/>
                  </a:lnTo>
                  <a:lnTo>
                    <a:pt x="963" y="26669"/>
                  </a:lnTo>
                  <a:lnTo>
                    <a:pt x="1037" y="26944"/>
                  </a:lnTo>
                  <a:lnTo>
                    <a:pt x="1118" y="27220"/>
                  </a:lnTo>
                  <a:lnTo>
                    <a:pt x="1200" y="27440"/>
                  </a:lnTo>
                  <a:lnTo>
                    <a:pt x="1281" y="27660"/>
                  </a:lnTo>
                  <a:lnTo>
                    <a:pt x="1362" y="27826"/>
                  </a:lnTo>
                  <a:lnTo>
                    <a:pt x="1450" y="27936"/>
                  </a:lnTo>
                  <a:lnTo>
                    <a:pt x="1538" y="28046"/>
                  </a:lnTo>
                  <a:lnTo>
                    <a:pt x="1626" y="28101"/>
                  </a:lnTo>
                  <a:lnTo>
                    <a:pt x="1816" y="28101"/>
                  </a:lnTo>
                  <a:lnTo>
                    <a:pt x="1897" y="28046"/>
                  </a:lnTo>
                  <a:lnTo>
                    <a:pt x="2066" y="27881"/>
                  </a:lnTo>
                  <a:lnTo>
                    <a:pt x="2222" y="27550"/>
                  </a:lnTo>
                  <a:lnTo>
                    <a:pt x="2378" y="27109"/>
                  </a:lnTo>
                  <a:lnTo>
                    <a:pt x="2520" y="26558"/>
                  </a:lnTo>
                  <a:lnTo>
                    <a:pt x="2662" y="25897"/>
                  </a:lnTo>
                  <a:lnTo>
                    <a:pt x="2791" y="25181"/>
                  </a:lnTo>
                  <a:lnTo>
                    <a:pt x="2913" y="24299"/>
                  </a:lnTo>
                  <a:lnTo>
                    <a:pt x="3021" y="23363"/>
                  </a:lnTo>
                  <a:lnTo>
                    <a:pt x="3123" y="22371"/>
                  </a:lnTo>
                  <a:lnTo>
                    <a:pt x="3211" y="21269"/>
                  </a:lnTo>
                  <a:lnTo>
                    <a:pt x="3285" y="20112"/>
                  </a:lnTo>
                  <a:lnTo>
                    <a:pt x="3353" y="18899"/>
                  </a:lnTo>
                  <a:lnTo>
                    <a:pt x="3400" y="17632"/>
                  </a:lnTo>
                  <a:lnTo>
                    <a:pt x="3421" y="16971"/>
                  </a:lnTo>
                  <a:lnTo>
                    <a:pt x="3434" y="16310"/>
                  </a:lnTo>
                  <a:lnTo>
                    <a:pt x="3448" y="15593"/>
                  </a:lnTo>
                  <a:lnTo>
                    <a:pt x="3455" y="14932"/>
                  </a:lnTo>
                  <a:lnTo>
                    <a:pt x="3455" y="14822"/>
                  </a:lnTo>
                  <a:lnTo>
                    <a:pt x="3455" y="14106"/>
                  </a:lnTo>
                  <a:lnTo>
                    <a:pt x="3455" y="13389"/>
                  </a:lnTo>
                  <a:lnTo>
                    <a:pt x="3448" y="12673"/>
                  </a:lnTo>
                  <a:lnTo>
                    <a:pt x="3441" y="11957"/>
                  </a:lnTo>
                  <a:lnTo>
                    <a:pt x="3421" y="11296"/>
                  </a:lnTo>
                  <a:lnTo>
                    <a:pt x="3407" y="10579"/>
                  </a:lnTo>
                  <a:lnTo>
                    <a:pt x="3380" y="9918"/>
                  </a:lnTo>
                  <a:lnTo>
                    <a:pt x="3353" y="9312"/>
                  </a:lnTo>
                  <a:lnTo>
                    <a:pt x="3326" y="8651"/>
                  </a:lnTo>
                  <a:lnTo>
                    <a:pt x="3292" y="8045"/>
                  </a:lnTo>
                  <a:lnTo>
                    <a:pt x="3211" y="6833"/>
                  </a:lnTo>
                  <a:lnTo>
                    <a:pt x="3123" y="5731"/>
                  </a:lnTo>
                  <a:lnTo>
                    <a:pt x="3014" y="4684"/>
                  </a:lnTo>
                  <a:lnTo>
                    <a:pt x="2899" y="3692"/>
                  </a:lnTo>
                  <a:lnTo>
                    <a:pt x="2771" y="2865"/>
                  </a:lnTo>
                  <a:lnTo>
                    <a:pt x="2635" y="2094"/>
                  </a:lnTo>
                  <a:lnTo>
                    <a:pt x="2561" y="1708"/>
                  </a:lnTo>
                  <a:lnTo>
                    <a:pt x="2486" y="1433"/>
                  </a:lnTo>
                  <a:lnTo>
                    <a:pt x="2412" y="1157"/>
                  </a:lnTo>
                  <a:lnTo>
                    <a:pt x="2330" y="882"/>
                  </a:lnTo>
                  <a:lnTo>
                    <a:pt x="2249" y="661"/>
                  </a:lnTo>
                  <a:lnTo>
                    <a:pt x="2168" y="441"/>
                  </a:lnTo>
                  <a:lnTo>
                    <a:pt x="2080" y="276"/>
                  </a:lnTo>
                  <a:lnTo>
                    <a:pt x="1999" y="165"/>
                  </a:lnTo>
                  <a:lnTo>
                    <a:pt x="1911" y="5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 rot="10800000" flipH="1">
              <a:off x="1954501" y="2098391"/>
              <a:ext cx="1008432" cy="69120"/>
            </a:xfrm>
            <a:custGeom>
              <a:avLst/>
              <a:gdLst/>
              <a:ahLst/>
              <a:cxnLst/>
              <a:rect l="l" t="t" r="r" b="b"/>
              <a:pathLst>
                <a:path w="47844" h="23253" extrusionOk="0">
                  <a:moveTo>
                    <a:pt x="122" y="1"/>
                  </a:moveTo>
                  <a:lnTo>
                    <a:pt x="27" y="56"/>
                  </a:lnTo>
                  <a:lnTo>
                    <a:pt x="7" y="111"/>
                  </a:lnTo>
                  <a:lnTo>
                    <a:pt x="0" y="166"/>
                  </a:lnTo>
                  <a:lnTo>
                    <a:pt x="7" y="221"/>
                  </a:lnTo>
                  <a:lnTo>
                    <a:pt x="27" y="276"/>
                  </a:lnTo>
                  <a:lnTo>
                    <a:pt x="122" y="386"/>
                  </a:lnTo>
                  <a:lnTo>
                    <a:pt x="481" y="772"/>
                  </a:lnTo>
                  <a:lnTo>
                    <a:pt x="1070" y="1213"/>
                  </a:lnTo>
                  <a:lnTo>
                    <a:pt x="1869" y="1819"/>
                  </a:lnTo>
                  <a:lnTo>
                    <a:pt x="2878" y="2425"/>
                  </a:lnTo>
                  <a:lnTo>
                    <a:pt x="4077" y="3196"/>
                  </a:lnTo>
                  <a:lnTo>
                    <a:pt x="6995" y="4849"/>
                  </a:lnTo>
                  <a:lnTo>
                    <a:pt x="10530" y="6778"/>
                  </a:lnTo>
                  <a:lnTo>
                    <a:pt x="14594" y="8872"/>
                  </a:lnTo>
                  <a:lnTo>
                    <a:pt x="19083" y="11131"/>
                  </a:lnTo>
                  <a:lnTo>
                    <a:pt x="23905" y="13445"/>
                  </a:lnTo>
                  <a:lnTo>
                    <a:pt x="28726" y="15704"/>
                  </a:lnTo>
                  <a:lnTo>
                    <a:pt x="33216" y="17743"/>
                  </a:lnTo>
                  <a:lnTo>
                    <a:pt x="37279" y="19506"/>
                  </a:lnTo>
                  <a:lnTo>
                    <a:pt x="40828" y="20994"/>
                  </a:lnTo>
                  <a:lnTo>
                    <a:pt x="43746" y="22151"/>
                  </a:lnTo>
                  <a:lnTo>
                    <a:pt x="44952" y="22592"/>
                  </a:lnTo>
                  <a:lnTo>
                    <a:pt x="45961" y="22922"/>
                  </a:lnTo>
                  <a:lnTo>
                    <a:pt x="46767" y="23143"/>
                  </a:lnTo>
                  <a:lnTo>
                    <a:pt x="47356" y="23253"/>
                  </a:lnTo>
                  <a:lnTo>
                    <a:pt x="47715" y="23253"/>
                  </a:lnTo>
                  <a:lnTo>
                    <a:pt x="47810" y="23198"/>
                  </a:lnTo>
                  <a:lnTo>
                    <a:pt x="47837" y="23198"/>
                  </a:lnTo>
                  <a:lnTo>
                    <a:pt x="47843" y="23143"/>
                  </a:lnTo>
                  <a:lnTo>
                    <a:pt x="47837" y="23088"/>
                  </a:lnTo>
                  <a:lnTo>
                    <a:pt x="47810" y="23032"/>
                  </a:lnTo>
                  <a:lnTo>
                    <a:pt x="47715" y="22867"/>
                  </a:lnTo>
                  <a:lnTo>
                    <a:pt x="47356" y="22537"/>
                  </a:lnTo>
                  <a:lnTo>
                    <a:pt x="46767" y="22041"/>
                  </a:lnTo>
                  <a:lnTo>
                    <a:pt x="45961" y="21490"/>
                  </a:lnTo>
                  <a:lnTo>
                    <a:pt x="44959" y="20828"/>
                  </a:lnTo>
                  <a:lnTo>
                    <a:pt x="43760" y="20112"/>
                  </a:lnTo>
                  <a:lnTo>
                    <a:pt x="40841" y="18459"/>
                  </a:lnTo>
                  <a:lnTo>
                    <a:pt x="37300" y="16531"/>
                  </a:lnTo>
                  <a:lnTo>
                    <a:pt x="33237" y="14382"/>
                  </a:lnTo>
                  <a:lnTo>
                    <a:pt x="28747" y="12123"/>
                  </a:lnTo>
                  <a:lnTo>
                    <a:pt x="23932" y="9808"/>
                  </a:lnTo>
                  <a:lnTo>
                    <a:pt x="19110" y="7494"/>
                  </a:lnTo>
                  <a:lnTo>
                    <a:pt x="14621" y="5455"/>
                  </a:lnTo>
                  <a:lnTo>
                    <a:pt x="10557" y="3692"/>
                  </a:lnTo>
                  <a:lnTo>
                    <a:pt x="7016" y="2205"/>
                  </a:lnTo>
                  <a:lnTo>
                    <a:pt x="4090" y="1047"/>
                  </a:lnTo>
                  <a:lnTo>
                    <a:pt x="2892" y="662"/>
                  </a:lnTo>
                  <a:lnTo>
                    <a:pt x="1883" y="331"/>
                  </a:lnTo>
                  <a:lnTo>
                    <a:pt x="1077" y="11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 rot="10800000" flipH="1">
              <a:off x="1351525" y="2193725"/>
              <a:ext cx="198150" cy="17529"/>
            </a:xfrm>
            <a:custGeom>
              <a:avLst/>
              <a:gdLst/>
              <a:ahLst/>
              <a:cxnLst/>
              <a:rect l="l" t="t" r="r" b="b"/>
              <a:pathLst>
                <a:path w="9401" h="5897" extrusionOk="0">
                  <a:moveTo>
                    <a:pt x="1768" y="1"/>
                  </a:moveTo>
                  <a:lnTo>
                    <a:pt x="1179" y="111"/>
                  </a:lnTo>
                  <a:lnTo>
                    <a:pt x="590" y="331"/>
                  </a:lnTo>
                  <a:lnTo>
                    <a:pt x="1" y="662"/>
                  </a:lnTo>
                  <a:lnTo>
                    <a:pt x="583" y="1599"/>
                  </a:lnTo>
                  <a:lnTo>
                    <a:pt x="1165" y="2370"/>
                  </a:lnTo>
                  <a:lnTo>
                    <a:pt x="1748" y="3086"/>
                  </a:lnTo>
                  <a:lnTo>
                    <a:pt x="2330" y="3637"/>
                  </a:lnTo>
                  <a:lnTo>
                    <a:pt x="2919" y="4078"/>
                  </a:lnTo>
                  <a:lnTo>
                    <a:pt x="3508" y="4409"/>
                  </a:lnTo>
                  <a:lnTo>
                    <a:pt x="4098" y="4629"/>
                  </a:lnTo>
                  <a:lnTo>
                    <a:pt x="4694" y="4739"/>
                  </a:lnTo>
                  <a:lnTo>
                    <a:pt x="5276" y="5235"/>
                  </a:lnTo>
                  <a:lnTo>
                    <a:pt x="5865" y="5566"/>
                  </a:lnTo>
                  <a:lnTo>
                    <a:pt x="6454" y="5786"/>
                  </a:lnTo>
                  <a:lnTo>
                    <a:pt x="7043" y="5896"/>
                  </a:lnTo>
                  <a:lnTo>
                    <a:pt x="7633" y="5896"/>
                  </a:lnTo>
                  <a:lnTo>
                    <a:pt x="8222" y="5786"/>
                  </a:lnTo>
                  <a:lnTo>
                    <a:pt x="8811" y="5511"/>
                  </a:lnTo>
                  <a:lnTo>
                    <a:pt x="9400" y="5180"/>
                  </a:lnTo>
                  <a:lnTo>
                    <a:pt x="8818" y="4243"/>
                  </a:lnTo>
                  <a:lnTo>
                    <a:pt x="8235" y="3472"/>
                  </a:lnTo>
                  <a:lnTo>
                    <a:pt x="7653" y="2811"/>
                  </a:lnTo>
                  <a:lnTo>
                    <a:pt x="7071" y="2260"/>
                  </a:lnTo>
                  <a:lnTo>
                    <a:pt x="6481" y="1764"/>
                  </a:lnTo>
                  <a:lnTo>
                    <a:pt x="5892" y="1433"/>
                  </a:lnTo>
                  <a:lnTo>
                    <a:pt x="5303" y="1213"/>
                  </a:lnTo>
                  <a:lnTo>
                    <a:pt x="4714" y="1103"/>
                  </a:lnTo>
                  <a:lnTo>
                    <a:pt x="4132" y="662"/>
                  </a:lnTo>
                  <a:lnTo>
                    <a:pt x="3542" y="331"/>
                  </a:lnTo>
                  <a:lnTo>
                    <a:pt x="2946" y="111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 rot="10800000" flipH="1">
              <a:off x="3329721" y="2059713"/>
              <a:ext cx="200995" cy="17692"/>
            </a:xfrm>
            <a:custGeom>
              <a:avLst/>
              <a:gdLst/>
              <a:ahLst/>
              <a:cxnLst/>
              <a:rect l="l" t="t" r="r" b="b"/>
              <a:pathLst>
                <a:path w="9536" h="5952" extrusionOk="0">
                  <a:moveTo>
                    <a:pt x="1795" y="1"/>
                  </a:moveTo>
                  <a:lnTo>
                    <a:pt x="1199" y="111"/>
                  </a:lnTo>
                  <a:lnTo>
                    <a:pt x="596" y="331"/>
                  </a:lnTo>
                  <a:lnTo>
                    <a:pt x="0" y="662"/>
                  </a:lnTo>
                  <a:lnTo>
                    <a:pt x="590" y="1543"/>
                  </a:lnTo>
                  <a:lnTo>
                    <a:pt x="1179" y="2370"/>
                  </a:lnTo>
                  <a:lnTo>
                    <a:pt x="1775" y="3086"/>
                  </a:lnTo>
                  <a:lnTo>
                    <a:pt x="2371" y="3637"/>
                  </a:lnTo>
                  <a:lnTo>
                    <a:pt x="2967" y="4133"/>
                  </a:lnTo>
                  <a:lnTo>
                    <a:pt x="3562" y="4464"/>
                  </a:lnTo>
                  <a:lnTo>
                    <a:pt x="4158" y="4684"/>
                  </a:lnTo>
                  <a:lnTo>
                    <a:pt x="4761" y="4794"/>
                  </a:lnTo>
                  <a:lnTo>
                    <a:pt x="5357" y="5235"/>
                  </a:lnTo>
                  <a:lnTo>
                    <a:pt x="5953" y="5566"/>
                  </a:lnTo>
                  <a:lnTo>
                    <a:pt x="6549" y="5786"/>
                  </a:lnTo>
                  <a:lnTo>
                    <a:pt x="7145" y="5896"/>
                  </a:lnTo>
                  <a:lnTo>
                    <a:pt x="7747" y="5951"/>
                  </a:lnTo>
                  <a:lnTo>
                    <a:pt x="8343" y="5841"/>
                  </a:lnTo>
                  <a:lnTo>
                    <a:pt x="8939" y="5621"/>
                  </a:lnTo>
                  <a:lnTo>
                    <a:pt x="9535" y="5290"/>
                  </a:lnTo>
                  <a:lnTo>
                    <a:pt x="8953" y="4354"/>
                  </a:lnTo>
                  <a:lnTo>
                    <a:pt x="8357" y="3527"/>
                  </a:lnTo>
                  <a:lnTo>
                    <a:pt x="7768" y="2866"/>
                  </a:lnTo>
                  <a:lnTo>
                    <a:pt x="7172" y="2260"/>
                  </a:lnTo>
                  <a:lnTo>
                    <a:pt x="6576" y="1819"/>
                  </a:lnTo>
                  <a:lnTo>
                    <a:pt x="5980" y="1488"/>
                  </a:lnTo>
                  <a:lnTo>
                    <a:pt x="5384" y="1213"/>
                  </a:lnTo>
                  <a:lnTo>
                    <a:pt x="4788" y="1103"/>
                  </a:lnTo>
                  <a:lnTo>
                    <a:pt x="4192" y="662"/>
                  </a:lnTo>
                  <a:lnTo>
                    <a:pt x="3590" y="331"/>
                  </a:lnTo>
                  <a:lnTo>
                    <a:pt x="2994" y="11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 rot="10800000" flipH="1">
              <a:off x="1207637" y="1967538"/>
              <a:ext cx="624337" cy="242568"/>
            </a:xfrm>
            <a:custGeom>
              <a:avLst/>
              <a:gdLst/>
              <a:ahLst/>
              <a:cxnLst/>
              <a:rect l="l" t="t" r="r" b="b"/>
              <a:pathLst>
                <a:path w="29621" h="81604" extrusionOk="0">
                  <a:moveTo>
                    <a:pt x="373" y="0"/>
                  </a:moveTo>
                  <a:lnTo>
                    <a:pt x="326" y="2094"/>
                  </a:lnTo>
                  <a:lnTo>
                    <a:pt x="285" y="4133"/>
                  </a:lnTo>
                  <a:lnTo>
                    <a:pt x="258" y="6282"/>
                  </a:lnTo>
                  <a:lnTo>
                    <a:pt x="244" y="8376"/>
                  </a:lnTo>
                  <a:lnTo>
                    <a:pt x="136" y="18845"/>
                  </a:lnTo>
                  <a:lnTo>
                    <a:pt x="1" y="31793"/>
                  </a:lnTo>
                  <a:lnTo>
                    <a:pt x="1" y="32179"/>
                  </a:lnTo>
                  <a:lnTo>
                    <a:pt x="1" y="32565"/>
                  </a:lnTo>
                  <a:lnTo>
                    <a:pt x="2107" y="55817"/>
                  </a:lnTo>
                  <a:lnTo>
                    <a:pt x="2161" y="56368"/>
                  </a:lnTo>
                  <a:lnTo>
                    <a:pt x="2249" y="56368"/>
                  </a:lnTo>
                  <a:lnTo>
                    <a:pt x="12562" y="61713"/>
                  </a:lnTo>
                  <a:lnTo>
                    <a:pt x="17276" y="63917"/>
                  </a:lnTo>
                  <a:lnTo>
                    <a:pt x="21515" y="65735"/>
                  </a:lnTo>
                  <a:lnTo>
                    <a:pt x="23397" y="66506"/>
                  </a:lnTo>
                  <a:lnTo>
                    <a:pt x="25090" y="67168"/>
                  </a:lnTo>
                  <a:lnTo>
                    <a:pt x="26580" y="67719"/>
                  </a:lnTo>
                  <a:lnTo>
                    <a:pt x="27833" y="68104"/>
                  </a:lnTo>
                  <a:lnTo>
                    <a:pt x="27765" y="68104"/>
                  </a:lnTo>
                  <a:lnTo>
                    <a:pt x="29099" y="78739"/>
                  </a:lnTo>
                  <a:lnTo>
                    <a:pt x="29221" y="79510"/>
                  </a:lnTo>
                  <a:lnTo>
                    <a:pt x="29350" y="80282"/>
                  </a:lnTo>
                  <a:lnTo>
                    <a:pt x="29485" y="80943"/>
                  </a:lnTo>
                  <a:lnTo>
                    <a:pt x="29621" y="81604"/>
                  </a:lnTo>
                  <a:lnTo>
                    <a:pt x="29601" y="81328"/>
                  </a:lnTo>
                  <a:lnTo>
                    <a:pt x="29526" y="80502"/>
                  </a:lnTo>
                  <a:lnTo>
                    <a:pt x="29404" y="79235"/>
                  </a:lnTo>
                  <a:lnTo>
                    <a:pt x="29221" y="77471"/>
                  </a:lnTo>
                  <a:lnTo>
                    <a:pt x="27982" y="66286"/>
                  </a:lnTo>
                  <a:lnTo>
                    <a:pt x="27941" y="66286"/>
                  </a:lnTo>
                  <a:lnTo>
                    <a:pt x="26682" y="65515"/>
                  </a:lnTo>
                  <a:lnTo>
                    <a:pt x="25199" y="64578"/>
                  </a:lnTo>
                  <a:lnTo>
                    <a:pt x="23506" y="63641"/>
                  </a:lnTo>
                  <a:lnTo>
                    <a:pt x="21623" y="62594"/>
                  </a:lnTo>
                  <a:lnTo>
                    <a:pt x="19578" y="61492"/>
                  </a:lnTo>
                  <a:lnTo>
                    <a:pt x="17391" y="60390"/>
                  </a:lnTo>
                  <a:lnTo>
                    <a:pt x="15082" y="59233"/>
                  </a:lnTo>
                  <a:lnTo>
                    <a:pt x="12678" y="58076"/>
                  </a:lnTo>
                  <a:lnTo>
                    <a:pt x="2396" y="53486"/>
                  </a:lnTo>
                  <a:lnTo>
                    <a:pt x="2396" y="53486"/>
                  </a:lnTo>
                  <a:lnTo>
                    <a:pt x="271" y="31187"/>
                  </a:lnTo>
                  <a:lnTo>
                    <a:pt x="271" y="28432"/>
                  </a:lnTo>
                  <a:lnTo>
                    <a:pt x="278" y="25071"/>
                  </a:lnTo>
                  <a:lnTo>
                    <a:pt x="312" y="18845"/>
                  </a:lnTo>
                  <a:lnTo>
                    <a:pt x="346" y="13335"/>
                  </a:lnTo>
                  <a:lnTo>
                    <a:pt x="373" y="8431"/>
                  </a:lnTo>
                  <a:lnTo>
                    <a:pt x="393" y="6337"/>
                  </a:lnTo>
                  <a:lnTo>
                    <a:pt x="400" y="4243"/>
                  </a:lnTo>
                  <a:lnTo>
                    <a:pt x="393" y="2094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 rot="10800000" flipH="1">
              <a:off x="1923515" y="1881027"/>
              <a:ext cx="1050271" cy="207026"/>
            </a:xfrm>
            <a:custGeom>
              <a:avLst/>
              <a:gdLst/>
              <a:ahLst/>
              <a:cxnLst/>
              <a:rect l="l" t="t" r="r" b="b"/>
              <a:pathLst>
                <a:path w="49829" h="69647" extrusionOk="0">
                  <a:moveTo>
                    <a:pt x="3292" y="0"/>
                  </a:moveTo>
                  <a:lnTo>
                    <a:pt x="3251" y="496"/>
                  </a:lnTo>
                  <a:lnTo>
                    <a:pt x="1876" y="18018"/>
                  </a:lnTo>
                  <a:lnTo>
                    <a:pt x="820" y="31407"/>
                  </a:lnTo>
                  <a:lnTo>
                    <a:pt x="190" y="39727"/>
                  </a:lnTo>
                  <a:lnTo>
                    <a:pt x="136" y="40444"/>
                  </a:lnTo>
                  <a:lnTo>
                    <a:pt x="82" y="41160"/>
                  </a:lnTo>
                  <a:lnTo>
                    <a:pt x="41" y="41876"/>
                  </a:lnTo>
                  <a:lnTo>
                    <a:pt x="1" y="42648"/>
                  </a:lnTo>
                  <a:lnTo>
                    <a:pt x="68" y="42042"/>
                  </a:lnTo>
                  <a:lnTo>
                    <a:pt x="136" y="41436"/>
                  </a:lnTo>
                  <a:lnTo>
                    <a:pt x="204" y="40774"/>
                  </a:lnTo>
                  <a:lnTo>
                    <a:pt x="258" y="40058"/>
                  </a:lnTo>
                  <a:lnTo>
                    <a:pt x="949" y="32068"/>
                  </a:lnTo>
                  <a:lnTo>
                    <a:pt x="3436" y="2305"/>
                  </a:lnTo>
                  <a:lnTo>
                    <a:pt x="5357" y="3361"/>
                  </a:lnTo>
                  <a:lnTo>
                    <a:pt x="7612" y="4629"/>
                  </a:lnTo>
                  <a:lnTo>
                    <a:pt x="10091" y="5951"/>
                  </a:lnTo>
                  <a:lnTo>
                    <a:pt x="12766" y="7384"/>
                  </a:lnTo>
                  <a:lnTo>
                    <a:pt x="15630" y="8816"/>
                  </a:lnTo>
                  <a:lnTo>
                    <a:pt x="18644" y="10359"/>
                  </a:lnTo>
                  <a:lnTo>
                    <a:pt x="21799" y="11847"/>
                  </a:lnTo>
                  <a:lnTo>
                    <a:pt x="25063" y="13445"/>
                  </a:lnTo>
                  <a:lnTo>
                    <a:pt x="28084" y="14877"/>
                  </a:lnTo>
                  <a:lnTo>
                    <a:pt x="31016" y="16200"/>
                  </a:lnTo>
                  <a:lnTo>
                    <a:pt x="36521" y="18679"/>
                  </a:lnTo>
                  <a:lnTo>
                    <a:pt x="41431" y="20883"/>
                  </a:lnTo>
                  <a:lnTo>
                    <a:pt x="45530" y="22673"/>
                  </a:lnTo>
                  <a:lnTo>
                    <a:pt x="45530" y="22673"/>
                  </a:lnTo>
                  <a:lnTo>
                    <a:pt x="48663" y="57359"/>
                  </a:lnTo>
                  <a:lnTo>
                    <a:pt x="49530" y="66727"/>
                  </a:lnTo>
                  <a:lnTo>
                    <a:pt x="49754" y="69151"/>
                  </a:lnTo>
                  <a:lnTo>
                    <a:pt x="49781" y="69426"/>
                  </a:lnTo>
                  <a:lnTo>
                    <a:pt x="49808" y="69592"/>
                  </a:lnTo>
                  <a:lnTo>
                    <a:pt x="49821" y="69647"/>
                  </a:lnTo>
                  <a:lnTo>
                    <a:pt x="49828" y="69592"/>
                  </a:lnTo>
                  <a:lnTo>
                    <a:pt x="49774" y="68655"/>
                  </a:lnTo>
                  <a:lnTo>
                    <a:pt x="49713" y="67773"/>
                  </a:lnTo>
                  <a:lnTo>
                    <a:pt x="49645" y="66892"/>
                  </a:lnTo>
                  <a:lnTo>
                    <a:pt x="49571" y="66065"/>
                  </a:lnTo>
                  <a:lnTo>
                    <a:pt x="48765" y="56368"/>
                  </a:lnTo>
                  <a:lnTo>
                    <a:pt x="45691" y="20718"/>
                  </a:lnTo>
                  <a:lnTo>
                    <a:pt x="45691" y="20222"/>
                  </a:lnTo>
                  <a:lnTo>
                    <a:pt x="45616" y="20222"/>
                  </a:lnTo>
                  <a:lnTo>
                    <a:pt x="41445" y="17963"/>
                  </a:lnTo>
                  <a:lnTo>
                    <a:pt x="36535" y="15428"/>
                  </a:lnTo>
                  <a:lnTo>
                    <a:pt x="31036" y="12673"/>
                  </a:lnTo>
                  <a:lnTo>
                    <a:pt x="25090" y="9753"/>
                  </a:lnTo>
                  <a:lnTo>
                    <a:pt x="18671" y="6722"/>
                  </a:lnTo>
                  <a:lnTo>
                    <a:pt x="12793" y="4022"/>
                  </a:lnTo>
                  <a:lnTo>
                    <a:pt x="7633" y="1763"/>
                  </a:lnTo>
                  <a:lnTo>
                    <a:pt x="5377" y="827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 rot="10800000" flipH="1">
              <a:off x="1168240" y="2131145"/>
              <a:ext cx="20867" cy="24244"/>
            </a:xfrm>
            <a:custGeom>
              <a:avLst/>
              <a:gdLst/>
              <a:ahLst/>
              <a:cxnLst/>
              <a:rect l="l" t="t" r="r" b="b"/>
              <a:pathLst>
                <a:path w="990" h="8156" extrusionOk="0">
                  <a:moveTo>
                    <a:pt x="434" y="1"/>
                  </a:moveTo>
                  <a:lnTo>
                    <a:pt x="380" y="56"/>
                  </a:lnTo>
                  <a:lnTo>
                    <a:pt x="326" y="166"/>
                  </a:lnTo>
                  <a:lnTo>
                    <a:pt x="271" y="332"/>
                  </a:lnTo>
                  <a:lnTo>
                    <a:pt x="217" y="607"/>
                  </a:lnTo>
                  <a:lnTo>
                    <a:pt x="170" y="883"/>
                  </a:lnTo>
                  <a:lnTo>
                    <a:pt x="129" y="1213"/>
                  </a:lnTo>
                  <a:lnTo>
                    <a:pt x="89" y="1599"/>
                  </a:lnTo>
                  <a:lnTo>
                    <a:pt x="55" y="1985"/>
                  </a:lnTo>
                  <a:lnTo>
                    <a:pt x="34" y="2425"/>
                  </a:lnTo>
                  <a:lnTo>
                    <a:pt x="14" y="2921"/>
                  </a:lnTo>
                  <a:lnTo>
                    <a:pt x="7" y="3252"/>
                  </a:lnTo>
                  <a:lnTo>
                    <a:pt x="1" y="3638"/>
                  </a:lnTo>
                  <a:lnTo>
                    <a:pt x="7" y="4244"/>
                  </a:lnTo>
                  <a:lnTo>
                    <a:pt x="28" y="4740"/>
                  </a:lnTo>
                  <a:lnTo>
                    <a:pt x="55" y="5180"/>
                  </a:lnTo>
                  <a:lnTo>
                    <a:pt x="89" y="5456"/>
                  </a:lnTo>
                  <a:lnTo>
                    <a:pt x="116" y="5621"/>
                  </a:lnTo>
                  <a:lnTo>
                    <a:pt x="156" y="5621"/>
                  </a:lnTo>
                  <a:lnTo>
                    <a:pt x="170" y="5566"/>
                  </a:lnTo>
                  <a:lnTo>
                    <a:pt x="183" y="5511"/>
                  </a:lnTo>
                  <a:lnTo>
                    <a:pt x="204" y="5401"/>
                  </a:lnTo>
                  <a:lnTo>
                    <a:pt x="231" y="4960"/>
                  </a:lnTo>
                  <a:lnTo>
                    <a:pt x="258" y="4409"/>
                  </a:lnTo>
                  <a:lnTo>
                    <a:pt x="278" y="4133"/>
                  </a:lnTo>
                  <a:lnTo>
                    <a:pt x="305" y="3858"/>
                  </a:lnTo>
                  <a:lnTo>
                    <a:pt x="332" y="3693"/>
                  </a:lnTo>
                  <a:lnTo>
                    <a:pt x="366" y="3527"/>
                  </a:lnTo>
                  <a:lnTo>
                    <a:pt x="393" y="3417"/>
                  </a:lnTo>
                  <a:lnTo>
                    <a:pt x="447" y="3417"/>
                  </a:lnTo>
                  <a:lnTo>
                    <a:pt x="468" y="3527"/>
                  </a:lnTo>
                  <a:lnTo>
                    <a:pt x="495" y="3693"/>
                  </a:lnTo>
                  <a:lnTo>
                    <a:pt x="522" y="3858"/>
                  </a:lnTo>
                  <a:lnTo>
                    <a:pt x="542" y="4133"/>
                  </a:lnTo>
                  <a:lnTo>
                    <a:pt x="556" y="4354"/>
                  </a:lnTo>
                  <a:lnTo>
                    <a:pt x="563" y="4519"/>
                  </a:lnTo>
                  <a:lnTo>
                    <a:pt x="563" y="4740"/>
                  </a:lnTo>
                  <a:lnTo>
                    <a:pt x="549" y="4960"/>
                  </a:lnTo>
                  <a:lnTo>
                    <a:pt x="529" y="5180"/>
                  </a:lnTo>
                  <a:lnTo>
                    <a:pt x="502" y="5346"/>
                  </a:lnTo>
                  <a:lnTo>
                    <a:pt x="461" y="5566"/>
                  </a:lnTo>
                  <a:lnTo>
                    <a:pt x="420" y="5731"/>
                  </a:lnTo>
                  <a:lnTo>
                    <a:pt x="387" y="5842"/>
                  </a:lnTo>
                  <a:lnTo>
                    <a:pt x="319" y="5842"/>
                  </a:lnTo>
                  <a:lnTo>
                    <a:pt x="292" y="5897"/>
                  </a:lnTo>
                  <a:lnTo>
                    <a:pt x="265" y="5897"/>
                  </a:lnTo>
                  <a:lnTo>
                    <a:pt x="238" y="6007"/>
                  </a:lnTo>
                  <a:lnTo>
                    <a:pt x="217" y="6172"/>
                  </a:lnTo>
                  <a:lnTo>
                    <a:pt x="204" y="6448"/>
                  </a:lnTo>
                  <a:lnTo>
                    <a:pt x="204" y="6778"/>
                  </a:lnTo>
                  <a:lnTo>
                    <a:pt x="210" y="7054"/>
                  </a:lnTo>
                  <a:lnTo>
                    <a:pt x="238" y="7384"/>
                  </a:lnTo>
                  <a:lnTo>
                    <a:pt x="278" y="7660"/>
                  </a:lnTo>
                  <a:lnTo>
                    <a:pt x="332" y="7880"/>
                  </a:lnTo>
                  <a:lnTo>
                    <a:pt x="407" y="8046"/>
                  </a:lnTo>
                  <a:lnTo>
                    <a:pt x="508" y="8156"/>
                  </a:lnTo>
                  <a:lnTo>
                    <a:pt x="563" y="8156"/>
                  </a:lnTo>
                  <a:lnTo>
                    <a:pt x="624" y="8101"/>
                  </a:lnTo>
                  <a:lnTo>
                    <a:pt x="678" y="7935"/>
                  </a:lnTo>
                  <a:lnTo>
                    <a:pt x="732" y="7770"/>
                  </a:lnTo>
                  <a:lnTo>
                    <a:pt x="786" y="7550"/>
                  </a:lnTo>
                  <a:lnTo>
                    <a:pt x="833" y="7274"/>
                  </a:lnTo>
                  <a:lnTo>
                    <a:pt x="874" y="6944"/>
                  </a:lnTo>
                  <a:lnTo>
                    <a:pt x="908" y="6558"/>
                  </a:lnTo>
                  <a:lnTo>
                    <a:pt x="935" y="6172"/>
                  </a:lnTo>
                  <a:lnTo>
                    <a:pt x="955" y="5786"/>
                  </a:lnTo>
                  <a:lnTo>
                    <a:pt x="976" y="5346"/>
                  </a:lnTo>
                  <a:lnTo>
                    <a:pt x="982" y="4960"/>
                  </a:lnTo>
                  <a:lnTo>
                    <a:pt x="989" y="4519"/>
                  </a:lnTo>
                  <a:lnTo>
                    <a:pt x="989" y="4133"/>
                  </a:lnTo>
                  <a:lnTo>
                    <a:pt x="982" y="3693"/>
                  </a:lnTo>
                  <a:lnTo>
                    <a:pt x="976" y="3307"/>
                  </a:lnTo>
                  <a:lnTo>
                    <a:pt x="962" y="2921"/>
                  </a:lnTo>
                  <a:lnTo>
                    <a:pt x="942" y="2536"/>
                  </a:lnTo>
                  <a:lnTo>
                    <a:pt x="922" y="2150"/>
                  </a:lnTo>
                  <a:lnTo>
                    <a:pt x="894" y="1819"/>
                  </a:lnTo>
                  <a:lnTo>
                    <a:pt x="861" y="1489"/>
                  </a:lnTo>
                  <a:lnTo>
                    <a:pt x="827" y="1158"/>
                  </a:lnTo>
                  <a:lnTo>
                    <a:pt x="786" y="883"/>
                  </a:lnTo>
                  <a:lnTo>
                    <a:pt x="739" y="662"/>
                  </a:lnTo>
                  <a:lnTo>
                    <a:pt x="691" y="442"/>
                  </a:lnTo>
                  <a:lnTo>
                    <a:pt x="644" y="276"/>
                  </a:lnTo>
                  <a:lnTo>
                    <a:pt x="590" y="111"/>
                  </a:lnTo>
                  <a:lnTo>
                    <a:pt x="542" y="5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 rot="10800000" flipH="1">
              <a:off x="1170517" y="2175052"/>
              <a:ext cx="21014" cy="24571"/>
            </a:xfrm>
            <a:custGeom>
              <a:avLst/>
              <a:gdLst/>
              <a:ahLst/>
              <a:cxnLst/>
              <a:rect l="l" t="t" r="r" b="b"/>
              <a:pathLst>
                <a:path w="997" h="8266" extrusionOk="0">
                  <a:moveTo>
                    <a:pt x="475" y="1"/>
                  </a:moveTo>
                  <a:lnTo>
                    <a:pt x="400" y="56"/>
                  </a:lnTo>
                  <a:lnTo>
                    <a:pt x="326" y="221"/>
                  </a:lnTo>
                  <a:lnTo>
                    <a:pt x="272" y="387"/>
                  </a:lnTo>
                  <a:lnTo>
                    <a:pt x="218" y="607"/>
                  </a:lnTo>
                  <a:lnTo>
                    <a:pt x="170" y="882"/>
                  </a:lnTo>
                  <a:lnTo>
                    <a:pt x="130" y="1213"/>
                  </a:lnTo>
                  <a:lnTo>
                    <a:pt x="89" y="1599"/>
                  </a:lnTo>
                  <a:lnTo>
                    <a:pt x="62" y="2040"/>
                  </a:lnTo>
                  <a:lnTo>
                    <a:pt x="35" y="2480"/>
                  </a:lnTo>
                  <a:lnTo>
                    <a:pt x="14" y="2921"/>
                  </a:lnTo>
                  <a:lnTo>
                    <a:pt x="8" y="3307"/>
                  </a:lnTo>
                  <a:lnTo>
                    <a:pt x="1" y="3693"/>
                  </a:lnTo>
                  <a:lnTo>
                    <a:pt x="8" y="4023"/>
                  </a:lnTo>
                  <a:lnTo>
                    <a:pt x="8" y="4299"/>
                  </a:lnTo>
                  <a:lnTo>
                    <a:pt x="28" y="4850"/>
                  </a:lnTo>
                  <a:lnTo>
                    <a:pt x="48" y="5235"/>
                  </a:lnTo>
                  <a:lnTo>
                    <a:pt x="82" y="5511"/>
                  </a:lnTo>
                  <a:lnTo>
                    <a:pt x="116" y="5676"/>
                  </a:lnTo>
                  <a:lnTo>
                    <a:pt x="143" y="5731"/>
                  </a:lnTo>
                  <a:lnTo>
                    <a:pt x="157" y="5731"/>
                  </a:lnTo>
                  <a:lnTo>
                    <a:pt x="163" y="5676"/>
                  </a:lnTo>
                  <a:lnTo>
                    <a:pt x="184" y="5621"/>
                  </a:lnTo>
                  <a:lnTo>
                    <a:pt x="197" y="5511"/>
                  </a:lnTo>
                  <a:lnTo>
                    <a:pt x="224" y="5070"/>
                  </a:lnTo>
                  <a:lnTo>
                    <a:pt x="258" y="4519"/>
                  </a:lnTo>
                  <a:lnTo>
                    <a:pt x="279" y="4244"/>
                  </a:lnTo>
                  <a:lnTo>
                    <a:pt x="312" y="3968"/>
                  </a:lnTo>
                  <a:lnTo>
                    <a:pt x="373" y="3693"/>
                  </a:lnTo>
                  <a:lnTo>
                    <a:pt x="400" y="3582"/>
                  </a:lnTo>
                  <a:lnTo>
                    <a:pt x="428" y="3527"/>
                  </a:lnTo>
                  <a:lnTo>
                    <a:pt x="448" y="3582"/>
                  </a:lnTo>
                  <a:lnTo>
                    <a:pt x="475" y="3637"/>
                  </a:lnTo>
                  <a:lnTo>
                    <a:pt x="502" y="3803"/>
                  </a:lnTo>
                  <a:lnTo>
                    <a:pt x="529" y="3968"/>
                  </a:lnTo>
                  <a:lnTo>
                    <a:pt x="549" y="4244"/>
                  </a:lnTo>
                  <a:lnTo>
                    <a:pt x="556" y="4464"/>
                  </a:lnTo>
                  <a:lnTo>
                    <a:pt x="556" y="4629"/>
                  </a:lnTo>
                  <a:lnTo>
                    <a:pt x="543" y="4850"/>
                  </a:lnTo>
                  <a:lnTo>
                    <a:pt x="509" y="5235"/>
                  </a:lnTo>
                  <a:lnTo>
                    <a:pt x="468" y="5676"/>
                  </a:lnTo>
                  <a:lnTo>
                    <a:pt x="441" y="5841"/>
                  </a:lnTo>
                  <a:lnTo>
                    <a:pt x="407" y="5952"/>
                  </a:lnTo>
                  <a:lnTo>
                    <a:pt x="373" y="6007"/>
                  </a:lnTo>
                  <a:lnTo>
                    <a:pt x="306" y="6007"/>
                  </a:lnTo>
                  <a:lnTo>
                    <a:pt x="272" y="6062"/>
                  </a:lnTo>
                  <a:lnTo>
                    <a:pt x="245" y="6117"/>
                  </a:lnTo>
                  <a:lnTo>
                    <a:pt x="224" y="6337"/>
                  </a:lnTo>
                  <a:lnTo>
                    <a:pt x="211" y="6558"/>
                  </a:lnTo>
                  <a:lnTo>
                    <a:pt x="211" y="6833"/>
                  </a:lnTo>
                  <a:lnTo>
                    <a:pt x="218" y="7164"/>
                  </a:lnTo>
                  <a:lnTo>
                    <a:pt x="245" y="7439"/>
                  </a:lnTo>
                  <a:lnTo>
                    <a:pt x="279" y="7715"/>
                  </a:lnTo>
                  <a:lnTo>
                    <a:pt x="333" y="7990"/>
                  </a:lnTo>
                  <a:lnTo>
                    <a:pt x="407" y="8156"/>
                  </a:lnTo>
                  <a:lnTo>
                    <a:pt x="502" y="8266"/>
                  </a:lnTo>
                  <a:lnTo>
                    <a:pt x="556" y="8266"/>
                  </a:lnTo>
                  <a:lnTo>
                    <a:pt x="604" y="8156"/>
                  </a:lnTo>
                  <a:lnTo>
                    <a:pt x="651" y="8046"/>
                  </a:lnTo>
                  <a:lnTo>
                    <a:pt x="698" y="7935"/>
                  </a:lnTo>
                  <a:lnTo>
                    <a:pt x="739" y="7715"/>
                  </a:lnTo>
                  <a:lnTo>
                    <a:pt x="786" y="7495"/>
                  </a:lnTo>
                  <a:lnTo>
                    <a:pt x="820" y="7274"/>
                  </a:lnTo>
                  <a:lnTo>
                    <a:pt x="854" y="6999"/>
                  </a:lnTo>
                  <a:lnTo>
                    <a:pt x="888" y="6668"/>
                  </a:lnTo>
                  <a:lnTo>
                    <a:pt x="915" y="6392"/>
                  </a:lnTo>
                  <a:lnTo>
                    <a:pt x="942" y="6007"/>
                  </a:lnTo>
                  <a:lnTo>
                    <a:pt x="963" y="5676"/>
                  </a:lnTo>
                  <a:lnTo>
                    <a:pt x="976" y="5290"/>
                  </a:lnTo>
                  <a:lnTo>
                    <a:pt x="990" y="4850"/>
                  </a:lnTo>
                  <a:lnTo>
                    <a:pt x="996" y="4464"/>
                  </a:lnTo>
                  <a:lnTo>
                    <a:pt x="996" y="4023"/>
                  </a:lnTo>
                  <a:lnTo>
                    <a:pt x="996" y="3637"/>
                  </a:lnTo>
                  <a:lnTo>
                    <a:pt x="983" y="3197"/>
                  </a:lnTo>
                  <a:lnTo>
                    <a:pt x="969" y="2811"/>
                  </a:lnTo>
                  <a:lnTo>
                    <a:pt x="956" y="2425"/>
                  </a:lnTo>
                  <a:lnTo>
                    <a:pt x="929" y="2095"/>
                  </a:lnTo>
                  <a:lnTo>
                    <a:pt x="902" y="1709"/>
                  </a:lnTo>
                  <a:lnTo>
                    <a:pt x="874" y="1433"/>
                  </a:lnTo>
                  <a:lnTo>
                    <a:pt x="841" y="1158"/>
                  </a:lnTo>
                  <a:lnTo>
                    <a:pt x="800" y="882"/>
                  </a:lnTo>
                  <a:lnTo>
                    <a:pt x="759" y="662"/>
                  </a:lnTo>
                  <a:lnTo>
                    <a:pt x="719" y="442"/>
                  </a:lnTo>
                  <a:lnTo>
                    <a:pt x="671" y="276"/>
                  </a:lnTo>
                  <a:lnTo>
                    <a:pt x="631" y="166"/>
                  </a:lnTo>
                  <a:lnTo>
                    <a:pt x="577" y="5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 rot="10800000" flipH="1">
              <a:off x="1078589" y="2121989"/>
              <a:ext cx="11298" cy="100075"/>
            </a:xfrm>
            <a:custGeom>
              <a:avLst/>
              <a:gdLst/>
              <a:ahLst/>
              <a:cxnLst/>
              <a:rect l="l" t="t" r="r" b="b"/>
              <a:pathLst>
                <a:path w="536" h="33667" extrusionOk="0">
                  <a:moveTo>
                    <a:pt x="414" y="0"/>
                  </a:moveTo>
                  <a:lnTo>
                    <a:pt x="326" y="2039"/>
                  </a:lnTo>
                  <a:lnTo>
                    <a:pt x="245" y="4078"/>
                  </a:lnTo>
                  <a:lnTo>
                    <a:pt x="184" y="6116"/>
                  </a:lnTo>
                  <a:lnTo>
                    <a:pt x="136" y="8210"/>
                  </a:lnTo>
                  <a:lnTo>
                    <a:pt x="96" y="10359"/>
                  </a:lnTo>
                  <a:lnTo>
                    <a:pt x="75" y="12453"/>
                  </a:lnTo>
                  <a:lnTo>
                    <a:pt x="62" y="14602"/>
                  </a:lnTo>
                  <a:lnTo>
                    <a:pt x="69" y="16751"/>
                  </a:lnTo>
                  <a:lnTo>
                    <a:pt x="28" y="18844"/>
                  </a:lnTo>
                  <a:lnTo>
                    <a:pt x="8" y="20993"/>
                  </a:lnTo>
                  <a:lnTo>
                    <a:pt x="1" y="23142"/>
                  </a:lnTo>
                  <a:lnTo>
                    <a:pt x="8" y="25236"/>
                  </a:lnTo>
                  <a:lnTo>
                    <a:pt x="21" y="27385"/>
                  </a:lnTo>
                  <a:lnTo>
                    <a:pt x="62" y="29479"/>
                  </a:lnTo>
                  <a:lnTo>
                    <a:pt x="109" y="31628"/>
                  </a:lnTo>
                  <a:lnTo>
                    <a:pt x="170" y="33666"/>
                  </a:lnTo>
                  <a:lnTo>
                    <a:pt x="238" y="31628"/>
                  </a:lnTo>
                  <a:lnTo>
                    <a:pt x="299" y="29534"/>
                  </a:lnTo>
                  <a:lnTo>
                    <a:pt x="353" y="27495"/>
                  </a:lnTo>
                  <a:lnTo>
                    <a:pt x="400" y="25401"/>
                  </a:lnTo>
                  <a:lnTo>
                    <a:pt x="441" y="23308"/>
                  </a:lnTo>
                  <a:lnTo>
                    <a:pt x="475" y="21159"/>
                  </a:lnTo>
                  <a:lnTo>
                    <a:pt x="495" y="19065"/>
                  </a:lnTo>
                  <a:lnTo>
                    <a:pt x="515" y="16971"/>
                  </a:lnTo>
                  <a:lnTo>
                    <a:pt x="529" y="14822"/>
                  </a:lnTo>
                  <a:lnTo>
                    <a:pt x="536" y="12728"/>
                  </a:lnTo>
                  <a:lnTo>
                    <a:pt x="529" y="10579"/>
                  </a:lnTo>
                  <a:lnTo>
                    <a:pt x="522" y="8486"/>
                  </a:lnTo>
                  <a:lnTo>
                    <a:pt x="502" y="6337"/>
                  </a:lnTo>
                  <a:lnTo>
                    <a:pt x="482" y="4243"/>
                  </a:lnTo>
                  <a:lnTo>
                    <a:pt x="448" y="214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 rot="10800000" flipH="1">
              <a:off x="805801" y="2153112"/>
              <a:ext cx="10454" cy="82222"/>
            </a:xfrm>
            <a:custGeom>
              <a:avLst/>
              <a:gdLst/>
              <a:ahLst/>
              <a:cxnLst/>
              <a:rect l="l" t="t" r="r" b="b"/>
              <a:pathLst>
                <a:path w="496" h="27661" extrusionOk="0">
                  <a:moveTo>
                    <a:pt x="346" y="0"/>
                  </a:moveTo>
                  <a:lnTo>
                    <a:pt x="319" y="55"/>
                  </a:lnTo>
                  <a:lnTo>
                    <a:pt x="299" y="276"/>
                  </a:lnTo>
                  <a:lnTo>
                    <a:pt x="272" y="606"/>
                  </a:lnTo>
                  <a:lnTo>
                    <a:pt x="251" y="1047"/>
                  </a:lnTo>
                  <a:lnTo>
                    <a:pt x="224" y="1598"/>
                  </a:lnTo>
                  <a:lnTo>
                    <a:pt x="204" y="2314"/>
                  </a:lnTo>
                  <a:lnTo>
                    <a:pt x="156" y="3967"/>
                  </a:lnTo>
                  <a:lnTo>
                    <a:pt x="116" y="5951"/>
                  </a:lnTo>
                  <a:lnTo>
                    <a:pt x="75" y="8265"/>
                  </a:lnTo>
                  <a:lnTo>
                    <a:pt x="48" y="10855"/>
                  </a:lnTo>
                  <a:lnTo>
                    <a:pt x="21" y="13610"/>
                  </a:lnTo>
                  <a:lnTo>
                    <a:pt x="8" y="16420"/>
                  </a:lnTo>
                  <a:lnTo>
                    <a:pt x="1" y="19010"/>
                  </a:lnTo>
                  <a:lnTo>
                    <a:pt x="8" y="21379"/>
                  </a:lnTo>
                  <a:lnTo>
                    <a:pt x="21" y="23473"/>
                  </a:lnTo>
                  <a:lnTo>
                    <a:pt x="41" y="25236"/>
                  </a:lnTo>
                  <a:lnTo>
                    <a:pt x="55" y="25952"/>
                  </a:lnTo>
                  <a:lnTo>
                    <a:pt x="68" y="26558"/>
                  </a:lnTo>
                  <a:lnTo>
                    <a:pt x="82" y="27054"/>
                  </a:lnTo>
                  <a:lnTo>
                    <a:pt x="102" y="27385"/>
                  </a:lnTo>
                  <a:lnTo>
                    <a:pt x="123" y="27605"/>
                  </a:lnTo>
                  <a:lnTo>
                    <a:pt x="136" y="27660"/>
                  </a:lnTo>
                  <a:lnTo>
                    <a:pt x="143" y="27660"/>
                  </a:lnTo>
                  <a:lnTo>
                    <a:pt x="170" y="27605"/>
                  </a:lnTo>
                  <a:lnTo>
                    <a:pt x="190" y="27385"/>
                  </a:lnTo>
                  <a:lnTo>
                    <a:pt x="217" y="27054"/>
                  </a:lnTo>
                  <a:lnTo>
                    <a:pt x="238" y="26613"/>
                  </a:lnTo>
                  <a:lnTo>
                    <a:pt x="265" y="26062"/>
                  </a:lnTo>
                  <a:lnTo>
                    <a:pt x="285" y="25346"/>
                  </a:lnTo>
                  <a:lnTo>
                    <a:pt x="333" y="23693"/>
                  </a:lnTo>
                  <a:lnTo>
                    <a:pt x="373" y="21710"/>
                  </a:lnTo>
                  <a:lnTo>
                    <a:pt x="414" y="19395"/>
                  </a:lnTo>
                  <a:lnTo>
                    <a:pt x="448" y="16806"/>
                  </a:lnTo>
                  <a:lnTo>
                    <a:pt x="475" y="14051"/>
                  </a:lnTo>
                  <a:lnTo>
                    <a:pt x="488" y="11240"/>
                  </a:lnTo>
                  <a:lnTo>
                    <a:pt x="495" y="8651"/>
                  </a:lnTo>
                  <a:lnTo>
                    <a:pt x="488" y="6281"/>
                  </a:lnTo>
                  <a:lnTo>
                    <a:pt x="475" y="4188"/>
                  </a:lnTo>
                  <a:lnTo>
                    <a:pt x="454" y="2424"/>
                  </a:lnTo>
                  <a:lnTo>
                    <a:pt x="441" y="1708"/>
                  </a:lnTo>
                  <a:lnTo>
                    <a:pt x="421" y="1102"/>
                  </a:lnTo>
                  <a:lnTo>
                    <a:pt x="407" y="606"/>
                  </a:lnTo>
                  <a:lnTo>
                    <a:pt x="387" y="276"/>
                  </a:lnTo>
                  <a:lnTo>
                    <a:pt x="366" y="5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 rot="10800000" flipH="1">
              <a:off x="3069644" y="1880357"/>
              <a:ext cx="637173" cy="160022"/>
            </a:xfrm>
            <a:custGeom>
              <a:avLst/>
              <a:gdLst/>
              <a:ahLst/>
              <a:cxnLst/>
              <a:rect l="l" t="t" r="r" b="b"/>
              <a:pathLst>
                <a:path w="30230" h="53834" extrusionOk="0">
                  <a:moveTo>
                    <a:pt x="30203" y="0"/>
                  </a:moveTo>
                  <a:lnTo>
                    <a:pt x="30155" y="2039"/>
                  </a:lnTo>
                  <a:lnTo>
                    <a:pt x="30115" y="4133"/>
                  </a:lnTo>
                  <a:lnTo>
                    <a:pt x="30081" y="6172"/>
                  </a:lnTo>
                  <a:lnTo>
                    <a:pt x="30067" y="8265"/>
                  </a:lnTo>
                  <a:lnTo>
                    <a:pt x="29834" y="31323"/>
                  </a:lnTo>
                  <a:lnTo>
                    <a:pt x="27432" y="51139"/>
                  </a:lnTo>
                  <a:lnTo>
                    <a:pt x="17201" y="45844"/>
                  </a:lnTo>
                  <a:lnTo>
                    <a:pt x="12487" y="43640"/>
                  </a:lnTo>
                  <a:lnTo>
                    <a:pt x="8255" y="41821"/>
                  </a:lnTo>
                  <a:lnTo>
                    <a:pt x="6372" y="41050"/>
                  </a:lnTo>
                  <a:lnTo>
                    <a:pt x="4673" y="40389"/>
                  </a:lnTo>
                  <a:lnTo>
                    <a:pt x="3190" y="39838"/>
                  </a:lnTo>
                  <a:lnTo>
                    <a:pt x="1930" y="39452"/>
                  </a:lnTo>
                  <a:lnTo>
                    <a:pt x="1876" y="39452"/>
                  </a:lnTo>
                  <a:lnTo>
                    <a:pt x="467" y="49260"/>
                  </a:lnTo>
                  <a:lnTo>
                    <a:pt x="244" y="50913"/>
                  </a:lnTo>
                  <a:lnTo>
                    <a:pt x="102" y="52070"/>
                  </a:lnTo>
                  <a:lnTo>
                    <a:pt x="20" y="52841"/>
                  </a:lnTo>
                  <a:lnTo>
                    <a:pt x="0" y="53007"/>
                  </a:lnTo>
                  <a:lnTo>
                    <a:pt x="0" y="53117"/>
                  </a:lnTo>
                  <a:lnTo>
                    <a:pt x="142" y="52511"/>
                  </a:lnTo>
                  <a:lnTo>
                    <a:pt x="278" y="51795"/>
                  </a:lnTo>
                  <a:lnTo>
                    <a:pt x="413" y="51023"/>
                  </a:lnTo>
                  <a:lnTo>
                    <a:pt x="535" y="50197"/>
                  </a:lnTo>
                  <a:lnTo>
                    <a:pt x="2005" y="41036"/>
                  </a:lnTo>
                  <a:lnTo>
                    <a:pt x="3196" y="41766"/>
                  </a:lnTo>
                  <a:lnTo>
                    <a:pt x="4679" y="42648"/>
                  </a:lnTo>
                  <a:lnTo>
                    <a:pt x="6372" y="43640"/>
                  </a:lnTo>
                  <a:lnTo>
                    <a:pt x="8255" y="44687"/>
                  </a:lnTo>
                  <a:lnTo>
                    <a:pt x="10300" y="45734"/>
                  </a:lnTo>
                  <a:lnTo>
                    <a:pt x="12487" y="46891"/>
                  </a:lnTo>
                  <a:lnTo>
                    <a:pt x="14797" y="48048"/>
                  </a:lnTo>
                  <a:lnTo>
                    <a:pt x="17201" y="49205"/>
                  </a:lnTo>
                  <a:lnTo>
                    <a:pt x="27528" y="53833"/>
                  </a:lnTo>
                  <a:lnTo>
                    <a:pt x="27609" y="53833"/>
                  </a:lnTo>
                  <a:lnTo>
                    <a:pt x="27670" y="53337"/>
                  </a:lnTo>
                  <a:lnTo>
                    <a:pt x="30101" y="32234"/>
                  </a:lnTo>
                  <a:lnTo>
                    <a:pt x="30101" y="31903"/>
                  </a:lnTo>
                  <a:lnTo>
                    <a:pt x="30203" y="8376"/>
                  </a:lnTo>
                  <a:lnTo>
                    <a:pt x="30223" y="6282"/>
                  </a:lnTo>
                  <a:lnTo>
                    <a:pt x="30230" y="4188"/>
                  </a:lnTo>
                  <a:lnTo>
                    <a:pt x="30223" y="2094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 rot="10800000" flipH="1">
              <a:off x="3725993" y="1956994"/>
              <a:ext cx="20993" cy="24244"/>
            </a:xfrm>
            <a:custGeom>
              <a:avLst/>
              <a:gdLst/>
              <a:ahLst/>
              <a:cxnLst/>
              <a:rect l="l" t="t" r="r" b="b"/>
              <a:pathLst>
                <a:path w="996" h="8156" extrusionOk="0">
                  <a:moveTo>
                    <a:pt x="495" y="0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7"/>
                  </a:lnTo>
                  <a:lnTo>
                    <a:pt x="156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7" y="3031"/>
                  </a:lnTo>
                  <a:lnTo>
                    <a:pt x="7" y="3637"/>
                  </a:lnTo>
                  <a:lnTo>
                    <a:pt x="0" y="4298"/>
                  </a:lnTo>
                  <a:lnTo>
                    <a:pt x="7" y="4904"/>
                  </a:lnTo>
                  <a:lnTo>
                    <a:pt x="21" y="5566"/>
                  </a:lnTo>
                  <a:lnTo>
                    <a:pt x="54" y="6172"/>
                  </a:lnTo>
                  <a:lnTo>
                    <a:pt x="88" y="6613"/>
                  </a:lnTo>
                  <a:lnTo>
                    <a:pt x="122" y="6943"/>
                  </a:lnTo>
                  <a:lnTo>
                    <a:pt x="170" y="7274"/>
                  </a:lnTo>
                  <a:lnTo>
                    <a:pt x="217" y="7549"/>
                  </a:lnTo>
                  <a:lnTo>
                    <a:pt x="271" y="7770"/>
                  </a:lnTo>
                  <a:lnTo>
                    <a:pt x="325" y="7935"/>
                  </a:lnTo>
                  <a:lnTo>
                    <a:pt x="379" y="8100"/>
                  </a:lnTo>
                  <a:lnTo>
                    <a:pt x="440" y="8155"/>
                  </a:lnTo>
                  <a:lnTo>
                    <a:pt x="528" y="8100"/>
                  </a:lnTo>
                  <a:lnTo>
                    <a:pt x="603" y="7935"/>
                  </a:lnTo>
                  <a:lnTo>
                    <a:pt x="664" y="7715"/>
                  </a:lnTo>
                  <a:lnTo>
                    <a:pt x="704" y="7439"/>
                  </a:lnTo>
                  <a:lnTo>
                    <a:pt x="732" y="7164"/>
                  </a:lnTo>
                  <a:lnTo>
                    <a:pt x="752" y="6888"/>
                  </a:lnTo>
                  <a:lnTo>
                    <a:pt x="752" y="6668"/>
                  </a:lnTo>
                  <a:lnTo>
                    <a:pt x="752" y="6613"/>
                  </a:lnTo>
                  <a:lnTo>
                    <a:pt x="745" y="6557"/>
                  </a:lnTo>
                  <a:lnTo>
                    <a:pt x="698" y="6392"/>
                  </a:lnTo>
                  <a:lnTo>
                    <a:pt x="644" y="6227"/>
                  </a:lnTo>
                  <a:lnTo>
                    <a:pt x="576" y="5951"/>
                  </a:lnTo>
                  <a:lnTo>
                    <a:pt x="542" y="5786"/>
                  </a:lnTo>
                  <a:lnTo>
                    <a:pt x="508" y="5621"/>
                  </a:lnTo>
                  <a:lnTo>
                    <a:pt x="481" y="5400"/>
                  </a:lnTo>
                  <a:lnTo>
                    <a:pt x="461" y="5180"/>
                  </a:lnTo>
                  <a:lnTo>
                    <a:pt x="447" y="5015"/>
                  </a:lnTo>
                  <a:lnTo>
                    <a:pt x="440" y="4794"/>
                  </a:lnTo>
                  <a:lnTo>
                    <a:pt x="440" y="4574"/>
                  </a:lnTo>
                  <a:lnTo>
                    <a:pt x="454" y="4409"/>
                  </a:lnTo>
                  <a:lnTo>
                    <a:pt x="474" y="4188"/>
                  </a:lnTo>
                  <a:lnTo>
                    <a:pt x="508" y="3913"/>
                  </a:lnTo>
                  <a:lnTo>
                    <a:pt x="576" y="3582"/>
                  </a:lnTo>
                  <a:lnTo>
                    <a:pt x="596" y="3472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25" y="3913"/>
                  </a:lnTo>
                  <a:lnTo>
                    <a:pt x="752" y="4188"/>
                  </a:lnTo>
                  <a:lnTo>
                    <a:pt x="772" y="4519"/>
                  </a:lnTo>
                  <a:lnTo>
                    <a:pt x="779" y="4849"/>
                  </a:lnTo>
                  <a:lnTo>
                    <a:pt x="786" y="5180"/>
                  </a:lnTo>
                  <a:lnTo>
                    <a:pt x="793" y="5676"/>
                  </a:lnTo>
                  <a:lnTo>
                    <a:pt x="799" y="5841"/>
                  </a:lnTo>
                  <a:lnTo>
                    <a:pt x="806" y="5896"/>
                  </a:lnTo>
                  <a:lnTo>
                    <a:pt x="813" y="5896"/>
                  </a:lnTo>
                  <a:lnTo>
                    <a:pt x="813" y="5951"/>
                  </a:lnTo>
                  <a:lnTo>
                    <a:pt x="820" y="6006"/>
                  </a:lnTo>
                  <a:lnTo>
                    <a:pt x="847" y="6006"/>
                  </a:lnTo>
                  <a:lnTo>
                    <a:pt x="874" y="5841"/>
                  </a:lnTo>
                  <a:lnTo>
                    <a:pt x="914" y="5621"/>
                  </a:lnTo>
                  <a:lnTo>
                    <a:pt x="948" y="5235"/>
                  </a:lnTo>
                  <a:lnTo>
                    <a:pt x="975" y="4739"/>
                  </a:lnTo>
                  <a:lnTo>
                    <a:pt x="989" y="4464"/>
                  </a:lnTo>
                  <a:lnTo>
                    <a:pt x="996" y="4133"/>
                  </a:lnTo>
                  <a:lnTo>
                    <a:pt x="996" y="3747"/>
                  </a:lnTo>
                  <a:lnTo>
                    <a:pt x="996" y="3362"/>
                  </a:lnTo>
                  <a:lnTo>
                    <a:pt x="982" y="2866"/>
                  </a:lnTo>
                  <a:lnTo>
                    <a:pt x="962" y="2425"/>
                  </a:lnTo>
                  <a:lnTo>
                    <a:pt x="942" y="1984"/>
                  </a:lnTo>
                  <a:lnTo>
                    <a:pt x="908" y="1598"/>
                  </a:lnTo>
                  <a:lnTo>
                    <a:pt x="867" y="1213"/>
                  </a:lnTo>
                  <a:lnTo>
                    <a:pt x="826" y="882"/>
                  </a:lnTo>
                  <a:lnTo>
                    <a:pt x="779" y="607"/>
                  </a:lnTo>
                  <a:lnTo>
                    <a:pt x="725" y="331"/>
                  </a:lnTo>
                  <a:lnTo>
                    <a:pt x="650" y="11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 rot="10800000" flipH="1">
              <a:off x="3728986" y="2000410"/>
              <a:ext cx="21141" cy="24244"/>
            </a:xfrm>
            <a:custGeom>
              <a:avLst/>
              <a:gdLst/>
              <a:ahLst/>
              <a:cxnLst/>
              <a:rect l="l" t="t" r="r" b="b"/>
              <a:pathLst>
                <a:path w="1003" h="8156" extrusionOk="0">
                  <a:moveTo>
                    <a:pt x="495" y="1"/>
                  </a:moveTo>
                  <a:lnTo>
                    <a:pt x="420" y="111"/>
                  </a:lnTo>
                  <a:lnTo>
                    <a:pt x="346" y="276"/>
                  </a:lnTo>
                  <a:lnTo>
                    <a:pt x="278" y="552"/>
                  </a:lnTo>
                  <a:lnTo>
                    <a:pt x="210" y="938"/>
                  </a:lnTo>
                  <a:lnTo>
                    <a:pt x="149" y="1378"/>
                  </a:lnTo>
                  <a:lnTo>
                    <a:pt x="102" y="1874"/>
                  </a:lnTo>
                  <a:lnTo>
                    <a:pt x="61" y="2425"/>
                  </a:lnTo>
                  <a:lnTo>
                    <a:pt x="28" y="2976"/>
                  </a:lnTo>
                  <a:lnTo>
                    <a:pt x="7" y="3638"/>
                  </a:lnTo>
                  <a:lnTo>
                    <a:pt x="0" y="4244"/>
                  </a:lnTo>
                  <a:lnTo>
                    <a:pt x="7" y="4850"/>
                  </a:lnTo>
                  <a:lnTo>
                    <a:pt x="28" y="5511"/>
                  </a:lnTo>
                  <a:lnTo>
                    <a:pt x="55" y="6117"/>
                  </a:lnTo>
                  <a:lnTo>
                    <a:pt x="88" y="6503"/>
                  </a:lnTo>
                  <a:lnTo>
                    <a:pt x="122" y="6888"/>
                  </a:lnTo>
                  <a:lnTo>
                    <a:pt x="163" y="7219"/>
                  </a:lnTo>
                  <a:lnTo>
                    <a:pt x="210" y="7550"/>
                  </a:lnTo>
                  <a:lnTo>
                    <a:pt x="265" y="7770"/>
                  </a:lnTo>
                  <a:lnTo>
                    <a:pt x="319" y="7935"/>
                  </a:lnTo>
                  <a:lnTo>
                    <a:pt x="380" y="8046"/>
                  </a:lnTo>
                  <a:lnTo>
                    <a:pt x="434" y="8156"/>
                  </a:lnTo>
                  <a:lnTo>
                    <a:pt x="481" y="8101"/>
                  </a:lnTo>
                  <a:lnTo>
                    <a:pt x="529" y="8046"/>
                  </a:lnTo>
                  <a:lnTo>
                    <a:pt x="603" y="7880"/>
                  </a:lnTo>
                  <a:lnTo>
                    <a:pt x="664" y="7660"/>
                  </a:lnTo>
                  <a:lnTo>
                    <a:pt x="705" y="7384"/>
                  </a:lnTo>
                  <a:lnTo>
                    <a:pt x="739" y="7109"/>
                  </a:lnTo>
                  <a:lnTo>
                    <a:pt x="752" y="6833"/>
                  </a:lnTo>
                  <a:lnTo>
                    <a:pt x="752" y="6613"/>
                  </a:lnTo>
                  <a:lnTo>
                    <a:pt x="745" y="6503"/>
                  </a:lnTo>
                  <a:lnTo>
                    <a:pt x="739" y="6448"/>
                  </a:lnTo>
                  <a:lnTo>
                    <a:pt x="718" y="6337"/>
                  </a:lnTo>
                  <a:lnTo>
                    <a:pt x="691" y="6337"/>
                  </a:lnTo>
                  <a:lnTo>
                    <a:pt x="637" y="6227"/>
                  </a:lnTo>
                  <a:lnTo>
                    <a:pt x="610" y="6172"/>
                  </a:lnTo>
                  <a:lnTo>
                    <a:pt x="576" y="6062"/>
                  </a:lnTo>
                  <a:lnTo>
                    <a:pt x="549" y="5842"/>
                  </a:lnTo>
                  <a:lnTo>
                    <a:pt x="515" y="5621"/>
                  </a:lnTo>
                  <a:lnTo>
                    <a:pt x="461" y="5070"/>
                  </a:lnTo>
                  <a:lnTo>
                    <a:pt x="447" y="4850"/>
                  </a:lnTo>
                  <a:lnTo>
                    <a:pt x="441" y="4684"/>
                  </a:lnTo>
                  <a:lnTo>
                    <a:pt x="447" y="4519"/>
                  </a:lnTo>
                  <a:lnTo>
                    <a:pt x="461" y="4299"/>
                  </a:lnTo>
                  <a:lnTo>
                    <a:pt x="481" y="4133"/>
                  </a:lnTo>
                  <a:lnTo>
                    <a:pt x="515" y="3913"/>
                  </a:lnTo>
                  <a:lnTo>
                    <a:pt x="576" y="3582"/>
                  </a:lnTo>
                  <a:lnTo>
                    <a:pt x="603" y="3472"/>
                  </a:lnTo>
                  <a:lnTo>
                    <a:pt x="623" y="3417"/>
                  </a:lnTo>
                  <a:lnTo>
                    <a:pt x="644" y="3472"/>
                  </a:lnTo>
                  <a:lnTo>
                    <a:pt x="664" y="3582"/>
                  </a:lnTo>
                  <a:lnTo>
                    <a:pt x="718" y="3913"/>
                  </a:lnTo>
                  <a:lnTo>
                    <a:pt x="745" y="4189"/>
                  </a:lnTo>
                  <a:lnTo>
                    <a:pt x="759" y="4464"/>
                  </a:lnTo>
                  <a:lnTo>
                    <a:pt x="766" y="4740"/>
                  </a:lnTo>
                  <a:lnTo>
                    <a:pt x="766" y="5015"/>
                  </a:lnTo>
                  <a:lnTo>
                    <a:pt x="772" y="5291"/>
                  </a:lnTo>
                  <a:lnTo>
                    <a:pt x="772" y="5511"/>
                  </a:lnTo>
                  <a:lnTo>
                    <a:pt x="786" y="5731"/>
                  </a:lnTo>
                  <a:lnTo>
                    <a:pt x="806" y="5897"/>
                  </a:lnTo>
                  <a:lnTo>
                    <a:pt x="813" y="5952"/>
                  </a:lnTo>
                  <a:lnTo>
                    <a:pt x="840" y="5952"/>
                  </a:lnTo>
                  <a:lnTo>
                    <a:pt x="874" y="5786"/>
                  </a:lnTo>
                  <a:lnTo>
                    <a:pt x="915" y="5511"/>
                  </a:lnTo>
                  <a:lnTo>
                    <a:pt x="948" y="5180"/>
                  </a:lnTo>
                  <a:lnTo>
                    <a:pt x="982" y="4684"/>
                  </a:lnTo>
                  <a:lnTo>
                    <a:pt x="989" y="4409"/>
                  </a:lnTo>
                  <a:lnTo>
                    <a:pt x="996" y="4078"/>
                  </a:lnTo>
                  <a:lnTo>
                    <a:pt x="1003" y="3748"/>
                  </a:lnTo>
                  <a:lnTo>
                    <a:pt x="996" y="3362"/>
                  </a:lnTo>
                  <a:lnTo>
                    <a:pt x="989" y="2866"/>
                  </a:lnTo>
                  <a:lnTo>
                    <a:pt x="969" y="2425"/>
                  </a:lnTo>
                  <a:lnTo>
                    <a:pt x="942" y="1985"/>
                  </a:lnTo>
                  <a:lnTo>
                    <a:pt x="908" y="1544"/>
                  </a:lnTo>
                  <a:lnTo>
                    <a:pt x="874" y="1213"/>
                  </a:lnTo>
                  <a:lnTo>
                    <a:pt x="827" y="883"/>
                  </a:lnTo>
                  <a:lnTo>
                    <a:pt x="779" y="552"/>
                  </a:lnTo>
                  <a:lnTo>
                    <a:pt x="732" y="332"/>
                  </a:lnTo>
                  <a:lnTo>
                    <a:pt x="651" y="111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 rot="10800000" flipH="1">
              <a:off x="3828333" y="1934078"/>
              <a:ext cx="12309" cy="100239"/>
            </a:xfrm>
            <a:custGeom>
              <a:avLst/>
              <a:gdLst/>
              <a:ahLst/>
              <a:cxnLst/>
              <a:rect l="l" t="t" r="r" b="b"/>
              <a:pathLst>
                <a:path w="584" h="33722" extrusionOk="0">
                  <a:moveTo>
                    <a:pt x="414" y="0"/>
                  </a:moveTo>
                  <a:lnTo>
                    <a:pt x="326" y="2039"/>
                  </a:lnTo>
                  <a:lnTo>
                    <a:pt x="251" y="4077"/>
                  </a:lnTo>
                  <a:lnTo>
                    <a:pt x="183" y="6171"/>
                  </a:lnTo>
                  <a:lnTo>
                    <a:pt x="136" y="8265"/>
                  </a:lnTo>
                  <a:lnTo>
                    <a:pt x="102" y="10359"/>
                  </a:lnTo>
                  <a:lnTo>
                    <a:pt x="75" y="12508"/>
                  </a:lnTo>
                  <a:lnTo>
                    <a:pt x="68" y="14657"/>
                  </a:lnTo>
                  <a:lnTo>
                    <a:pt x="68" y="16806"/>
                  </a:lnTo>
                  <a:lnTo>
                    <a:pt x="35" y="18899"/>
                  </a:lnTo>
                  <a:lnTo>
                    <a:pt x="7" y="21048"/>
                  </a:lnTo>
                  <a:lnTo>
                    <a:pt x="1" y="23197"/>
                  </a:lnTo>
                  <a:lnTo>
                    <a:pt x="7" y="25291"/>
                  </a:lnTo>
                  <a:lnTo>
                    <a:pt x="28" y="27440"/>
                  </a:lnTo>
                  <a:lnTo>
                    <a:pt x="62" y="29534"/>
                  </a:lnTo>
                  <a:lnTo>
                    <a:pt x="109" y="31628"/>
                  </a:lnTo>
                  <a:lnTo>
                    <a:pt x="170" y="33721"/>
                  </a:lnTo>
                  <a:lnTo>
                    <a:pt x="265" y="31738"/>
                  </a:lnTo>
                  <a:lnTo>
                    <a:pt x="339" y="29699"/>
                  </a:lnTo>
                  <a:lnTo>
                    <a:pt x="400" y="27605"/>
                  </a:lnTo>
                  <a:lnTo>
                    <a:pt x="454" y="25511"/>
                  </a:lnTo>
                  <a:lnTo>
                    <a:pt x="488" y="23418"/>
                  </a:lnTo>
                  <a:lnTo>
                    <a:pt x="515" y="21269"/>
                  </a:lnTo>
                  <a:lnTo>
                    <a:pt x="522" y="19120"/>
                  </a:lnTo>
                  <a:lnTo>
                    <a:pt x="515" y="17026"/>
                  </a:lnTo>
                  <a:lnTo>
                    <a:pt x="556" y="14877"/>
                  </a:lnTo>
                  <a:lnTo>
                    <a:pt x="576" y="12728"/>
                  </a:lnTo>
                  <a:lnTo>
                    <a:pt x="583" y="10579"/>
                  </a:lnTo>
                  <a:lnTo>
                    <a:pt x="576" y="8430"/>
                  </a:lnTo>
                  <a:lnTo>
                    <a:pt x="556" y="6337"/>
                  </a:lnTo>
                  <a:lnTo>
                    <a:pt x="522" y="4188"/>
                  </a:lnTo>
                  <a:lnTo>
                    <a:pt x="475" y="209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 rot="10800000" flipH="1">
              <a:off x="4101691" y="1927847"/>
              <a:ext cx="10454" cy="82225"/>
            </a:xfrm>
            <a:custGeom>
              <a:avLst/>
              <a:gdLst/>
              <a:ahLst/>
              <a:cxnLst/>
              <a:rect l="l" t="t" r="r" b="b"/>
              <a:pathLst>
                <a:path w="496" h="27662" extrusionOk="0">
                  <a:moveTo>
                    <a:pt x="353" y="1"/>
                  </a:moveTo>
                  <a:lnTo>
                    <a:pt x="326" y="56"/>
                  </a:lnTo>
                  <a:lnTo>
                    <a:pt x="306" y="276"/>
                  </a:lnTo>
                  <a:lnTo>
                    <a:pt x="278" y="607"/>
                  </a:lnTo>
                  <a:lnTo>
                    <a:pt x="258" y="1048"/>
                  </a:lnTo>
                  <a:lnTo>
                    <a:pt x="231" y="1654"/>
                  </a:lnTo>
                  <a:lnTo>
                    <a:pt x="211" y="2315"/>
                  </a:lnTo>
                  <a:lnTo>
                    <a:pt x="163" y="3968"/>
                  </a:lnTo>
                  <a:lnTo>
                    <a:pt x="123" y="5952"/>
                  </a:lnTo>
                  <a:lnTo>
                    <a:pt x="82" y="8321"/>
                  </a:lnTo>
                  <a:lnTo>
                    <a:pt x="48" y="10856"/>
                  </a:lnTo>
                  <a:lnTo>
                    <a:pt x="28" y="13611"/>
                  </a:lnTo>
                  <a:lnTo>
                    <a:pt x="8" y="16421"/>
                  </a:lnTo>
                  <a:lnTo>
                    <a:pt x="1" y="19010"/>
                  </a:lnTo>
                  <a:lnTo>
                    <a:pt x="8" y="21435"/>
                  </a:lnTo>
                  <a:lnTo>
                    <a:pt x="21" y="23529"/>
                  </a:lnTo>
                  <a:lnTo>
                    <a:pt x="41" y="25237"/>
                  </a:lnTo>
                  <a:lnTo>
                    <a:pt x="55" y="25953"/>
                  </a:lnTo>
                  <a:lnTo>
                    <a:pt x="69" y="26559"/>
                  </a:lnTo>
                  <a:lnTo>
                    <a:pt x="89" y="27055"/>
                  </a:lnTo>
                  <a:lnTo>
                    <a:pt x="109" y="27386"/>
                  </a:lnTo>
                  <a:lnTo>
                    <a:pt x="129" y="27606"/>
                  </a:lnTo>
                  <a:lnTo>
                    <a:pt x="143" y="27661"/>
                  </a:lnTo>
                  <a:lnTo>
                    <a:pt x="157" y="27661"/>
                  </a:lnTo>
                  <a:lnTo>
                    <a:pt x="238" y="26063"/>
                  </a:lnTo>
                  <a:lnTo>
                    <a:pt x="312" y="24410"/>
                  </a:lnTo>
                  <a:lnTo>
                    <a:pt x="373" y="22757"/>
                  </a:lnTo>
                  <a:lnTo>
                    <a:pt x="421" y="21049"/>
                  </a:lnTo>
                  <a:lnTo>
                    <a:pt x="455" y="19286"/>
                  </a:lnTo>
                  <a:lnTo>
                    <a:pt x="475" y="17578"/>
                  </a:lnTo>
                  <a:lnTo>
                    <a:pt x="482" y="15815"/>
                  </a:lnTo>
                  <a:lnTo>
                    <a:pt x="475" y="14051"/>
                  </a:lnTo>
                  <a:lnTo>
                    <a:pt x="488" y="11186"/>
                  </a:lnTo>
                  <a:lnTo>
                    <a:pt x="495" y="8541"/>
                  </a:lnTo>
                  <a:lnTo>
                    <a:pt x="488" y="6172"/>
                  </a:lnTo>
                  <a:lnTo>
                    <a:pt x="482" y="4078"/>
                  </a:lnTo>
                  <a:lnTo>
                    <a:pt x="461" y="2370"/>
                  </a:lnTo>
                  <a:lnTo>
                    <a:pt x="448" y="1709"/>
                  </a:lnTo>
                  <a:lnTo>
                    <a:pt x="427" y="1103"/>
                  </a:lnTo>
                  <a:lnTo>
                    <a:pt x="414" y="607"/>
                  </a:lnTo>
                  <a:lnTo>
                    <a:pt x="394" y="276"/>
                  </a:lnTo>
                  <a:lnTo>
                    <a:pt x="373" y="5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 rot="10800000" flipH="1">
              <a:off x="2034856" y="2179641"/>
              <a:ext cx="38572" cy="43407"/>
            </a:xfrm>
            <a:custGeom>
              <a:avLst/>
              <a:gdLst/>
              <a:ahLst/>
              <a:cxnLst/>
              <a:rect l="l" t="t" r="r" b="b"/>
              <a:pathLst>
                <a:path w="1830" h="14603" extrusionOk="0">
                  <a:moveTo>
                    <a:pt x="827" y="1"/>
                  </a:moveTo>
                  <a:lnTo>
                    <a:pt x="739" y="56"/>
                  </a:lnTo>
                  <a:lnTo>
                    <a:pt x="658" y="221"/>
                  </a:lnTo>
                  <a:lnTo>
                    <a:pt x="576" y="386"/>
                  </a:lnTo>
                  <a:lnTo>
                    <a:pt x="495" y="662"/>
                  </a:lnTo>
                  <a:lnTo>
                    <a:pt x="414" y="937"/>
                  </a:lnTo>
                  <a:lnTo>
                    <a:pt x="339" y="1323"/>
                  </a:lnTo>
                  <a:lnTo>
                    <a:pt x="272" y="1764"/>
                  </a:lnTo>
                  <a:lnTo>
                    <a:pt x="197" y="2370"/>
                  </a:lnTo>
                  <a:lnTo>
                    <a:pt x="136" y="3086"/>
                  </a:lnTo>
                  <a:lnTo>
                    <a:pt x="82" y="3858"/>
                  </a:lnTo>
                  <a:lnTo>
                    <a:pt x="48" y="4629"/>
                  </a:lnTo>
                  <a:lnTo>
                    <a:pt x="21" y="5455"/>
                  </a:lnTo>
                  <a:lnTo>
                    <a:pt x="1" y="6337"/>
                  </a:lnTo>
                  <a:lnTo>
                    <a:pt x="1" y="7219"/>
                  </a:lnTo>
                  <a:lnTo>
                    <a:pt x="14" y="8100"/>
                  </a:lnTo>
                  <a:lnTo>
                    <a:pt x="28" y="8817"/>
                  </a:lnTo>
                  <a:lnTo>
                    <a:pt x="55" y="9478"/>
                  </a:lnTo>
                  <a:lnTo>
                    <a:pt x="75" y="10029"/>
                  </a:lnTo>
                  <a:lnTo>
                    <a:pt x="109" y="10580"/>
                  </a:lnTo>
                  <a:lnTo>
                    <a:pt x="143" y="11021"/>
                  </a:lnTo>
                  <a:lnTo>
                    <a:pt x="177" y="11406"/>
                  </a:lnTo>
                  <a:lnTo>
                    <a:pt x="217" y="11792"/>
                  </a:lnTo>
                  <a:lnTo>
                    <a:pt x="251" y="12067"/>
                  </a:lnTo>
                  <a:lnTo>
                    <a:pt x="292" y="12288"/>
                  </a:lnTo>
                  <a:lnTo>
                    <a:pt x="326" y="12453"/>
                  </a:lnTo>
                  <a:lnTo>
                    <a:pt x="387" y="12674"/>
                  </a:lnTo>
                  <a:lnTo>
                    <a:pt x="407" y="12729"/>
                  </a:lnTo>
                  <a:lnTo>
                    <a:pt x="441" y="12729"/>
                  </a:lnTo>
                  <a:lnTo>
                    <a:pt x="448" y="12674"/>
                  </a:lnTo>
                  <a:lnTo>
                    <a:pt x="441" y="12453"/>
                  </a:lnTo>
                  <a:lnTo>
                    <a:pt x="421" y="12123"/>
                  </a:lnTo>
                  <a:lnTo>
                    <a:pt x="373" y="11241"/>
                  </a:lnTo>
                  <a:lnTo>
                    <a:pt x="353" y="10635"/>
                  </a:lnTo>
                  <a:lnTo>
                    <a:pt x="333" y="9863"/>
                  </a:lnTo>
                  <a:lnTo>
                    <a:pt x="326" y="9037"/>
                  </a:lnTo>
                  <a:lnTo>
                    <a:pt x="326" y="8100"/>
                  </a:lnTo>
                  <a:lnTo>
                    <a:pt x="326" y="7659"/>
                  </a:lnTo>
                  <a:lnTo>
                    <a:pt x="333" y="7219"/>
                  </a:lnTo>
                  <a:lnTo>
                    <a:pt x="346" y="6778"/>
                  </a:lnTo>
                  <a:lnTo>
                    <a:pt x="366" y="6392"/>
                  </a:lnTo>
                  <a:lnTo>
                    <a:pt x="387" y="6006"/>
                  </a:lnTo>
                  <a:lnTo>
                    <a:pt x="414" y="5621"/>
                  </a:lnTo>
                  <a:lnTo>
                    <a:pt x="448" y="5290"/>
                  </a:lnTo>
                  <a:lnTo>
                    <a:pt x="481" y="5015"/>
                  </a:lnTo>
                  <a:lnTo>
                    <a:pt x="522" y="4739"/>
                  </a:lnTo>
                  <a:lnTo>
                    <a:pt x="563" y="4464"/>
                  </a:lnTo>
                  <a:lnTo>
                    <a:pt x="603" y="4243"/>
                  </a:lnTo>
                  <a:lnTo>
                    <a:pt x="651" y="4078"/>
                  </a:lnTo>
                  <a:lnTo>
                    <a:pt x="698" y="3913"/>
                  </a:lnTo>
                  <a:lnTo>
                    <a:pt x="752" y="3802"/>
                  </a:lnTo>
                  <a:lnTo>
                    <a:pt x="807" y="3747"/>
                  </a:lnTo>
                  <a:lnTo>
                    <a:pt x="915" y="3747"/>
                  </a:lnTo>
                  <a:lnTo>
                    <a:pt x="969" y="3802"/>
                  </a:lnTo>
                  <a:lnTo>
                    <a:pt x="1016" y="3913"/>
                  </a:lnTo>
                  <a:lnTo>
                    <a:pt x="1071" y="4078"/>
                  </a:lnTo>
                  <a:lnTo>
                    <a:pt x="1118" y="4243"/>
                  </a:lnTo>
                  <a:lnTo>
                    <a:pt x="1159" y="4464"/>
                  </a:lnTo>
                  <a:lnTo>
                    <a:pt x="1199" y="4739"/>
                  </a:lnTo>
                  <a:lnTo>
                    <a:pt x="1240" y="5015"/>
                  </a:lnTo>
                  <a:lnTo>
                    <a:pt x="1274" y="5290"/>
                  </a:lnTo>
                  <a:lnTo>
                    <a:pt x="1308" y="5621"/>
                  </a:lnTo>
                  <a:lnTo>
                    <a:pt x="1328" y="6006"/>
                  </a:lnTo>
                  <a:lnTo>
                    <a:pt x="1355" y="6392"/>
                  </a:lnTo>
                  <a:lnTo>
                    <a:pt x="1369" y="6778"/>
                  </a:lnTo>
                  <a:lnTo>
                    <a:pt x="1382" y="7219"/>
                  </a:lnTo>
                  <a:lnTo>
                    <a:pt x="1396" y="7659"/>
                  </a:lnTo>
                  <a:lnTo>
                    <a:pt x="1396" y="8100"/>
                  </a:lnTo>
                  <a:lnTo>
                    <a:pt x="1396" y="8596"/>
                  </a:lnTo>
                  <a:lnTo>
                    <a:pt x="1382" y="9092"/>
                  </a:lnTo>
                  <a:lnTo>
                    <a:pt x="1362" y="9533"/>
                  </a:lnTo>
                  <a:lnTo>
                    <a:pt x="1342" y="9974"/>
                  </a:lnTo>
                  <a:lnTo>
                    <a:pt x="1314" y="10414"/>
                  </a:lnTo>
                  <a:lnTo>
                    <a:pt x="1274" y="10800"/>
                  </a:lnTo>
                  <a:lnTo>
                    <a:pt x="1233" y="11186"/>
                  </a:lnTo>
                  <a:lnTo>
                    <a:pt x="1186" y="11516"/>
                  </a:lnTo>
                  <a:lnTo>
                    <a:pt x="1138" y="11847"/>
                  </a:lnTo>
                  <a:lnTo>
                    <a:pt x="1098" y="12123"/>
                  </a:lnTo>
                  <a:lnTo>
                    <a:pt x="1003" y="12508"/>
                  </a:lnTo>
                  <a:lnTo>
                    <a:pt x="922" y="12839"/>
                  </a:lnTo>
                  <a:lnTo>
                    <a:pt x="840" y="13004"/>
                  </a:lnTo>
                  <a:lnTo>
                    <a:pt x="725" y="13280"/>
                  </a:lnTo>
                  <a:lnTo>
                    <a:pt x="685" y="13390"/>
                  </a:lnTo>
                  <a:lnTo>
                    <a:pt x="678" y="13445"/>
                  </a:lnTo>
                  <a:lnTo>
                    <a:pt x="671" y="13555"/>
                  </a:lnTo>
                  <a:lnTo>
                    <a:pt x="671" y="13665"/>
                  </a:lnTo>
                  <a:lnTo>
                    <a:pt x="678" y="13831"/>
                  </a:lnTo>
                  <a:lnTo>
                    <a:pt x="691" y="13941"/>
                  </a:lnTo>
                  <a:lnTo>
                    <a:pt x="712" y="14106"/>
                  </a:lnTo>
                  <a:lnTo>
                    <a:pt x="739" y="14216"/>
                  </a:lnTo>
                  <a:lnTo>
                    <a:pt x="773" y="14327"/>
                  </a:lnTo>
                  <a:lnTo>
                    <a:pt x="807" y="14437"/>
                  </a:lnTo>
                  <a:lnTo>
                    <a:pt x="854" y="14547"/>
                  </a:lnTo>
                  <a:lnTo>
                    <a:pt x="901" y="14602"/>
                  </a:lnTo>
                  <a:lnTo>
                    <a:pt x="1010" y="14602"/>
                  </a:lnTo>
                  <a:lnTo>
                    <a:pt x="1077" y="14492"/>
                  </a:lnTo>
                  <a:lnTo>
                    <a:pt x="1145" y="14382"/>
                  </a:lnTo>
                  <a:lnTo>
                    <a:pt x="1213" y="14161"/>
                  </a:lnTo>
                  <a:lnTo>
                    <a:pt x="1294" y="13886"/>
                  </a:lnTo>
                  <a:lnTo>
                    <a:pt x="1369" y="13555"/>
                  </a:lnTo>
                  <a:lnTo>
                    <a:pt x="1457" y="13059"/>
                  </a:lnTo>
                  <a:lnTo>
                    <a:pt x="1545" y="12508"/>
                  </a:lnTo>
                  <a:lnTo>
                    <a:pt x="1612" y="11902"/>
                  </a:lnTo>
                  <a:lnTo>
                    <a:pt x="1680" y="11241"/>
                  </a:lnTo>
                  <a:lnTo>
                    <a:pt x="1734" y="10470"/>
                  </a:lnTo>
                  <a:lnTo>
                    <a:pt x="1775" y="9698"/>
                  </a:lnTo>
                  <a:lnTo>
                    <a:pt x="1809" y="8872"/>
                  </a:lnTo>
                  <a:lnTo>
                    <a:pt x="1829" y="7990"/>
                  </a:lnTo>
                  <a:lnTo>
                    <a:pt x="1829" y="7219"/>
                  </a:lnTo>
                  <a:lnTo>
                    <a:pt x="1816" y="6447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8" y="4298"/>
                  </a:lnTo>
                  <a:lnTo>
                    <a:pt x="1687" y="3637"/>
                  </a:lnTo>
                  <a:lnTo>
                    <a:pt x="1633" y="3031"/>
                  </a:lnTo>
                  <a:lnTo>
                    <a:pt x="1579" y="2480"/>
                  </a:lnTo>
                  <a:lnTo>
                    <a:pt x="1511" y="1929"/>
                  </a:lnTo>
                  <a:lnTo>
                    <a:pt x="1436" y="1488"/>
                  </a:lnTo>
                  <a:lnTo>
                    <a:pt x="1362" y="1047"/>
                  </a:lnTo>
                  <a:lnTo>
                    <a:pt x="1281" y="717"/>
                  </a:lnTo>
                  <a:lnTo>
                    <a:pt x="1193" y="441"/>
                  </a:lnTo>
                  <a:lnTo>
                    <a:pt x="1104" y="221"/>
                  </a:lnTo>
                  <a:lnTo>
                    <a:pt x="1010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 rot="10800000" flipH="1">
              <a:off x="2447401" y="2151627"/>
              <a:ext cx="38551" cy="43571"/>
            </a:xfrm>
            <a:custGeom>
              <a:avLst/>
              <a:gdLst/>
              <a:ahLst/>
              <a:cxnLst/>
              <a:rect l="l" t="t" r="r" b="b"/>
              <a:pathLst>
                <a:path w="1829" h="14658" extrusionOk="0">
                  <a:moveTo>
                    <a:pt x="833" y="1"/>
                  </a:moveTo>
                  <a:lnTo>
                    <a:pt x="766" y="56"/>
                  </a:lnTo>
                  <a:lnTo>
                    <a:pt x="698" y="166"/>
                  </a:lnTo>
                  <a:lnTo>
                    <a:pt x="630" y="276"/>
                  </a:lnTo>
                  <a:lnTo>
                    <a:pt x="562" y="441"/>
                  </a:lnTo>
                  <a:lnTo>
                    <a:pt x="502" y="662"/>
                  </a:lnTo>
                  <a:lnTo>
                    <a:pt x="441" y="937"/>
                  </a:lnTo>
                  <a:lnTo>
                    <a:pt x="380" y="1213"/>
                  </a:lnTo>
                  <a:lnTo>
                    <a:pt x="325" y="1543"/>
                  </a:lnTo>
                  <a:lnTo>
                    <a:pt x="271" y="1929"/>
                  </a:lnTo>
                  <a:lnTo>
                    <a:pt x="197" y="2590"/>
                  </a:lnTo>
                  <a:lnTo>
                    <a:pt x="129" y="3307"/>
                  </a:lnTo>
                  <a:lnTo>
                    <a:pt x="82" y="4023"/>
                  </a:lnTo>
                  <a:lnTo>
                    <a:pt x="41" y="4849"/>
                  </a:lnTo>
                  <a:lnTo>
                    <a:pt x="14" y="5676"/>
                  </a:lnTo>
                  <a:lnTo>
                    <a:pt x="0" y="6502"/>
                  </a:lnTo>
                  <a:lnTo>
                    <a:pt x="0" y="7384"/>
                  </a:lnTo>
                  <a:lnTo>
                    <a:pt x="7" y="8266"/>
                  </a:lnTo>
                  <a:lnTo>
                    <a:pt x="28" y="8982"/>
                  </a:lnTo>
                  <a:lnTo>
                    <a:pt x="48" y="9588"/>
                  </a:lnTo>
                  <a:lnTo>
                    <a:pt x="75" y="10194"/>
                  </a:lnTo>
                  <a:lnTo>
                    <a:pt x="102" y="10690"/>
                  </a:lnTo>
                  <a:lnTo>
                    <a:pt x="136" y="11131"/>
                  </a:lnTo>
                  <a:lnTo>
                    <a:pt x="170" y="11517"/>
                  </a:lnTo>
                  <a:lnTo>
                    <a:pt x="210" y="11847"/>
                  </a:lnTo>
                  <a:lnTo>
                    <a:pt x="244" y="12123"/>
                  </a:lnTo>
                  <a:lnTo>
                    <a:pt x="278" y="12343"/>
                  </a:lnTo>
                  <a:lnTo>
                    <a:pt x="312" y="12508"/>
                  </a:lnTo>
                  <a:lnTo>
                    <a:pt x="373" y="12729"/>
                  </a:lnTo>
                  <a:lnTo>
                    <a:pt x="427" y="12729"/>
                  </a:lnTo>
                  <a:lnTo>
                    <a:pt x="434" y="12619"/>
                  </a:lnTo>
                  <a:lnTo>
                    <a:pt x="441" y="12563"/>
                  </a:lnTo>
                  <a:lnTo>
                    <a:pt x="441" y="12453"/>
                  </a:lnTo>
                  <a:lnTo>
                    <a:pt x="427" y="12123"/>
                  </a:lnTo>
                  <a:lnTo>
                    <a:pt x="380" y="11241"/>
                  </a:lnTo>
                  <a:lnTo>
                    <a:pt x="353" y="10635"/>
                  </a:lnTo>
                  <a:lnTo>
                    <a:pt x="332" y="9919"/>
                  </a:lnTo>
                  <a:lnTo>
                    <a:pt x="319" y="9092"/>
                  </a:lnTo>
                  <a:lnTo>
                    <a:pt x="319" y="8651"/>
                  </a:lnTo>
                  <a:lnTo>
                    <a:pt x="319" y="8155"/>
                  </a:lnTo>
                  <a:lnTo>
                    <a:pt x="325" y="7660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7"/>
                  </a:lnTo>
                  <a:lnTo>
                    <a:pt x="386" y="6062"/>
                  </a:lnTo>
                  <a:lnTo>
                    <a:pt x="414" y="5676"/>
                  </a:lnTo>
                  <a:lnTo>
                    <a:pt x="441" y="5345"/>
                  </a:lnTo>
                  <a:lnTo>
                    <a:pt x="481" y="5070"/>
                  </a:lnTo>
                  <a:lnTo>
                    <a:pt x="515" y="4794"/>
                  </a:lnTo>
                  <a:lnTo>
                    <a:pt x="556" y="4519"/>
                  </a:lnTo>
                  <a:lnTo>
                    <a:pt x="603" y="4298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800" y="3802"/>
                  </a:lnTo>
                  <a:lnTo>
                    <a:pt x="854" y="3747"/>
                  </a:lnTo>
                  <a:lnTo>
                    <a:pt x="915" y="3802"/>
                  </a:lnTo>
                  <a:lnTo>
                    <a:pt x="962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8"/>
                  </a:lnTo>
                  <a:lnTo>
                    <a:pt x="1158" y="4519"/>
                  </a:lnTo>
                  <a:lnTo>
                    <a:pt x="1199" y="4794"/>
                  </a:lnTo>
                  <a:lnTo>
                    <a:pt x="1233" y="5070"/>
                  </a:lnTo>
                  <a:lnTo>
                    <a:pt x="1267" y="5345"/>
                  </a:lnTo>
                  <a:lnTo>
                    <a:pt x="1301" y="5676"/>
                  </a:lnTo>
                  <a:lnTo>
                    <a:pt x="1328" y="6062"/>
                  </a:lnTo>
                  <a:lnTo>
                    <a:pt x="1348" y="6447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660"/>
                  </a:lnTo>
                  <a:lnTo>
                    <a:pt x="1395" y="8155"/>
                  </a:lnTo>
                  <a:lnTo>
                    <a:pt x="1389" y="8651"/>
                  </a:lnTo>
                  <a:lnTo>
                    <a:pt x="1375" y="9147"/>
                  </a:lnTo>
                  <a:lnTo>
                    <a:pt x="1362" y="9588"/>
                  </a:lnTo>
                  <a:lnTo>
                    <a:pt x="1334" y="10029"/>
                  </a:lnTo>
                  <a:lnTo>
                    <a:pt x="1307" y="10470"/>
                  </a:lnTo>
                  <a:lnTo>
                    <a:pt x="1274" y="10855"/>
                  </a:lnTo>
                  <a:lnTo>
                    <a:pt x="1233" y="11241"/>
                  </a:lnTo>
                  <a:lnTo>
                    <a:pt x="1186" y="11572"/>
                  </a:lnTo>
                  <a:lnTo>
                    <a:pt x="1138" y="11902"/>
                  </a:lnTo>
                  <a:lnTo>
                    <a:pt x="1091" y="12178"/>
                  </a:lnTo>
                  <a:lnTo>
                    <a:pt x="1003" y="12563"/>
                  </a:lnTo>
                  <a:lnTo>
                    <a:pt x="915" y="12894"/>
                  </a:lnTo>
                  <a:lnTo>
                    <a:pt x="840" y="13059"/>
                  </a:lnTo>
                  <a:lnTo>
                    <a:pt x="725" y="13335"/>
                  </a:lnTo>
                  <a:lnTo>
                    <a:pt x="691" y="13445"/>
                  </a:lnTo>
                  <a:lnTo>
                    <a:pt x="678" y="13500"/>
                  </a:lnTo>
                  <a:lnTo>
                    <a:pt x="678" y="13610"/>
                  </a:lnTo>
                  <a:lnTo>
                    <a:pt x="678" y="13721"/>
                  </a:lnTo>
                  <a:lnTo>
                    <a:pt x="684" y="13886"/>
                  </a:lnTo>
                  <a:lnTo>
                    <a:pt x="698" y="13996"/>
                  </a:lnTo>
                  <a:lnTo>
                    <a:pt x="718" y="14161"/>
                  </a:lnTo>
                  <a:lnTo>
                    <a:pt x="745" y="14272"/>
                  </a:lnTo>
                  <a:lnTo>
                    <a:pt x="779" y="14382"/>
                  </a:lnTo>
                  <a:lnTo>
                    <a:pt x="813" y="14492"/>
                  </a:lnTo>
                  <a:lnTo>
                    <a:pt x="854" y="14602"/>
                  </a:lnTo>
                  <a:lnTo>
                    <a:pt x="901" y="14657"/>
                  </a:lnTo>
                  <a:lnTo>
                    <a:pt x="1016" y="14657"/>
                  </a:lnTo>
                  <a:lnTo>
                    <a:pt x="1077" y="14547"/>
                  </a:lnTo>
                  <a:lnTo>
                    <a:pt x="1138" y="14437"/>
                  </a:lnTo>
                  <a:lnTo>
                    <a:pt x="1213" y="14216"/>
                  </a:lnTo>
                  <a:lnTo>
                    <a:pt x="1287" y="13941"/>
                  </a:lnTo>
                  <a:lnTo>
                    <a:pt x="1368" y="13610"/>
                  </a:lnTo>
                  <a:lnTo>
                    <a:pt x="1456" y="13114"/>
                  </a:lnTo>
                  <a:lnTo>
                    <a:pt x="1538" y="12563"/>
                  </a:lnTo>
                  <a:lnTo>
                    <a:pt x="1612" y="11902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8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9" y="7439"/>
                  </a:lnTo>
                  <a:lnTo>
                    <a:pt x="1822" y="6888"/>
                  </a:lnTo>
                  <a:lnTo>
                    <a:pt x="1815" y="6337"/>
                  </a:lnTo>
                  <a:lnTo>
                    <a:pt x="1802" y="5786"/>
                  </a:lnTo>
                  <a:lnTo>
                    <a:pt x="1781" y="5235"/>
                  </a:lnTo>
                  <a:lnTo>
                    <a:pt x="1761" y="4739"/>
                  </a:lnTo>
                  <a:lnTo>
                    <a:pt x="1734" y="4243"/>
                  </a:lnTo>
                  <a:lnTo>
                    <a:pt x="1700" y="3802"/>
                  </a:lnTo>
                  <a:lnTo>
                    <a:pt x="1666" y="3307"/>
                  </a:lnTo>
                  <a:lnTo>
                    <a:pt x="1626" y="2921"/>
                  </a:lnTo>
                  <a:lnTo>
                    <a:pt x="1578" y="2480"/>
                  </a:lnTo>
                  <a:lnTo>
                    <a:pt x="1531" y="2149"/>
                  </a:lnTo>
                  <a:lnTo>
                    <a:pt x="1477" y="1764"/>
                  </a:lnTo>
                  <a:lnTo>
                    <a:pt x="1423" y="1488"/>
                  </a:lnTo>
                  <a:lnTo>
                    <a:pt x="1362" y="1213"/>
                  </a:lnTo>
                  <a:lnTo>
                    <a:pt x="1294" y="937"/>
                  </a:lnTo>
                  <a:lnTo>
                    <a:pt x="1233" y="717"/>
                  </a:lnTo>
                  <a:lnTo>
                    <a:pt x="1172" y="441"/>
                  </a:lnTo>
                  <a:lnTo>
                    <a:pt x="1104" y="276"/>
                  </a:lnTo>
                  <a:lnTo>
                    <a:pt x="1037" y="166"/>
                  </a:lnTo>
                  <a:lnTo>
                    <a:pt x="969" y="5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 rot="10800000" flipH="1">
              <a:off x="2827252" y="2125088"/>
              <a:ext cx="38424" cy="43407"/>
            </a:xfrm>
            <a:custGeom>
              <a:avLst/>
              <a:gdLst/>
              <a:ahLst/>
              <a:cxnLst/>
              <a:rect l="l" t="t" r="r" b="b"/>
              <a:pathLst>
                <a:path w="1823" h="14603" extrusionOk="0">
                  <a:moveTo>
                    <a:pt x="827" y="1"/>
                  </a:moveTo>
                  <a:lnTo>
                    <a:pt x="739" y="56"/>
                  </a:lnTo>
                  <a:lnTo>
                    <a:pt x="651" y="166"/>
                  </a:lnTo>
                  <a:lnTo>
                    <a:pt x="569" y="387"/>
                  </a:lnTo>
                  <a:lnTo>
                    <a:pt x="488" y="662"/>
                  </a:lnTo>
                  <a:lnTo>
                    <a:pt x="414" y="938"/>
                  </a:lnTo>
                  <a:lnTo>
                    <a:pt x="339" y="1323"/>
                  </a:lnTo>
                  <a:lnTo>
                    <a:pt x="271" y="1764"/>
                  </a:lnTo>
                  <a:lnTo>
                    <a:pt x="197" y="2370"/>
                  </a:lnTo>
                  <a:lnTo>
                    <a:pt x="136" y="3087"/>
                  </a:lnTo>
                  <a:lnTo>
                    <a:pt x="82" y="3858"/>
                  </a:lnTo>
                  <a:lnTo>
                    <a:pt x="41" y="4629"/>
                  </a:lnTo>
                  <a:lnTo>
                    <a:pt x="14" y="5456"/>
                  </a:lnTo>
                  <a:lnTo>
                    <a:pt x="0" y="6337"/>
                  </a:lnTo>
                  <a:lnTo>
                    <a:pt x="0" y="7219"/>
                  </a:lnTo>
                  <a:lnTo>
                    <a:pt x="14" y="8101"/>
                  </a:lnTo>
                  <a:lnTo>
                    <a:pt x="28" y="8762"/>
                  </a:lnTo>
                  <a:lnTo>
                    <a:pt x="48" y="9368"/>
                  </a:lnTo>
                  <a:lnTo>
                    <a:pt x="75" y="9919"/>
                  </a:lnTo>
                  <a:lnTo>
                    <a:pt x="109" y="10415"/>
                  </a:lnTo>
                  <a:lnTo>
                    <a:pt x="143" y="10856"/>
                  </a:lnTo>
                  <a:lnTo>
                    <a:pt x="176" y="11241"/>
                  </a:lnTo>
                  <a:lnTo>
                    <a:pt x="210" y="11517"/>
                  </a:lnTo>
                  <a:lnTo>
                    <a:pt x="251" y="11792"/>
                  </a:lnTo>
                  <a:lnTo>
                    <a:pt x="319" y="12233"/>
                  </a:lnTo>
                  <a:lnTo>
                    <a:pt x="380" y="12454"/>
                  </a:lnTo>
                  <a:lnTo>
                    <a:pt x="427" y="12619"/>
                  </a:lnTo>
                  <a:lnTo>
                    <a:pt x="441" y="12619"/>
                  </a:lnTo>
                  <a:lnTo>
                    <a:pt x="447" y="12564"/>
                  </a:lnTo>
                  <a:lnTo>
                    <a:pt x="447" y="12454"/>
                  </a:lnTo>
                  <a:lnTo>
                    <a:pt x="441" y="12123"/>
                  </a:lnTo>
                  <a:lnTo>
                    <a:pt x="386" y="11241"/>
                  </a:lnTo>
                  <a:lnTo>
                    <a:pt x="359" y="10635"/>
                  </a:lnTo>
                  <a:lnTo>
                    <a:pt x="339" y="9919"/>
                  </a:lnTo>
                  <a:lnTo>
                    <a:pt x="319" y="9092"/>
                  </a:lnTo>
                  <a:lnTo>
                    <a:pt x="319" y="8652"/>
                  </a:lnTo>
                  <a:lnTo>
                    <a:pt x="319" y="8156"/>
                  </a:lnTo>
                  <a:lnTo>
                    <a:pt x="325" y="7715"/>
                  </a:lnTo>
                  <a:lnTo>
                    <a:pt x="332" y="7274"/>
                  </a:lnTo>
                  <a:lnTo>
                    <a:pt x="346" y="6833"/>
                  </a:lnTo>
                  <a:lnTo>
                    <a:pt x="366" y="6448"/>
                  </a:lnTo>
                  <a:lnTo>
                    <a:pt x="386" y="6062"/>
                  </a:lnTo>
                  <a:lnTo>
                    <a:pt x="414" y="5731"/>
                  </a:lnTo>
                  <a:lnTo>
                    <a:pt x="447" y="5401"/>
                  </a:lnTo>
                  <a:lnTo>
                    <a:pt x="481" y="5070"/>
                  </a:lnTo>
                  <a:lnTo>
                    <a:pt x="515" y="4795"/>
                  </a:lnTo>
                  <a:lnTo>
                    <a:pt x="556" y="4519"/>
                  </a:lnTo>
                  <a:lnTo>
                    <a:pt x="603" y="4299"/>
                  </a:lnTo>
                  <a:lnTo>
                    <a:pt x="651" y="4133"/>
                  </a:lnTo>
                  <a:lnTo>
                    <a:pt x="698" y="3968"/>
                  </a:lnTo>
                  <a:lnTo>
                    <a:pt x="752" y="3858"/>
                  </a:lnTo>
                  <a:lnTo>
                    <a:pt x="799" y="3803"/>
                  </a:lnTo>
                  <a:lnTo>
                    <a:pt x="915" y="3803"/>
                  </a:lnTo>
                  <a:lnTo>
                    <a:pt x="969" y="3858"/>
                  </a:lnTo>
                  <a:lnTo>
                    <a:pt x="1016" y="3968"/>
                  </a:lnTo>
                  <a:lnTo>
                    <a:pt x="1064" y="4133"/>
                  </a:lnTo>
                  <a:lnTo>
                    <a:pt x="1111" y="4299"/>
                  </a:lnTo>
                  <a:lnTo>
                    <a:pt x="1158" y="4519"/>
                  </a:lnTo>
                  <a:lnTo>
                    <a:pt x="1199" y="4795"/>
                  </a:lnTo>
                  <a:lnTo>
                    <a:pt x="1240" y="5070"/>
                  </a:lnTo>
                  <a:lnTo>
                    <a:pt x="1274" y="5401"/>
                  </a:lnTo>
                  <a:lnTo>
                    <a:pt x="1301" y="5731"/>
                  </a:lnTo>
                  <a:lnTo>
                    <a:pt x="1328" y="6062"/>
                  </a:lnTo>
                  <a:lnTo>
                    <a:pt x="1348" y="6448"/>
                  </a:lnTo>
                  <a:lnTo>
                    <a:pt x="1368" y="6833"/>
                  </a:lnTo>
                  <a:lnTo>
                    <a:pt x="1382" y="7274"/>
                  </a:lnTo>
                  <a:lnTo>
                    <a:pt x="1389" y="7715"/>
                  </a:lnTo>
                  <a:lnTo>
                    <a:pt x="1395" y="8156"/>
                  </a:lnTo>
                  <a:lnTo>
                    <a:pt x="1389" y="8652"/>
                  </a:lnTo>
                  <a:lnTo>
                    <a:pt x="1382" y="9148"/>
                  </a:lnTo>
                  <a:lnTo>
                    <a:pt x="1362" y="9588"/>
                  </a:lnTo>
                  <a:lnTo>
                    <a:pt x="1341" y="10084"/>
                  </a:lnTo>
                  <a:lnTo>
                    <a:pt x="1307" y="10470"/>
                  </a:lnTo>
                  <a:lnTo>
                    <a:pt x="1274" y="10911"/>
                  </a:lnTo>
                  <a:lnTo>
                    <a:pt x="1233" y="11241"/>
                  </a:lnTo>
                  <a:lnTo>
                    <a:pt x="1185" y="11572"/>
                  </a:lnTo>
                  <a:lnTo>
                    <a:pt x="1138" y="11903"/>
                  </a:lnTo>
                  <a:lnTo>
                    <a:pt x="1091" y="12178"/>
                  </a:lnTo>
                  <a:lnTo>
                    <a:pt x="1003" y="12564"/>
                  </a:lnTo>
                  <a:lnTo>
                    <a:pt x="915" y="12839"/>
                  </a:lnTo>
                  <a:lnTo>
                    <a:pt x="840" y="13060"/>
                  </a:lnTo>
                  <a:lnTo>
                    <a:pt x="718" y="13280"/>
                  </a:lnTo>
                  <a:lnTo>
                    <a:pt x="684" y="13390"/>
                  </a:lnTo>
                  <a:lnTo>
                    <a:pt x="671" y="13500"/>
                  </a:lnTo>
                  <a:lnTo>
                    <a:pt x="664" y="13556"/>
                  </a:lnTo>
                  <a:lnTo>
                    <a:pt x="671" y="13666"/>
                  </a:lnTo>
                  <a:lnTo>
                    <a:pt x="678" y="13776"/>
                  </a:lnTo>
                  <a:lnTo>
                    <a:pt x="691" y="13941"/>
                  </a:lnTo>
                  <a:lnTo>
                    <a:pt x="711" y="14051"/>
                  </a:lnTo>
                  <a:lnTo>
                    <a:pt x="766" y="14327"/>
                  </a:lnTo>
                  <a:lnTo>
                    <a:pt x="806" y="14437"/>
                  </a:lnTo>
                  <a:lnTo>
                    <a:pt x="847" y="14492"/>
                  </a:lnTo>
                  <a:lnTo>
                    <a:pt x="894" y="14547"/>
                  </a:lnTo>
                  <a:lnTo>
                    <a:pt x="948" y="14602"/>
                  </a:lnTo>
                  <a:lnTo>
                    <a:pt x="1009" y="14547"/>
                  </a:lnTo>
                  <a:lnTo>
                    <a:pt x="1070" y="14492"/>
                  </a:lnTo>
                  <a:lnTo>
                    <a:pt x="1138" y="14382"/>
                  </a:lnTo>
                  <a:lnTo>
                    <a:pt x="1213" y="14162"/>
                  </a:lnTo>
                  <a:lnTo>
                    <a:pt x="1287" y="13886"/>
                  </a:lnTo>
                  <a:lnTo>
                    <a:pt x="1368" y="13556"/>
                  </a:lnTo>
                  <a:lnTo>
                    <a:pt x="1456" y="13060"/>
                  </a:lnTo>
                  <a:lnTo>
                    <a:pt x="1538" y="12509"/>
                  </a:lnTo>
                  <a:lnTo>
                    <a:pt x="1612" y="11903"/>
                  </a:lnTo>
                  <a:lnTo>
                    <a:pt x="1673" y="11241"/>
                  </a:lnTo>
                  <a:lnTo>
                    <a:pt x="1727" y="10470"/>
                  </a:lnTo>
                  <a:lnTo>
                    <a:pt x="1775" y="9699"/>
                  </a:lnTo>
                  <a:lnTo>
                    <a:pt x="1802" y="8872"/>
                  </a:lnTo>
                  <a:lnTo>
                    <a:pt x="1822" y="7990"/>
                  </a:lnTo>
                  <a:lnTo>
                    <a:pt x="1822" y="7219"/>
                  </a:lnTo>
                  <a:lnTo>
                    <a:pt x="1815" y="6448"/>
                  </a:lnTo>
                  <a:lnTo>
                    <a:pt x="1795" y="5676"/>
                  </a:lnTo>
                  <a:lnTo>
                    <a:pt x="1768" y="4960"/>
                  </a:lnTo>
                  <a:lnTo>
                    <a:pt x="1727" y="4299"/>
                  </a:lnTo>
                  <a:lnTo>
                    <a:pt x="1687" y="3638"/>
                  </a:lnTo>
                  <a:lnTo>
                    <a:pt x="1632" y="3031"/>
                  </a:lnTo>
                  <a:lnTo>
                    <a:pt x="1571" y="2480"/>
                  </a:lnTo>
                  <a:lnTo>
                    <a:pt x="1511" y="1929"/>
                  </a:lnTo>
                  <a:lnTo>
                    <a:pt x="1436" y="1489"/>
                  </a:lnTo>
                  <a:lnTo>
                    <a:pt x="1362" y="1048"/>
                  </a:lnTo>
                  <a:lnTo>
                    <a:pt x="1280" y="717"/>
                  </a:lnTo>
                  <a:lnTo>
                    <a:pt x="1192" y="442"/>
                  </a:lnTo>
                  <a:lnTo>
                    <a:pt x="1104" y="221"/>
                  </a:lnTo>
                  <a:lnTo>
                    <a:pt x="1009" y="56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 rot="10800000" flipH="1">
              <a:off x="1967908" y="2208156"/>
              <a:ext cx="983329" cy="67318"/>
            </a:xfrm>
            <a:custGeom>
              <a:avLst/>
              <a:gdLst/>
              <a:ahLst/>
              <a:cxnLst/>
              <a:rect l="l" t="t" r="r" b="b"/>
              <a:pathLst>
                <a:path w="46653" h="22647" extrusionOk="0">
                  <a:moveTo>
                    <a:pt x="123" y="0"/>
                  </a:moveTo>
                  <a:lnTo>
                    <a:pt x="35" y="56"/>
                  </a:lnTo>
                  <a:lnTo>
                    <a:pt x="7" y="56"/>
                  </a:lnTo>
                  <a:lnTo>
                    <a:pt x="1" y="111"/>
                  </a:lnTo>
                  <a:lnTo>
                    <a:pt x="7" y="166"/>
                  </a:lnTo>
                  <a:lnTo>
                    <a:pt x="35" y="221"/>
                  </a:lnTo>
                  <a:lnTo>
                    <a:pt x="123" y="386"/>
                  </a:lnTo>
                  <a:lnTo>
                    <a:pt x="475" y="717"/>
                  </a:lnTo>
                  <a:lnTo>
                    <a:pt x="1050" y="1213"/>
                  </a:lnTo>
                  <a:lnTo>
                    <a:pt x="1836" y="1764"/>
                  </a:lnTo>
                  <a:lnTo>
                    <a:pt x="2811" y="2425"/>
                  </a:lnTo>
                  <a:lnTo>
                    <a:pt x="3983" y="3141"/>
                  </a:lnTo>
                  <a:lnTo>
                    <a:pt x="6827" y="4794"/>
                  </a:lnTo>
                  <a:lnTo>
                    <a:pt x="10280" y="6668"/>
                  </a:lnTo>
                  <a:lnTo>
                    <a:pt x="14242" y="8706"/>
                  </a:lnTo>
                  <a:lnTo>
                    <a:pt x="18623" y="10910"/>
                  </a:lnTo>
                  <a:lnTo>
                    <a:pt x="23330" y="13114"/>
                  </a:lnTo>
                  <a:lnTo>
                    <a:pt x="28029" y="15263"/>
                  </a:lnTo>
                  <a:lnTo>
                    <a:pt x="32411" y="17247"/>
                  </a:lnTo>
                  <a:lnTo>
                    <a:pt x="36372" y="19010"/>
                  </a:lnTo>
                  <a:lnTo>
                    <a:pt x="39826" y="20443"/>
                  </a:lnTo>
                  <a:lnTo>
                    <a:pt x="42670" y="21600"/>
                  </a:lnTo>
                  <a:lnTo>
                    <a:pt x="43835" y="21985"/>
                  </a:lnTo>
                  <a:lnTo>
                    <a:pt x="44817" y="22316"/>
                  </a:lnTo>
                  <a:lnTo>
                    <a:pt x="45603" y="22536"/>
                  </a:lnTo>
                  <a:lnTo>
                    <a:pt x="46178" y="22647"/>
                  </a:lnTo>
                  <a:lnTo>
                    <a:pt x="46618" y="22647"/>
                  </a:lnTo>
                  <a:lnTo>
                    <a:pt x="46645" y="22592"/>
                  </a:lnTo>
                  <a:lnTo>
                    <a:pt x="46652" y="22536"/>
                  </a:lnTo>
                  <a:lnTo>
                    <a:pt x="46645" y="22481"/>
                  </a:lnTo>
                  <a:lnTo>
                    <a:pt x="46625" y="22426"/>
                  </a:lnTo>
                  <a:lnTo>
                    <a:pt x="46530" y="22316"/>
                  </a:lnTo>
                  <a:lnTo>
                    <a:pt x="46178" y="21930"/>
                  </a:lnTo>
                  <a:lnTo>
                    <a:pt x="45603" y="21490"/>
                  </a:lnTo>
                  <a:lnTo>
                    <a:pt x="44824" y="20883"/>
                  </a:lnTo>
                  <a:lnTo>
                    <a:pt x="43842" y="20277"/>
                  </a:lnTo>
                  <a:lnTo>
                    <a:pt x="42670" y="19561"/>
                  </a:lnTo>
                  <a:lnTo>
                    <a:pt x="39826" y="17908"/>
                  </a:lnTo>
                  <a:lnTo>
                    <a:pt x="36372" y="15980"/>
                  </a:lnTo>
                  <a:lnTo>
                    <a:pt x="32411" y="13941"/>
                  </a:lnTo>
                  <a:lnTo>
                    <a:pt x="28029" y="11737"/>
                  </a:lnTo>
                  <a:lnTo>
                    <a:pt x="23330" y="9478"/>
                  </a:lnTo>
                  <a:lnTo>
                    <a:pt x="18623" y="7274"/>
                  </a:lnTo>
                  <a:lnTo>
                    <a:pt x="14242" y="5290"/>
                  </a:lnTo>
                  <a:lnTo>
                    <a:pt x="10280" y="3582"/>
                  </a:lnTo>
                  <a:lnTo>
                    <a:pt x="6827" y="2149"/>
                  </a:lnTo>
                  <a:lnTo>
                    <a:pt x="3983" y="1047"/>
                  </a:lnTo>
                  <a:lnTo>
                    <a:pt x="2811" y="607"/>
                  </a:lnTo>
                  <a:lnTo>
                    <a:pt x="1836" y="276"/>
                  </a:lnTo>
                  <a:lnTo>
                    <a:pt x="1050" y="56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 rot="10800000" flipH="1">
              <a:off x="2114663" y="2264949"/>
              <a:ext cx="347716" cy="474979"/>
            </a:xfrm>
            <a:custGeom>
              <a:avLst/>
              <a:gdLst/>
              <a:ahLst/>
              <a:cxnLst/>
              <a:rect l="l" t="t" r="r" b="b"/>
              <a:pathLst>
                <a:path w="16497" h="159791" extrusionOk="0">
                  <a:moveTo>
                    <a:pt x="15101" y="0"/>
                  </a:moveTo>
                  <a:lnTo>
                    <a:pt x="14864" y="55"/>
                  </a:lnTo>
                  <a:lnTo>
                    <a:pt x="14384" y="276"/>
                  </a:lnTo>
                  <a:lnTo>
                    <a:pt x="13903" y="606"/>
                  </a:lnTo>
                  <a:lnTo>
                    <a:pt x="13429" y="1047"/>
                  </a:lnTo>
                  <a:lnTo>
                    <a:pt x="12955" y="1598"/>
                  </a:lnTo>
                  <a:lnTo>
                    <a:pt x="12488" y="2314"/>
                  </a:lnTo>
                  <a:lnTo>
                    <a:pt x="12020" y="3196"/>
                  </a:lnTo>
                  <a:lnTo>
                    <a:pt x="11553" y="4133"/>
                  </a:lnTo>
                  <a:lnTo>
                    <a:pt x="11099" y="5235"/>
                  </a:lnTo>
                  <a:lnTo>
                    <a:pt x="10646" y="6447"/>
                  </a:lnTo>
                  <a:lnTo>
                    <a:pt x="10192" y="7769"/>
                  </a:lnTo>
                  <a:lnTo>
                    <a:pt x="9752" y="9257"/>
                  </a:lnTo>
                  <a:lnTo>
                    <a:pt x="9312" y="10855"/>
                  </a:lnTo>
                  <a:lnTo>
                    <a:pt x="8878" y="12563"/>
                  </a:lnTo>
                  <a:lnTo>
                    <a:pt x="8458" y="14381"/>
                  </a:lnTo>
                  <a:lnTo>
                    <a:pt x="8248" y="15318"/>
                  </a:lnTo>
                  <a:lnTo>
                    <a:pt x="8038" y="16310"/>
                  </a:lnTo>
                  <a:lnTo>
                    <a:pt x="7747" y="17963"/>
                  </a:lnTo>
                  <a:lnTo>
                    <a:pt x="7463" y="19671"/>
                  </a:lnTo>
                  <a:lnTo>
                    <a:pt x="7185" y="21434"/>
                  </a:lnTo>
                  <a:lnTo>
                    <a:pt x="6914" y="23253"/>
                  </a:lnTo>
                  <a:lnTo>
                    <a:pt x="6643" y="25126"/>
                  </a:lnTo>
                  <a:lnTo>
                    <a:pt x="6386" y="27054"/>
                  </a:lnTo>
                  <a:lnTo>
                    <a:pt x="6129" y="29038"/>
                  </a:lnTo>
                  <a:lnTo>
                    <a:pt x="5885" y="31077"/>
                  </a:lnTo>
                  <a:lnTo>
                    <a:pt x="5641" y="33171"/>
                  </a:lnTo>
                  <a:lnTo>
                    <a:pt x="5411" y="35320"/>
                  </a:lnTo>
                  <a:lnTo>
                    <a:pt x="5181" y="37524"/>
                  </a:lnTo>
                  <a:lnTo>
                    <a:pt x="4964" y="39783"/>
                  </a:lnTo>
                  <a:lnTo>
                    <a:pt x="4754" y="42042"/>
                  </a:lnTo>
                  <a:lnTo>
                    <a:pt x="4544" y="44411"/>
                  </a:lnTo>
                  <a:lnTo>
                    <a:pt x="4348" y="46780"/>
                  </a:lnTo>
                  <a:lnTo>
                    <a:pt x="4158" y="49205"/>
                  </a:lnTo>
                  <a:lnTo>
                    <a:pt x="3840" y="53668"/>
                  </a:lnTo>
                  <a:lnTo>
                    <a:pt x="3528" y="58186"/>
                  </a:lnTo>
                  <a:lnTo>
                    <a:pt x="3230" y="62759"/>
                  </a:lnTo>
                  <a:lnTo>
                    <a:pt x="2953" y="67388"/>
                  </a:lnTo>
                  <a:lnTo>
                    <a:pt x="2682" y="72071"/>
                  </a:lnTo>
                  <a:lnTo>
                    <a:pt x="2424" y="76755"/>
                  </a:lnTo>
                  <a:lnTo>
                    <a:pt x="2187" y="81549"/>
                  </a:lnTo>
                  <a:lnTo>
                    <a:pt x="1957" y="86342"/>
                  </a:lnTo>
                  <a:lnTo>
                    <a:pt x="1747" y="91191"/>
                  </a:lnTo>
                  <a:lnTo>
                    <a:pt x="1544" y="96095"/>
                  </a:lnTo>
                  <a:lnTo>
                    <a:pt x="1361" y="101054"/>
                  </a:lnTo>
                  <a:lnTo>
                    <a:pt x="1185" y="106013"/>
                  </a:lnTo>
                  <a:lnTo>
                    <a:pt x="1029" y="110972"/>
                  </a:lnTo>
                  <a:lnTo>
                    <a:pt x="887" y="116041"/>
                  </a:lnTo>
                  <a:lnTo>
                    <a:pt x="759" y="121111"/>
                  </a:lnTo>
                  <a:lnTo>
                    <a:pt x="643" y="126180"/>
                  </a:lnTo>
                  <a:lnTo>
                    <a:pt x="467" y="133563"/>
                  </a:lnTo>
                  <a:lnTo>
                    <a:pt x="325" y="140120"/>
                  </a:lnTo>
                  <a:lnTo>
                    <a:pt x="210" y="145851"/>
                  </a:lnTo>
                  <a:lnTo>
                    <a:pt x="115" y="150699"/>
                  </a:lnTo>
                  <a:lnTo>
                    <a:pt x="68" y="152959"/>
                  </a:lnTo>
                  <a:lnTo>
                    <a:pt x="34" y="155218"/>
                  </a:lnTo>
                  <a:lnTo>
                    <a:pt x="7" y="157477"/>
                  </a:lnTo>
                  <a:lnTo>
                    <a:pt x="0" y="159791"/>
                  </a:lnTo>
                  <a:lnTo>
                    <a:pt x="95" y="157642"/>
                  </a:lnTo>
                  <a:lnTo>
                    <a:pt x="176" y="155438"/>
                  </a:lnTo>
                  <a:lnTo>
                    <a:pt x="237" y="153234"/>
                  </a:lnTo>
                  <a:lnTo>
                    <a:pt x="285" y="150975"/>
                  </a:lnTo>
                  <a:lnTo>
                    <a:pt x="589" y="140065"/>
                  </a:lnTo>
                  <a:lnTo>
                    <a:pt x="955" y="126731"/>
                  </a:lnTo>
                  <a:lnTo>
                    <a:pt x="1084" y="121772"/>
                  </a:lnTo>
                  <a:lnTo>
                    <a:pt x="1226" y="116813"/>
                  </a:lnTo>
                  <a:lnTo>
                    <a:pt x="1382" y="111854"/>
                  </a:lnTo>
                  <a:lnTo>
                    <a:pt x="1544" y="106950"/>
                  </a:lnTo>
                  <a:lnTo>
                    <a:pt x="1727" y="102101"/>
                  </a:lnTo>
                  <a:lnTo>
                    <a:pt x="1923" y="97307"/>
                  </a:lnTo>
                  <a:lnTo>
                    <a:pt x="2127" y="92514"/>
                  </a:lnTo>
                  <a:lnTo>
                    <a:pt x="2343" y="87720"/>
                  </a:lnTo>
                  <a:lnTo>
                    <a:pt x="2580" y="83036"/>
                  </a:lnTo>
                  <a:lnTo>
                    <a:pt x="2824" y="78353"/>
                  </a:lnTo>
                  <a:lnTo>
                    <a:pt x="3075" y="73724"/>
                  </a:lnTo>
                  <a:lnTo>
                    <a:pt x="3345" y="69151"/>
                  </a:lnTo>
                  <a:lnTo>
                    <a:pt x="3623" y="64578"/>
                  </a:lnTo>
                  <a:lnTo>
                    <a:pt x="3914" y="60115"/>
                  </a:lnTo>
                  <a:lnTo>
                    <a:pt x="4219" y="55652"/>
                  </a:lnTo>
                  <a:lnTo>
                    <a:pt x="4537" y="51243"/>
                  </a:lnTo>
                  <a:lnTo>
                    <a:pt x="4720" y="48874"/>
                  </a:lnTo>
                  <a:lnTo>
                    <a:pt x="4910" y="46560"/>
                  </a:lnTo>
                  <a:lnTo>
                    <a:pt x="5106" y="44301"/>
                  </a:lnTo>
                  <a:lnTo>
                    <a:pt x="5309" y="42097"/>
                  </a:lnTo>
                  <a:lnTo>
                    <a:pt x="5519" y="39893"/>
                  </a:lnTo>
                  <a:lnTo>
                    <a:pt x="5736" y="37799"/>
                  </a:lnTo>
                  <a:lnTo>
                    <a:pt x="5959" y="35705"/>
                  </a:lnTo>
                  <a:lnTo>
                    <a:pt x="6190" y="33667"/>
                  </a:lnTo>
                  <a:lnTo>
                    <a:pt x="6427" y="31683"/>
                  </a:lnTo>
                  <a:lnTo>
                    <a:pt x="6670" y="29754"/>
                  </a:lnTo>
                  <a:lnTo>
                    <a:pt x="6921" y="27826"/>
                  </a:lnTo>
                  <a:lnTo>
                    <a:pt x="7178" y="26008"/>
                  </a:lnTo>
                  <a:lnTo>
                    <a:pt x="7436" y="24244"/>
                  </a:lnTo>
                  <a:lnTo>
                    <a:pt x="7700" y="22481"/>
                  </a:lnTo>
                  <a:lnTo>
                    <a:pt x="7977" y="20828"/>
                  </a:lnTo>
                  <a:lnTo>
                    <a:pt x="8255" y="19175"/>
                  </a:lnTo>
                  <a:lnTo>
                    <a:pt x="8492" y="18018"/>
                  </a:lnTo>
                  <a:lnTo>
                    <a:pt x="8736" y="16861"/>
                  </a:lnTo>
                  <a:lnTo>
                    <a:pt x="8980" y="15759"/>
                  </a:lnTo>
                  <a:lnTo>
                    <a:pt x="9223" y="14712"/>
                  </a:lnTo>
                  <a:lnTo>
                    <a:pt x="9474" y="13665"/>
                  </a:lnTo>
                  <a:lnTo>
                    <a:pt x="9725" y="12673"/>
                  </a:lnTo>
                  <a:lnTo>
                    <a:pt x="9982" y="11737"/>
                  </a:lnTo>
                  <a:lnTo>
                    <a:pt x="10239" y="10855"/>
                  </a:lnTo>
                  <a:lnTo>
                    <a:pt x="10497" y="9973"/>
                  </a:lnTo>
                  <a:lnTo>
                    <a:pt x="10754" y="9147"/>
                  </a:lnTo>
                  <a:lnTo>
                    <a:pt x="11018" y="8376"/>
                  </a:lnTo>
                  <a:lnTo>
                    <a:pt x="11282" y="7659"/>
                  </a:lnTo>
                  <a:lnTo>
                    <a:pt x="11546" y="6943"/>
                  </a:lnTo>
                  <a:lnTo>
                    <a:pt x="11817" y="6282"/>
                  </a:lnTo>
                  <a:lnTo>
                    <a:pt x="12088" y="5676"/>
                  </a:lnTo>
                  <a:lnTo>
                    <a:pt x="12359" y="5125"/>
                  </a:lnTo>
                  <a:lnTo>
                    <a:pt x="12867" y="4243"/>
                  </a:lnTo>
                  <a:lnTo>
                    <a:pt x="13381" y="3416"/>
                  </a:lnTo>
                  <a:lnTo>
                    <a:pt x="13896" y="2755"/>
                  </a:lnTo>
                  <a:lnTo>
                    <a:pt x="14411" y="2149"/>
                  </a:lnTo>
                  <a:lnTo>
                    <a:pt x="14932" y="1708"/>
                  </a:lnTo>
                  <a:lnTo>
                    <a:pt x="15454" y="1378"/>
                  </a:lnTo>
                  <a:lnTo>
                    <a:pt x="15975" y="1102"/>
                  </a:lnTo>
                  <a:lnTo>
                    <a:pt x="16496" y="992"/>
                  </a:lnTo>
                  <a:lnTo>
                    <a:pt x="16422" y="937"/>
                  </a:lnTo>
                  <a:lnTo>
                    <a:pt x="16334" y="772"/>
                  </a:lnTo>
                  <a:lnTo>
                    <a:pt x="16212" y="496"/>
                  </a:lnTo>
                  <a:lnTo>
                    <a:pt x="15995" y="276"/>
                  </a:lnTo>
                  <a:lnTo>
                    <a:pt x="15779" y="110"/>
                  </a:lnTo>
                  <a:lnTo>
                    <a:pt x="15562" y="55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 rot="10800000" flipH="1">
              <a:off x="2676365" y="2219400"/>
              <a:ext cx="119783" cy="461222"/>
            </a:xfrm>
            <a:custGeom>
              <a:avLst/>
              <a:gdLst/>
              <a:ahLst/>
              <a:cxnLst/>
              <a:rect l="l" t="t" r="r" b="b"/>
              <a:pathLst>
                <a:path w="5683" h="155163" extrusionOk="0">
                  <a:moveTo>
                    <a:pt x="1" y="1"/>
                  </a:moveTo>
                  <a:lnTo>
                    <a:pt x="116" y="1378"/>
                  </a:lnTo>
                  <a:lnTo>
                    <a:pt x="238" y="2645"/>
                  </a:lnTo>
                  <a:lnTo>
                    <a:pt x="373" y="3802"/>
                  </a:lnTo>
                  <a:lnTo>
                    <a:pt x="515" y="4960"/>
                  </a:lnTo>
                  <a:lnTo>
                    <a:pt x="1070" y="10966"/>
                  </a:lnTo>
                  <a:lnTo>
                    <a:pt x="1213" y="12949"/>
                  </a:lnTo>
                  <a:lnTo>
                    <a:pt x="1368" y="14988"/>
                  </a:lnTo>
                  <a:lnTo>
                    <a:pt x="1531" y="17192"/>
                  </a:lnTo>
                  <a:lnTo>
                    <a:pt x="1612" y="18349"/>
                  </a:lnTo>
                  <a:lnTo>
                    <a:pt x="1694" y="19561"/>
                  </a:lnTo>
                  <a:lnTo>
                    <a:pt x="1890" y="22812"/>
                  </a:lnTo>
                  <a:lnTo>
                    <a:pt x="2086" y="26063"/>
                  </a:lnTo>
                  <a:lnTo>
                    <a:pt x="2269" y="29369"/>
                  </a:lnTo>
                  <a:lnTo>
                    <a:pt x="2452" y="32675"/>
                  </a:lnTo>
                  <a:lnTo>
                    <a:pt x="2628" y="36036"/>
                  </a:lnTo>
                  <a:lnTo>
                    <a:pt x="2797" y="39397"/>
                  </a:lnTo>
                  <a:lnTo>
                    <a:pt x="2960" y="42758"/>
                  </a:lnTo>
                  <a:lnTo>
                    <a:pt x="3116" y="46175"/>
                  </a:lnTo>
                  <a:lnTo>
                    <a:pt x="3265" y="49536"/>
                  </a:lnTo>
                  <a:lnTo>
                    <a:pt x="3414" y="53007"/>
                  </a:lnTo>
                  <a:lnTo>
                    <a:pt x="3549" y="56423"/>
                  </a:lnTo>
                  <a:lnTo>
                    <a:pt x="3684" y="59895"/>
                  </a:lnTo>
                  <a:lnTo>
                    <a:pt x="3813" y="63366"/>
                  </a:lnTo>
                  <a:lnTo>
                    <a:pt x="3928" y="66892"/>
                  </a:lnTo>
                  <a:lnTo>
                    <a:pt x="4043" y="70364"/>
                  </a:lnTo>
                  <a:lnTo>
                    <a:pt x="4152" y="73890"/>
                  </a:lnTo>
                  <a:lnTo>
                    <a:pt x="4260" y="77416"/>
                  </a:lnTo>
                  <a:lnTo>
                    <a:pt x="4368" y="80943"/>
                  </a:lnTo>
                  <a:lnTo>
                    <a:pt x="4470" y="84469"/>
                  </a:lnTo>
                  <a:lnTo>
                    <a:pt x="4565" y="88051"/>
                  </a:lnTo>
                  <a:lnTo>
                    <a:pt x="4653" y="91577"/>
                  </a:lnTo>
                  <a:lnTo>
                    <a:pt x="4741" y="95159"/>
                  </a:lnTo>
                  <a:lnTo>
                    <a:pt x="4822" y="98685"/>
                  </a:lnTo>
                  <a:lnTo>
                    <a:pt x="4897" y="102267"/>
                  </a:lnTo>
                  <a:lnTo>
                    <a:pt x="4971" y="105848"/>
                  </a:lnTo>
                  <a:lnTo>
                    <a:pt x="5039" y="109430"/>
                  </a:lnTo>
                  <a:lnTo>
                    <a:pt x="5107" y="113011"/>
                  </a:lnTo>
                  <a:lnTo>
                    <a:pt x="5161" y="116593"/>
                  </a:lnTo>
                  <a:lnTo>
                    <a:pt x="5215" y="120229"/>
                  </a:lnTo>
                  <a:lnTo>
                    <a:pt x="5269" y="123811"/>
                  </a:lnTo>
                  <a:lnTo>
                    <a:pt x="5316" y="127447"/>
                  </a:lnTo>
                  <a:lnTo>
                    <a:pt x="5357" y="131029"/>
                  </a:lnTo>
                  <a:lnTo>
                    <a:pt x="5404" y="136319"/>
                  </a:lnTo>
                  <a:lnTo>
                    <a:pt x="5438" y="141057"/>
                  </a:lnTo>
                  <a:lnTo>
                    <a:pt x="5465" y="145190"/>
                  </a:lnTo>
                  <a:lnTo>
                    <a:pt x="5479" y="148661"/>
                  </a:lnTo>
                  <a:lnTo>
                    <a:pt x="5493" y="151416"/>
                  </a:lnTo>
                  <a:lnTo>
                    <a:pt x="5506" y="153455"/>
                  </a:lnTo>
                  <a:lnTo>
                    <a:pt x="5513" y="154226"/>
                  </a:lnTo>
                  <a:lnTo>
                    <a:pt x="5520" y="154722"/>
                  </a:lnTo>
                  <a:lnTo>
                    <a:pt x="5533" y="155053"/>
                  </a:lnTo>
                  <a:lnTo>
                    <a:pt x="5540" y="155108"/>
                  </a:lnTo>
                  <a:lnTo>
                    <a:pt x="5547" y="155163"/>
                  </a:lnTo>
                  <a:lnTo>
                    <a:pt x="5594" y="153565"/>
                  </a:lnTo>
                  <a:lnTo>
                    <a:pt x="5628" y="151967"/>
                  </a:lnTo>
                  <a:lnTo>
                    <a:pt x="5642" y="150314"/>
                  </a:lnTo>
                  <a:lnTo>
                    <a:pt x="5648" y="148661"/>
                  </a:lnTo>
                  <a:lnTo>
                    <a:pt x="5662" y="146457"/>
                  </a:lnTo>
                  <a:lnTo>
                    <a:pt x="5675" y="144253"/>
                  </a:lnTo>
                  <a:lnTo>
                    <a:pt x="5682" y="141994"/>
                  </a:lnTo>
                  <a:lnTo>
                    <a:pt x="5682" y="139790"/>
                  </a:lnTo>
                  <a:lnTo>
                    <a:pt x="5682" y="137586"/>
                  </a:lnTo>
                  <a:lnTo>
                    <a:pt x="5675" y="135327"/>
                  </a:lnTo>
                  <a:lnTo>
                    <a:pt x="5662" y="133123"/>
                  </a:lnTo>
                  <a:lnTo>
                    <a:pt x="5648" y="130919"/>
                  </a:lnTo>
                  <a:lnTo>
                    <a:pt x="5621" y="127227"/>
                  </a:lnTo>
                  <a:lnTo>
                    <a:pt x="5594" y="123590"/>
                  </a:lnTo>
                  <a:lnTo>
                    <a:pt x="5553" y="119899"/>
                  </a:lnTo>
                  <a:lnTo>
                    <a:pt x="5513" y="116262"/>
                  </a:lnTo>
                  <a:lnTo>
                    <a:pt x="5465" y="112625"/>
                  </a:lnTo>
                  <a:lnTo>
                    <a:pt x="5411" y="108989"/>
                  </a:lnTo>
                  <a:lnTo>
                    <a:pt x="5350" y="105352"/>
                  </a:lnTo>
                  <a:lnTo>
                    <a:pt x="5289" y="101716"/>
                  </a:lnTo>
                  <a:lnTo>
                    <a:pt x="5215" y="98079"/>
                  </a:lnTo>
                  <a:lnTo>
                    <a:pt x="5140" y="94497"/>
                  </a:lnTo>
                  <a:lnTo>
                    <a:pt x="5059" y="90861"/>
                  </a:lnTo>
                  <a:lnTo>
                    <a:pt x="4971" y="87279"/>
                  </a:lnTo>
                  <a:lnTo>
                    <a:pt x="4876" y="83698"/>
                  </a:lnTo>
                  <a:lnTo>
                    <a:pt x="4775" y="80116"/>
                  </a:lnTo>
                  <a:lnTo>
                    <a:pt x="4673" y="76535"/>
                  </a:lnTo>
                  <a:lnTo>
                    <a:pt x="4558" y="73008"/>
                  </a:lnTo>
                  <a:lnTo>
                    <a:pt x="4456" y="69427"/>
                  </a:lnTo>
                  <a:lnTo>
                    <a:pt x="4341" y="65845"/>
                  </a:lnTo>
                  <a:lnTo>
                    <a:pt x="4219" y="62319"/>
                  </a:lnTo>
                  <a:lnTo>
                    <a:pt x="4091" y="58793"/>
                  </a:lnTo>
                  <a:lnTo>
                    <a:pt x="3955" y="55266"/>
                  </a:lnTo>
                  <a:lnTo>
                    <a:pt x="3806" y="51795"/>
                  </a:lnTo>
                  <a:lnTo>
                    <a:pt x="3657" y="48323"/>
                  </a:lnTo>
                  <a:lnTo>
                    <a:pt x="3502" y="44907"/>
                  </a:lnTo>
                  <a:lnTo>
                    <a:pt x="3332" y="41491"/>
                  </a:lnTo>
                  <a:lnTo>
                    <a:pt x="3156" y="38075"/>
                  </a:lnTo>
                  <a:lnTo>
                    <a:pt x="2980" y="34714"/>
                  </a:lnTo>
                  <a:lnTo>
                    <a:pt x="2791" y="31408"/>
                  </a:lnTo>
                  <a:lnTo>
                    <a:pt x="2594" y="28102"/>
                  </a:lnTo>
                  <a:lnTo>
                    <a:pt x="2391" y="24796"/>
                  </a:lnTo>
                  <a:lnTo>
                    <a:pt x="2188" y="21545"/>
                  </a:lnTo>
                  <a:lnTo>
                    <a:pt x="1971" y="18294"/>
                  </a:lnTo>
                  <a:lnTo>
                    <a:pt x="1876" y="17082"/>
                  </a:lnTo>
                  <a:lnTo>
                    <a:pt x="1788" y="15925"/>
                  </a:lnTo>
                  <a:lnTo>
                    <a:pt x="1612" y="13721"/>
                  </a:lnTo>
                  <a:lnTo>
                    <a:pt x="1436" y="11682"/>
                  </a:lnTo>
                  <a:lnTo>
                    <a:pt x="1280" y="9808"/>
                  </a:lnTo>
                  <a:lnTo>
                    <a:pt x="644" y="3968"/>
                  </a:lnTo>
                  <a:lnTo>
                    <a:pt x="380" y="2149"/>
                  </a:lnTo>
                  <a:lnTo>
                    <a:pt x="183" y="882"/>
                  </a:lnTo>
                  <a:lnTo>
                    <a:pt x="109" y="441"/>
                  </a:lnTo>
                  <a:lnTo>
                    <a:pt x="55" y="16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 rot="10800000" flipH="1">
              <a:off x="2395588" y="2470955"/>
              <a:ext cx="103491" cy="132178"/>
            </a:xfrm>
            <a:custGeom>
              <a:avLst/>
              <a:gdLst/>
              <a:ahLst/>
              <a:cxnLst/>
              <a:rect l="l" t="t" r="r" b="b"/>
              <a:pathLst>
                <a:path w="4910" h="44467" extrusionOk="0">
                  <a:moveTo>
                    <a:pt x="3325" y="1"/>
                  </a:moveTo>
                  <a:lnTo>
                    <a:pt x="3149" y="56"/>
                  </a:lnTo>
                  <a:lnTo>
                    <a:pt x="2980" y="221"/>
                  </a:lnTo>
                  <a:lnTo>
                    <a:pt x="2811" y="442"/>
                  </a:lnTo>
                  <a:lnTo>
                    <a:pt x="2641" y="772"/>
                  </a:lnTo>
                  <a:lnTo>
                    <a:pt x="2479" y="1103"/>
                  </a:lnTo>
                  <a:lnTo>
                    <a:pt x="2316" y="1544"/>
                  </a:lnTo>
                  <a:lnTo>
                    <a:pt x="2160" y="2040"/>
                  </a:lnTo>
                  <a:lnTo>
                    <a:pt x="2005" y="2536"/>
                  </a:lnTo>
                  <a:lnTo>
                    <a:pt x="1856" y="3142"/>
                  </a:lnTo>
                  <a:lnTo>
                    <a:pt x="1714" y="3803"/>
                  </a:lnTo>
                  <a:lnTo>
                    <a:pt x="1571" y="4519"/>
                  </a:lnTo>
                  <a:lnTo>
                    <a:pt x="1436" y="5291"/>
                  </a:lnTo>
                  <a:lnTo>
                    <a:pt x="1300" y="6117"/>
                  </a:lnTo>
                  <a:lnTo>
                    <a:pt x="1172" y="6944"/>
                  </a:lnTo>
                  <a:lnTo>
                    <a:pt x="1050" y="7880"/>
                  </a:lnTo>
                  <a:lnTo>
                    <a:pt x="935" y="8817"/>
                  </a:lnTo>
                  <a:lnTo>
                    <a:pt x="826" y="9864"/>
                  </a:lnTo>
                  <a:lnTo>
                    <a:pt x="718" y="10911"/>
                  </a:lnTo>
                  <a:lnTo>
                    <a:pt x="623" y="12013"/>
                  </a:lnTo>
                  <a:lnTo>
                    <a:pt x="528" y="13115"/>
                  </a:lnTo>
                  <a:lnTo>
                    <a:pt x="440" y="14272"/>
                  </a:lnTo>
                  <a:lnTo>
                    <a:pt x="366" y="15484"/>
                  </a:lnTo>
                  <a:lnTo>
                    <a:pt x="291" y="16751"/>
                  </a:lnTo>
                  <a:lnTo>
                    <a:pt x="224" y="18019"/>
                  </a:lnTo>
                  <a:lnTo>
                    <a:pt x="170" y="19341"/>
                  </a:lnTo>
                  <a:lnTo>
                    <a:pt x="122" y="20664"/>
                  </a:lnTo>
                  <a:lnTo>
                    <a:pt x="81" y="22041"/>
                  </a:lnTo>
                  <a:lnTo>
                    <a:pt x="48" y="23419"/>
                  </a:lnTo>
                  <a:lnTo>
                    <a:pt x="21" y="24851"/>
                  </a:lnTo>
                  <a:lnTo>
                    <a:pt x="7" y="26284"/>
                  </a:lnTo>
                  <a:lnTo>
                    <a:pt x="0" y="27386"/>
                  </a:lnTo>
                  <a:lnTo>
                    <a:pt x="0" y="28543"/>
                  </a:lnTo>
                  <a:lnTo>
                    <a:pt x="0" y="29645"/>
                  </a:lnTo>
                  <a:lnTo>
                    <a:pt x="14" y="30747"/>
                  </a:lnTo>
                  <a:lnTo>
                    <a:pt x="27" y="31904"/>
                  </a:lnTo>
                  <a:lnTo>
                    <a:pt x="48" y="33006"/>
                  </a:lnTo>
                  <a:lnTo>
                    <a:pt x="75" y="34108"/>
                  </a:lnTo>
                  <a:lnTo>
                    <a:pt x="109" y="35210"/>
                  </a:lnTo>
                  <a:lnTo>
                    <a:pt x="149" y="36367"/>
                  </a:lnTo>
                  <a:lnTo>
                    <a:pt x="190" y="37469"/>
                  </a:lnTo>
                  <a:lnTo>
                    <a:pt x="230" y="38516"/>
                  </a:lnTo>
                  <a:lnTo>
                    <a:pt x="278" y="39453"/>
                  </a:lnTo>
                  <a:lnTo>
                    <a:pt x="325" y="40279"/>
                  </a:lnTo>
                  <a:lnTo>
                    <a:pt x="373" y="41051"/>
                  </a:lnTo>
                  <a:lnTo>
                    <a:pt x="420" y="41767"/>
                  </a:lnTo>
                  <a:lnTo>
                    <a:pt x="467" y="42373"/>
                  </a:lnTo>
                  <a:lnTo>
                    <a:pt x="556" y="43365"/>
                  </a:lnTo>
                  <a:lnTo>
                    <a:pt x="630" y="44026"/>
                  </a:lnTo>
                  <a:lnTo>
                    <a:pt x="684" y="44412"/>
                  </a:lnTo>
                  <a:lnTo>
                    <a:pt x="705" y="44467"/>
                  </a:lnTo>
                  <a:lnTo>
                    <a:pt x="711" y="44467"/>
                  </a:lnTo>
                  <a:lnTo>
                    <a:pt x="718" y="44357"/>
                  </a:lnTo>
                  <a:lnTo>
                    <a:pt x="718" y="44191"/>
                  </a:lnTo>
                  <a:lnTo>
                    <a:pt x="698" y="43640"/>
                  </a:lnTo>
                  <a:lnTo>
                    <a:pt x="616" y="41712"/>
                  </a:lnTo>
                  <a:lnTo>
                    <a:pt x="562" y="40389"/>
                  </a:lnTo>
                  <a:lnTo>
                    <a:pt x="508" y="38736"/>
                  </a:lnTo>
                  <a:lnTo>
                    <a:pt x="461" y="36808"/>
                  </a:lnTo>
                  <a:lnTo>
                    <a:pt x="420" y="34714"/>
                  </a:lnTo>
                  <a:lnTo>
                    <a:pt x="400" y="33282"/>
                  </a:lnTo>
                  <a:lnTo>
                    <a:pt x="379" y="31904"/>
                  </a:lnTo>
                  <a:lnTo>
                    <a:pt x="373" y="30527"/>
                  </a:lnTo>
                  <a:lnTo>
                    <a:pt x="379" y="29149"/>
                  </a:lnTo>
                  <a:lnTo>
                    <a:pt x="386" y="27827"/>
                  </a:lnTo>
                  <a:lnTo>
                    <a:pt x="407" y="26449"/>
                  </a:lnTo>
                  <a:lnTo>
                    <a:pt x="434" y="25127"/>
                  </a:lnTo>
                  <a:lnTo>
                    <a:pt x="467" y="23859"/>
                  </a:lnTo>
                  <a:lnTo>
                    <a:pt x="508" y="22537"/>
                  </a:lnTo>
                  <a:lnTo>
                    <a:pt x="562" y="21270"/>
                  </a:lnTo>
                  <a:lnTo>
                    <a:pt x="616" y="20057"/>
                  </a:lnTo>
                  <a:lnTo>
                    <a:pt x="684" y="18845"/>
                  </a:lnTo>
                  <a:lnTo>
                    <a:pt x="752" y="17688"/>
                  </a:lnTo>
                  <a:lnTo>
                    <a:pt x="833" y="16531"/>
                  </a:lnTo>
                  <a:lnTo>
                    <a:pt x="914" y="15374"/>
                  </a:lnTo>
                  <a:lnTo>
                    <a:pt x="1009" y="14327"/>
                  </a:lnTo>
                  <a:lnTo>
                    <a:pt x="1104" y="13280"/>
                  </a:lnTo>
                  <a:lnTo>
                    <a:pt x="1206" y="12233"/>
                  </a:lnTo>
                  <a:lnTo>
                    <a:pt x="1314" y="11297"/>
                  </a:lnTo>
                  <a:lnTo>
                    <a:pt x="1429" y="10360"/>
                  </a:lnTo>
                  <a:lnTo>
                    <a:pt x="1551" y="9478"/>
                  </a:lnTo>
                  <a:lnTo>
                    <a:pt x="1680" y="8652"/>
                  </a:lnTo>
                  <a:lnTo>
                    <a:pt x="1808" y="7880"/>
                  </a:lnTo>
                  <a:lnTo>
                    <a:pt x="1944" y="7109"/>
                  </a:lnTo>
                  <a:lnTo>
                    <a:pt x="2086" y="6448"/>
                  </a:lnTo>
                  <a:lnTo>
                    <a:pt x="2228" y="5786"/>
                  </a:lnTo>
                  <a:lnTo>
                    <a:pt x="2377" y="5235"/>
                  </a:lnTo>
                  <a:lnTo>
                    <a:pt x="2533" y="4740"/>
                  </a:lnTo>
                  <a:lnTo>
                    <a:pt x="2695" y="4244"/>
                  </a:lnTo>
                  <a:lnTo>
                    <a:pt x="2858" y="3858"/>
                  </a:lnTo>
                  <a:lnTo>
                    <a:pt x="3020" y="3527"/>
                  </a:lnTo>
                  <a:lnTo>
                    <a:pt x="3190" y="3252"/>
                  </a:lnTo>
                  <a:lnTo>
                    <a:pt x="3312" y="3142"/>
                  </a:lnTo>
                  <a:lnTo>
                    <a:pt x="3434" y="3031"/>
                  </a:lnTo>
                  <a:lnTo>
                    <a:pt x="3555" y="2976"/>
                  </a:lnTo>
                  <a:lnTo>
                    <a:pt x="3677" y="2921"/>
                  </a:lnTo>
                  <a:lnTo>
                    <a:pt x="3820" y="2811"/>
                  </a:lnTo>
                  <a:lnTo>
                    <a:pt x="3955" y="2756"/>
                  </a:lnTo>
                  <a:lnTo>
                    <a:pt x="4077" y="2756"/>
                  </a:lnTo>
                  <a:lnTo>
                    <a:pt x="4192" y="2811"/>
                  </a:lnTo>
                  <a:lnTo>
                    <a:pt x="4402" y="2921"/>
                  </a:lnTo>
                  <a:lnTo>
                    <a:pt x="4578" y="3087"/>
                  </a:lnTo>
                  <a:lnTo>
                    <a:pt x="4815" y="3307"/>
                  </a:lnTo>
                  <a:lnTo>
                    <a:pt x="4883" y="3362"/>
                  </a:lnTo>
                  <a:lnTo>
                    <a:pt x="4903" y="3307"/>
                  </a:lnTo>
                  <a:lnTo>
                    <a:pt x="4910" y="3197"/>
                  </a:lnTo>
                  <a:lnTo>
                    <a:pt x="4774" y="2425"/>
                  </a:lnTo>
                  <a:lnTo>
                    <a:pt x="4632" y="1709"/>
                  </a:lnTo>
                  <a:lnTo>
                    <a:pt x="4483" y="1158"/>
                  </a:lnTo>
                  <a:lnTo>
                    <a:pt x="4334" y="717"/>
                  </a:lnTo>
                  <a:lnTo>
                    <a:pt x="4172" y="332"/>
                  </a:lnTo>
                  <a:lnTo>
                    <a:pt x="4009" y="111"/>
                  </a:lnTo>
                  <a:lnTo>
                    <a:pt x="3847" y="1"/>
                  </a:lnTo>
                  <a:lnTo>
                    <a:pt x="3677" y="56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 rot="10800000" flipH="1">
              <a:off x="2419850" y="2435373"/>
              <a:ext cx="15576" cy="17035"/>
            </a:xfrm>
            <a:custGeom>
              <a:avLst/>
              <a:gdLst/>
              <a:ahLst/>
              <a:cxnLst/>
              <a:rect l="l" t="t" r="r" b="b"/>
              <a:pathLst>
                <a:path w="739" h="5731" extrusionOk="0">
                  <a:moveTo>
                    <a:pt x="122" y="0"/>
                  </a:moveTo>
                  <a:lnTo>
                    <a:pt x="75" y="55"/>
                  </a:lnTo>
                  <a:lnTo>
                    <a:pt x="41" y="221"/>
                  </a:lnTo>
                  <a:lnTo>
                    <a:pt x="21" y="386"/>
                  </a:lnTo>
                  <a:lnTo>
                    <a:pt x="14" y="551"/>
                  </a:lnTo>
                  <a:lnTo>
                    <a:pt x="7" y="716"/>
                  </a:lnTo>
                  <a:lnTo>
                    <a:pt x="0" y="937"/>
                  </a:lnTo>
                  <a:lnTo>
                    <a:pt x="7" y="1378"/>
                  </a:lnTo>
                  <a:lnTo>
                    <a:pt x="21" y="1929"/>
                  </a:lnTo>
                  <a:lnTo>
                    <a:pt x="55" y="2535"/>
                  </a:lnTo>
                  <a:lnTo>
                    <a:pt x="95" y="3086"/>
                  </a:lnTo>
                  <a:lnTo>
                    <a:pt x="143" y="3692"/>
                  </a:lnTo>
                  <a:lnTo>
                    <a:pt x="204" y="4298"/>
                  </a:lnTo>
                  <a:lnTo>
                    <a:pt x="265" y="4849"/>
                  </a:lnTo>
                  <a:lnTo>
                    <a:pt x="332" y="5235"/>
                  </a:lnTo>
                  <a:lnTo>
                    <a:pt x="407" y="5510"/>
                  </a:lnTo>
                  <a:lnTo>
                    <a:pt x="474" y="5676"/>
                  </a:lnTo>
                  <a:lnTo>
                    <a:pt x="542" y="5731"/>
                  </a:lnTo>
                  <a:lnTo>
                    <a:pt x="610" y="5676"/>
                  </a:lnTo>
                  <a:lnTo>
                    <a:pt x="664" y="5510"/>
                  </a:lnTo>
                  <a:lnTo>
                    <a:pt x="712" y="5235"/>
                  </a:lnTo>
                  <a:lnTo>
                    <a:pt x="732" y="4904"/>
                  </a:lnTo>
                  <a:lnTo>
                    <a:pt x="739" y="4463"/>
                  </a:lnTo>
                  <a:lnTo>
                    <a:pt x="732" y="4078"/>
                  </a:lnTo>
                  <a:lnTo>
                    <a:pt x="712" y="3582"/>
                  </a:lnTo>
                  <a:lnTo>
                    <a:pt x="678" y="3086"/>
                  </a:lnTo>
                  <a:lnTo>
                    <a:pt x="637" y="2590"/>
                  </a:lnTo>
                  <a:lnTo>
                    <a:pt x="576" y="2094"/>
                  </a:lnTo>
                  <a:lnTo>
                    <a:pt x="502" y="1598"/>
                  </a:lnTo>
                  <a:lnTo>
                    <a:pt x="427" y="1102"/>
                  </a:lnTo>
                  <a:lnTo>
                    <a:pt x="359" y="716"/>
                  </a:lnTo>
                  <a:lnTo>
                    <a:pt x="292" y="386"/>
                  </a:lnTo>
                  <a:lnTo>
                    <a:pt x="231" y="165"/>
                  </a:lnTo>
                  <a:lnTo>
                    <a:pt x="170" y="5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 rot="10800000" flipH="1">
              <a:off x="295047" y="1836948"/>
              <a:ext cx="383695" cy="173451"/>
            </a:xfrm>
            <a:custGeom>
              <a:avLst/>
              <a:gdLst/>
              <a:ahLst/>
              <a:cxnLst/>
              <a:rect l="l" t="t" r="r" b="b"/>
              <a:pathLst>
                <a:path w="18204" h="58352" extrusionOk="0">
                  <a:moveTo>
                    <a:pt x="17615" y="1"/>
                  </a:moveTo>
                  <a:lnTo>
                    <a:pt x="17317" y="56"/>
                  </a:lnTo>
                  <a:lnTo>
                    <a:pt x="17019" y="221"/>
                  </a:lnTo>
                  <a:lnTo>
                    <a:pt x="16382" y="276"/>
                  </a:lnTo>
                  <a:lnTo>
                    <a:pt x="15624" y="497"/>
                  </a:lnTo>
                  <a:lnTo>
                    <a:pt x="14764" y="827"/>
                  </a:lnTo>
                  <a:lnTo>
                    <a:pt x="13795" y="1268"/>
                  </a:lnTo>
                  <a:lnTo>
                    <a:pt x="13132" y="1654"/>
                  </a:lnTo>
                  <a:lnTo>
                    <a:pt x="12468" y="2094"/>
                  </a:lnTo>
                  <a:lnTo>
                    <a:pt x="11804" y="2535"/>
                  </a:lnTo>
                  <a:lnTo>
                    <a:pt x="11141" y="3031"/>
                  </a:lnTo>
                  <a:lnTo>
                    <a:pt x="10477" y="3582"/>
                  </a:lnTo>
                  <a:lnTo>
                    <a:pt x="9813" y="4188"/>
                  </a:lnTo>
                  <a:lnTo>
                    <a:pt x="9150" y="4849"/>
                  </a:lnTo>
                  <a:lnTo>
                    <a:pt x="8493" y="5511"/>
                  </a:lnTo>
                  <a:lnTo>
                    <a:pt x="7829" y="6227"/>
                  </a:lnTo>
                  <a:lnTo>
                    <a:pt x="7172" y="6998"/>
                  </a:lnTo>
                  <a:lnTo>
                    <a:pt x="6509" y="7825"/>
                  </a:lnTo>
                  <a:lnTo>
                    <a:pt x="5852" y="8651"/>
                  </a:lnTo>
                  <a:lnTo>
                    <a:pt x="5195" y="9533"/>
                  </a:lnTo>
                  <a:lnTo>
                    <a:pt x="4538" y="10470"/>
                  </a:lnTo>
                  <a:lnTo>
                    <a:pt x="3881" y="11462"/>
                  </a:lnTo>
                  <a:lnTo>
                    <a:pt x="3224" y="12508"/>
                  </a:lnTo>
                  <a:lnTo>
                    <a:pt x="2466" y="13721"/>
                  </a:lnTo>
                  <a:lnTo>
                    <a:pt x="2276" y="14051"/>
                  </a:lnTo>
                  <a:lnTo>
                    <a:pt x="2080" y="14437"/>
                  </a:lnTo>
                  <a:lnTo>
                    <a:pt x="1890" y="14823"/>
                  </a:lnTo>
                  <a:lnTo>
                    <a:pt x="1701" y="15319"/>
                  </a:lnTo>
                  <a:lnTo>
                    <a:pt x="1511" y="15814"/>
                  </a:lnTo>
                  <a:lnTo>
                    <a:pt x="1328" y="16421"/>
                  </a:lnTo>
                  <a:lnTo>
                    <a:pt x="1152" y="17082"/>
                  </a:lnTo>
                  <a:lnTo>
                    <a:pt x="976" y="17853"/>
                  </a:lnTo>
                  <a:lnTo>
                    <a:pt x="807" y="18735"/>
                  </a:lnTo>
                  <a:lnTo>
                    <a:pt x="644" y="19727"/>
                  </a:lnTo>
                  <a:lnTo>
                    <a:pt x="570" y="20278"/>
                  </a:lnTo>
                  <a:lnTo>
                    <a:pt x="495" y="20829"/>
                  </a:lnTo>
                  <a:lnTo>
                    <a:pt x="421" y="21435"/>
                  </a:lnTo>
                  <a:lnTo>
                    <a:pt x="346" y="22041"/>
                  </a:lnTo>
                  <a:lnTo>
                    <a:pt x="279" y="22757"/>
                  </a:lnTo>
                  <a:lnTo>
                    <a:pt x="224" y="23418"/>
                  </a:lnTo>
                  <a:lnTo>
                    <a:pt x="170" y="24190"/>
                  </a:lnTo>
                  <a:lnTo>
                    <a:pt x="123" y="24961"/>
                  </a:lnTo>
                  <a:lnTo>
                    <a:pt x="89" y="25732"/>
                  </a:lnTo>
                  <a:lnTo>
                    <a:pt x="55" y="26504"/>
                  </a:lnTo>
                  <a:lnTo>
                    <a:pt x="35" y="27330"/>
                  </a:lnTo>
                  <a:lnTo>
                    <a:pt x="14" y="28157"/>
                  </a:lnTo>
                  <a:lnTo>
                    <a:pt x="1" y="28983"/>
                  </a:lnTo>
                  <a:lnTo>
                    <a:pt x="1" y="29810"/>
                  </a:lnTo>
                  <a:lnTo>
                    <a:pt x="8" y="30636"/>
                  </a:lnTo>
                  <a:lnTo>
                    <a:pt x="14" y="31463"/>
                  </a:lnTo>
                  <a:lnTo>
                    <a:pt x="35" y="32289"/>
                  </a:lnTo>
                  <a:lnTo>
                    <a:pt x="62" y="33116"/>
                  </a:lnTo>
                  <a:lnTo>
                    <a:pt x="96" y="33942"/>
                  </a:lnTo>
                  <a:lnTo>
                    <a:pt x="136" y="34714"/>
                  </a:lnTo>
                  <a:lnTo>
                    <a:pt x="224" y="36036"/>
                  </a:lnTo>
                  <a:lnTo>
                    <a:pt x="326" y="37304"/>
                  </a:lnTo>
                  <a:lnTo>
                    <a:pt x="434" y="38461"/>
                  </a:lnTo>
                  <a:lnTo>
                    <a:pt x="563" y="39563"/>
                  </a:lnTo>
                  <a:lnTo>
                    <a:pt x="698" y="40554"/>
                  </a:lnTo>
                  <a:lnTo>
                    <a:pt x="841" y="41491"/>
                  </a:lnTo>
                  <a:lnTo>
                    <a:pt x="996" y="42318"/>
                  </a:lnTo>
                  <a:lnTo>
                    <a:pt x="1159" y="43034"/>
                  </a:lnTo>
                  <a:lnTo>
                    <a:pt x="1464" y="43971"/>
                  </a:lnTo>
                  <a:lnTo>
                    <a:pt x="1768" y="44852"/>
                  </a:lnTo>
                  <a:lnTo>
                    <a:pt x="2080" y="45624"/>
                  </a:lnTo>
                  <a:lnTo>
                    <a:pt x="2391" y="46340"/>
                  </a:lnTo>
                  <a:lnTo>
                    <a:pt x="2703" y="47001"/>
                  </a:lnTo>
                  <a:lnTo>
                    <a:pt x="3021" y="47552"/>
                  </a:lnTo>
                  <a:lnTo>
                    <a:pt x="3339" y="48048"/>
                  </a:lnTo>
                  <a:lnTo>
                    <a:pt x="3665" y="48489"/>
                  </a:lnTo>
                  <a:lnTo>
                    <a:pt x="5845" y="52015"/>
                  </a:lnTo>
                  <a:lnTo>
                    <a:pt x="9021" y="56974"/>
                  </a:lnTo>
                  <a:lnTo>
                    <a:pt x="9312" y="57525"/>
                  </a:lnTo>
                  <a:lnTo>
                    <a:pt x="9603" y="57911"/>
                  </a:lnTo>
                  <a:lnTo>
                    <a:pt x="9895" y="58187"/>
                  </a:lnTo>
                  <a:lnTo>
                    <a:pt x="10193" y="58352"/>
                  </a:lnTo>
                  <a:lnTo>
                    <a:pt x="10193" y="58352"/>
                  </a:lnTo>
                  <a:lnTo>
                    <a:pt x="9908" y="57580"/>
                  </a:lnTo>
                  <a:lnTo>
                    <a:pt x="9624" y="56864"/>
                  </a:lnTo>
                  <a:lnTo>
                    <a:pt x="9339" y="56258"/>
                  </a:lnTo>
                  <a:lnTo>
                    <a:pt x="9048" y="55762"/>
                  </a:lnTo>
                  <a:lnTo>
                    <a:pt x="5933" y="49426"/>
                  </a:lnTo>
                  <a:lnTo>
                    <a:pt x="3759" y="45513"/>
                  </a:lnTo>
                  <a:lnTo>
                    <a:pt x="3448" y="45073"/>
                  </a:lnTo>
                  <a:lnTo>
                    <a:pt x="3143" y="44522"/>
                  </a:lnTo>
                  <a:lnTo>
                    <a:pt x="2838" y="43916"/>
                  </a:lnTo>
                  <a:lnTo>
                    <a:pt x="2534" y="43309"/>
                  </a:lnTo>
                  <a:lnTo>
                    <a:pt x="2236" y="42538"/>
                  </a:lnTo>
                  <a:lnTo>
                    <a:pt x="1938" y="41767"/>
                  </a:lnTo>
                  <a:lnTo>
                    <a:pt x="1640" y="40940"/>
                  </a:lnTo>
                  <a:lnTo>
                    <a:pt x="1349" y="40003"/>
                  </a:lnTo>
                  <a:lnTo>
                    <a:pt x="1213" y="39397"/>
                  </a:lnTo>
                  <a:lnTo>
                    <a:pt x="1078" y="38681"/>
                  </a:lnTo>
                  <a:lnTo>
                    <a:pt x="956" y="37910"/>
                  </a:lnTo>
                  <a:lnTo>
                    <a:pt x="841" y="37083"/>
                  </a:lnTo>
                  <a:lnTo>
                    <a:pt x="739" y="36091"/>
                  </a:lnTo>
                  <a:lnTo>
                    <a:pt x="644" y="35100"/>
                  </a:lnTo>
                  <a:lnTo>
                    <a:pt x="556" y="34053"/>
                  </a:lnTo>
                  <a:lnTo>
                    <a:pt x="489" y="32896"/>
                  </a:lnTo>
                  <a:lnTo>
                    <a:pt x="455" y="32289"/>
                  </a:lnTo>
                  <a:lnTo>
                    <a:pt x="434" y="31683"/>
                  </a:lnTo>
                  <a:lnTo>
                    <a:pt x="414" y="31077"/>
                  </a:lnTo>
                  <a:lnTo>
                    <a:pt x="400" y="30471"/>
                  </a:lnTo>
                  <a:lnTo>
                    <a:pt x="394" y="29865"/>
                  </a:lnTo>
                  <a:lnTo>
                    <a:pt x="387" y="29259"/>
                  </a:lnTo>
                  <a:lnTo>
                    <a:pt x="394" y="28653"/>
                  </a:lnTo>
                  <a:lnTo>
                    <a:pt x="400" y="28047"/>
                  </a:lnTo>
                  <a:lnTo>
                    <a:pt x="414" y="27441"/>
                  </a:lnTo>
                  <a:lnTo>
                    <a:pt x="428" y="26834"/>
                  </a:lnTo>
                  <a:lnTo>
                    <a:pt x="455" y="26228"/>
                  </a:lnTo>
                  <a:lnTo>
                    <a:pt x="482" y="25677"/>
                  </a:lnTo>
                  <a:lnTo>
                    <a:pt x="516" y="25071"/>
                  </a:lnTo>
                  <a:lnTo>
                    <a:pt x="549" y="24520"/>
                  </a:lnTo>
                  <a:lnTo>
                    <a:pt x="597" y="24024"/>
                  </a:lnTo>
                  <a:lnTo>
                    <a:pt x="644" y="23528"/>
                  </a:lnTo>
                  <a:lnTo>
                    <a:pt x="766" y="22537"/>
                  </a:lnTo>
                  <a:lnTo>
                    <a:pt x="902" y="21655"/>
                  </a:lnTo>
                  <a:lnTo>
                    <a:pt x="1037" y="20829"/>
                  </a:lnTo>
                  <a:lnTo>
                    <a:pt x="1186" y="20057"/>
                  </a:lnTo>
                  <a:lnTo>
                    <a:pt x="1335" y="19396"/>
                  </a:lnTo>
                  <a:lnTo>
                    <a:pt x="1491" y="18790"/>
                  </a:lnTo>
                  <a:lnTo>
                    <a:pt x="1653" y="18294"/>
                  </a:lnTo>
                  <a:lnTo>
                    <a:pt x="1816" y="17853"/>
                  </a:lnTo>
                  <a:lnTo>
                    <a:pt x="2181" y="17027"/>
                  </a:lnTo>
                  <a:lnTo>
                    <a:pt x="2547" y="16310"/>
                  </a:lnTo>
                  <a:lnTo>
                    <a:pt x="2920" y="15704"/>
                  </a:lnTo>
                  <a:lnTo>
                    <a:pt x="3292" y="15153"/>
                  </a:lnTo>
                  <a:lnTo>
                    <a:pt x="3942" y="14161"/>
                  </a:lnTo>
                  <a:lnTo>
                    <a:pt x="4599" y="13170"/>
                  </a:lnTo>
                  <a:lnTo>
                    <a:pt x="5249" y="12233"/>
                  </a:lnTo>
                  <a:lnTo>
                    <a:pt x="5906" y="11296"/>
                  </a:lnTo>
                  <a:lnTo>
                    <a:pt x="6563" y="10415"/>
                  </a:lnTo>
                  <a:lnTo>
                    <a:pt x="7220" y="9588"/>
                  </a:lnTo>
                  <a:lnTo>
                    <a:pt x="7877" y="8762"/>
                  </a:lnTo>
                  <a:lnTo>
                    <a:pt x="8534" y="7990"/>
                  </a:lnTo>
                  <a:lnTo>
                    <a:pt x="9190" y="7274"/>
                  </a:lnTo>
                  <a:lnTo>
                    <a:pt x="9847" y="6558"/>
                  </a:lnTo>
                  <a:lnTo>
                    <a:pt x="10504" y="5896"/>
                  </a:lnTo>
                  <a:lnTo>
                    <a:pt x="11168" y="5235"/>
                  </a:lnTo>
                  <a:lnTo>
                    <a:pt x="11825" y="4629"/>
                  </a:lnTo>
                  <a:lnTo>
                    <a:pt x="12488" y="4078"/>
                  </a:lnTo>
                  <a:lnTo>
                    <a:pt x="13152" y="3527"/>
                  </a:lnTo>
                  <a:lnTo>
                    <a:pt x="13809" y="3031"/>
                  </a:lnTo>
                  <a:lnTo>
                    <a:pt x="17019" y="882"/>
                  </a:lnTo>
                  <a:lnTo>
                    <a:pt x="17317" y="882"/>
                  </a:lnTo>
                  <a:lnTo>
                    <a:pt x="17615" y="772"/>
                  </a:lnTo>
                  <a:lnTo>
                    <a:pt x="17906" y="552"/>
                  </a:lnTo>
                  <a:lnTo>
                    <a:pt x="18204" y="221"/>
                  </a:lnTo>
                  <a:lnTo>
                    <a:pt x="17906" y="56"/>
                  </a:lnTo>
                  <a:lnTo>
                    <a:pt x="17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 rot="10800000" flipH="1">
              <a:off x="-143025" y="2004840"/>
              <a:ext cx="454895" cy="57331"/>
            </a:xfrm>
            <a:custGeom>
              <a:avLst/>
              <a:gdLst/>
              <a:ahLst/>
              <a:cxnLst/>
              <a:rect l="l" t="t" r="r" b="b"/>
              <a:pathLst>
                <a:path w="21582" h="19287" extrusionOk="0">
                  <a:moveTo>
                    <a:pt x="15481" y="1"/>
                  </a:moveTo>
                  <a:lnTo>
                    <a:pt x="14993" y="56"/>
                  </a:lnTo>
                  <a:lnTo>
                    <a:pt x="14512" y="166"/>
                  </a:lnTo>
                  <a:lnTo>
                    <a:pt x="14031" y="276"/>
                  </a:lnTo>
                  <a:lnTo>
                    <a:pt x="13544" y="387"/>
                  </a:lnTo>
                  <a:lnTo>
                    <a:pt x="13063" y="607"/>
                  </a:lnTo>
                  <a:lnTo>
                    <a:pt x="12582" y="772"/>
                  </a:lnTo>
                  <a:lnTo>
                    <a:pt x="12095" y="1048"/>
                  </a:lnTo>
                  <a:lnTo>
                    <a:pt x="11614" y="1323"/>
                  </a:lnTo>
                  <a:lnTo>
                    <a:pt x="11133" y="1654"/>
                  </a:lnTo>
                  <a:lnTo>
                    <a:pt x="10652" y="1985"/>
                  </a:lnTo>
                  <a:lnTo>
                    <a:pt x="9697" y="2811"/>
                  </a:lnTo>
                  <a:lnTo>
                    <a:pt x="8743" y="3748"/>
                  </a:lnTo>
                  <a:lnTo>
                    <a:pt x="7794" y="4795"/>
                  </a:lnTo>
                  <a:lnTo>
                    <a:pt x="6846" y="6007"/>
                  </a:lnTo>
                  <a:lnTo>
                    <a:pt x="5898" y="7329"/>
                  </a:lnTo>
                  <a:lnTo>
                    <a:pt x="4957" y="8762"/>
                  </a:lnTo>
                  <a:lnTo>
                    <a:pt x="4016" y="10360"/>
                  </a:lnTo>
                  <a:lnTo>
                    <a:pt x="3074" y="12013"/>
                  </a:lnTo>
                  <a:lnTo>
                    <a:pt x="2390" y="13335"/>
                  </a:lnTo>
                  <a:lnTo>
                    <a:pt x="1781" y="14603"/>
                  </a:lnTo>
                  <a:lnTo>
                    <a:pt x="1253" y="15760"/>
                  </a:lnTo>
                  <a:lnTo>
                    <a:pt x="806" y="16807"/>
                  </a:lnTo>
                  <a:lnTo>
                    <a:pt x="596" y="17247"/>
                  </a:lnTo>
                  <a:lnTo>
                    <a:pt x="393" y="17798"/>
                  </a:lnTo>
                  <a:lnTo>
                    <a:pt x="196" y="18404"/>
                  </a:lnTo>
                  <a:lnTo>
                    <a:pt x="0" y="19176"/>
                  </a:lnTo>
                  <a:lnTo>
                    <a:pt x="7" y="19231"/>
                  </a:lnTo>
                  <a:lnTo>
                    <a:pt x="14" y="19286"/>
                  </a:lnTo>
                  <a:lnTo>
                    <a:pt x="54" y="19286"/>
                  </a:lnTo>
                  <a:lnTo>
                    <a:pt x="217" y="19121"/>
                  </a:lnTo>
                  <a:lnTo>
                    <a:pt x="481" y="18735"/>
                  </a:lnTo>
                  <a:lnTo>
                    <a:pt x="840" y="18184"/>
                  </a:lnTo>
                  <a:lnTo>
                    <a:pt x="1828" y="16586"/>
                  </a:lnTo>
                  <a:lnTo>
                    <a:pt x="3135" y="14547"/>
                  </a:lnTo>
                  <a:lnTo>
                    <a:pt x="3894" y="13445"/>
                  </a:lnTo>
                  <a:lnTo>
                    <a:pt x="4720" y="12288"/>
                  </a:lnTo>
                  <a:lnTo>
                    <a:pt x="5607" y="11131"/>
                  </a:lnTo>
                  <a:lnTo>
                    <a:pt x="6548" y="9974"/>
                  </a:lnTo>
                  <a:lnTo>
                    <a:pt x="7537" y="8817"/>
                  </a:lnTo>
                  <a:lnTo>
                    <a:pt x="8573" y="7770"/>
                  </a:lnTo>
                  <a:lnTo>
                    <a:pt x="9650" y="6778"/>
                  </a:lnTo>
                  <a:lnTo>
                    <a:pt x="10198" y="6338"/>
                  </a:lnTo>
                  <a:lnTo>
                    <a:pt x="10754" y="5897"/>
                  </a:lnTo>
                  <a:lnTo>
                    <a:pt x="11316" y="5511"/>
                  </a:lnTo>
                  <a:lnTo>
                    <a:pt x="11864" y="5180"/>
                  </a:lnTo>
                  <a:lnTo>
                    <a:pt x="12941" y="4574"/>
                  </a:lnTo>
                  <a:lnTo>
                    <a:pt x="13984" y="4133"/>
                  </a:lnTo>
                  <a:lnTo>
                    <a:pt x="14979" y="3748"/>
                  </a:lnTo>
                  <a:lnTo>
                    <a:pt x="15927" y="3527"/>
                  </a:lnTo>
                  <a:lnTo>
                    <a:pt x="16821" y="3362"/>
                  </a:lnTo>
                  <a:lnTo>
                    <a:pt x="17654" y="3307"/>
                  </a:lnTo>
                  <a:lnTo>
                    <a:pt x="18426" y="3307"/>
                  </a:lnTo>
                  <a:lnTo>
                    <a:pt x="19754" y="3362"/>
                  </a:lnTo>
                  <a:lnTo>
                    <a:pt x="21101" y="3362"/>
                  </a:lnTo>
                  <a:lnTo>
                    <a:pt x="21365" y="3252"/>
                  </a:lnTo>
                  <a:lnTo>
                    <a:pt x="21460" y="3197"/>
                  </a:lnTo>
                  <a:lnTo>
                    <a:pt x="21528" y="3142"/>
                  </a:lnTo>
                  <a:lnTo>
                    <a:pt x="21568" y="3087"/>
                  </a:lnTo>
                  <a:lnTo>
                    <a:pt x="21575" y="3031"/>
                  </a:lnTo>
                  <a:lnTo>
                    <a:pt x="21582" y="2976"/>
                  </a:lnTo>
                  <a:lnTo>
                    <a:pt x="21372" y="2480"/>
                  </a:lnTo>
                  <a:lnTo>
                    <a:pt x="21155" y="2150"/>
                  </a:lnTo>
                  <a:lnTo>
                    <a:pt x="20939" y="1929"/>
                  </a:lnTo>
                  <a:lnTo>
                    <a:pt x="20715" y="1819"/>
                  </a:lnTo>
                  <a:lnTo>
                    <a:pt x="20255" y="1434"/>
                  </a:lnTo>
                  <a:lnTo>
                    <a:pt x="19713" y="1048"/>
                  </a:lnTo>
                  <a:lnTo>
                    <a:pt x="19083" y="717"/>
                  </a:lnTo>
                  <a:lnTo>
                    <a:pt x="18379" y="442"/>
                  </a:lnTo>
                  <a:lnTo>
                    <a:pt x="17891" y="276"/>
                  </a:lnTo>
                  <a:lnTo>
                    <a:pt x="17411" y="166"/>
                  </a:lnTo>
                  <a:lnTo>
                    <a:pt x="16930" y="56"/>
                  </a:lnTo>
                  <a:lnTo>
                    <a:pt x="164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 rot="10800000" flipH="1">
              <a:off x="1422036" y="1628888"/>
              <a:ext cx="359161" cy="188522"/>
            </a:xfrm>
            <a:custGeom>
              <a:avLst/>
              <a:gdLst/>
              <a:ahLst/>
              <a:cxnLst/>
              <a:rect l="l" t="t" r="r" b="b"/>
              <a:pathLst>
                <a:path w="17040" h="63422" extrusionOk="0">
                  <a:moveTo>
                    <a:pt x="13897" y="1"/>
                  </a:moveTo>
                  <a:lnTo>
                    <a:pt x="14086" y="993"/>
                  </a:lnTo>
                  <a:lnTo>
                    <a:pt x="14283" y="1929"/>
                  </a:lnTo>
                  <a:lnTo>
                    <a:pt x="14486" y="2756"/>
                  </a:lnTo>
                  <a:lnTo>
                    <a:pt x="14696" y="3527"/>
                  </a:lnTo>
                  <a:lnTo>
                    <a:pt x="14825" y="4023"/>
                  </a:lnTo>
                  <a:lnTo>
                    <a:pt x="14960" y="4574"/>
                  </a:lnTo>
                  <a:lnTo>
                    <a:pt x="15089" y="5180"/>
                  </a:lnTo>
                  <a:lnTo>
                    <a:pt x="15217" y="5786"/>
                  </a:lnTo>
                  <a:lnTo>
                    <a:pt x="15339" y="6447"/>
                  </a:lnTo>
                  <a:lnTo>
                    <a:pt x="15461" y="7164"/>
                  </a:lnTo>
                  <a:lnTo>
                    <a:pt x="15576" y="7880"/>
                  </a:lnTo>
                  <a:lnTo>
                    <a:pt x="15691" y="8651"/>
                  </a:lnTo>
                  <a:lnTo>
                    <a:pt x="15800" y="9478"/>
                  </a:lnTo>
                  <a:lnTo>
                    <a:pt x="15908" y="10304"/>
                  </a:lnTo>
                  <a:lnTo>
                    <a:pt x="16010" y="11131"/>
                  </a:lnTo>
                  <a:lnTo>
                    <a:pt x="16111" y="12068"/>
                  </a:lnTo>
                  <a:lnTo>
                    <a:pt x="16206" y="12949"/>
                  </a:lnTo>
                  <a:lnTo>
                    <a:pt x="16301" y="13886"/>
                  </a:lnTo>
                  <a:lnTo>
                    <a:pt x="16389" y="14878"/>
                  </a:lnTo>
                  <a:lnTo>
                    <a:pt x="16470" y="15870"/>
                  </a:lnTo>
                  <a:lnTo>
                    <a:pt x="16518" y="16586"/>
                  </a:lnTo>
                  <a:lnTo>
                    <a:pt x="16558" y="17302"/>
                  </a:lnTo>
                  <a:lnTo>
                    <a:pt x="16592" y="18074"/>
                  </a:lnTo>
                  <a:lnTo>
                    <a:pt x="16619" y="18790"/>
                  </a:lnTo>
                  <a:lnTo>
                    <a:pt x="16646" y="19561"/>
                  </a:lnTo>
                  <a:lnTo>
                    <a:pt x="16660" y="20333"/>
                  </a:lnTo>
                  <a:lnTo>
                    <a:pt x="16673" y="21104"/>
                  </a:lnTo>
                  <a:lnTo>
                    <a:pt x="16687" y="21876"/>
                  </a:lnTo>
                  <a:lnTo>
                    <a:pt x="16687" y="22647"/>
                  </a:lnTo>
                  <a:lnTo>
                    <a:pt x="16687" y="23418"/>
                  </a:lnTo>
                  <a:lnTo>
                    <a:pt x="16680" y="24245"/>
                  </a:lnTo>
                  <a:lnTo>
                    <a:pt x="16667" y="25016"/>
                  </a:lnTo>
                  <a:lnTo>
                    <a:pt x="16653" y="25788"/>
                  </a:lnTo>
                  <a:lnTo>
                    <a:pt x="16626" y="26559"/>
                  </a:lnTo>
                  <a:lnTo>
                    <a:pt x="16599" y="27275"/>
                  </a:lnTo>
                  <a:lnTo>
                    <a:pt x="16565" y="28047"/>
                  </a:lnTo>
                  <a:lnTo>
                    <a:pt x="16518" y="28873"/>
                  </a:lnTo>
                  <a:lnTo>
                    <a:pt x="16463" y="29755"/>
                  </a:lnTo>
                  <a:lnTo>
                    <a:pt x="16409" y="30526"/>
                  </a:lnTo>
                  <a:lnTo>
                    <a:pt x="16348" y="31353"/>
                  </a:lnTo>
                  <a:lnTo>
                    <a:pt x="16287" y="32124"/>
                  </a:lnTo>
                  <a:lnTo>
                    <a:pt x="16220" y="32896"/>
                  </a:lnTo>
                  <a:lnTo>
                    <a:pt x="16152" y="33612"/>
                  </a:lnTo>
                  <a:lnTo>
                    <a:pt x="16077" y="34328"/>
                  </a:lnTo>
                  <a:lnTo>
                    <a:pt x="16003" y="34989"/>
                  </a:lnTo>
                  <a:lnTo>
                    <a:pt x="15922" y="35706"/>
                  </a:lnTo>
                  <a:lnTo>
                    <a:pt x="15840" y="36312"/>
                  </a:lnTo>
                  <a:lnTo>
                    <a:pt x="15752" y="36918"/>
                  </a:lnTo>
                  <a:lnTo>
                    <a:pt x="15664" y="37524"/>
                  </a:lnTo>
                  <a:lnTo>
                    <a:pt x="15576" y="38075"/>
                  </a:lnTo>
                  <a:lnTo>
                    <a:pt x="15481" y="38626"/>
                  </a:lnTo>
                  <a:lnTo>
                    <a:pt x="15387" y="39177"/>
                  </a:lnTo>
                  <a:lnTo>
                    <a:pt x="15163" y="40334"/>
                  </a:lnTo>
                  <a:lnTo>
                    <a:pt x="14940" y="41436"/>
                  </a:lnTo>
                  <a:lnTo>
                    <a:pt x="14710" y="42483"/>
                  </a:lnTo>
                  <a:lnTo>
                    <a:pt x="14479" y="43475"/>
                  </a:lnTo>
                  <a:lnTo>
                    <a:pt x="14242" y="44412"/>
                  </a:lnTo>
                  <a:lnTo>
                    <a:pt x="14005" y="45238"/>
                  </a:lnTo>
                  <a:lnTo>
                    <a:pt x="13761" y="46065"/>
                  </a:lnTo>
                  <a:lnTo>
                    <a:pt x="13518" y="46836"/>
                  </a:lnTo>
                  <a:lnTo>
                    <a:pt x="13254" y="47662"/>
                  </a:lnTo>
                  <a:lnTo>
                    <a:pt x="12983" y="48489"/>
                  </a:lnTo>
                  <a:lnTo>
                    <a:pt x="12712" y="49260"/>
                  </a:lnTo>
                  <a:lnTo>
                    <a:pt x="12441" y="49977"/>
                  </a:lnTo>
                  <a:lnTo>
                    <a:pt x="12170" y="50693"/>
                  </a:lnTo>
                  <a:lnTo>
                    <a:pt x="11892" y="51354"/>
                  </a:lnTo>
                  <a:lnTo>
                    <a:pt x="11615" y="51960"/>
                  </a:lnTo>
                  <a:lnTo>
                    <a:pt x="11344" y="52566"/>
                  </a:lnTo>
                  <a:lnTo>
                    <a:pt x="10850" y="53503"/>
                  </a:lnTo>
                  <a:lnTo>
                    <a:pt x="10355" y="54385"/>
                  </a:lnTo>
                  <a:lnTo>
                    <a:pt x="9861" y="55211"/>
                  </a:lnTo>
                  <a:lnTo>
                    <a:pt x="9366" y="55927"/>
                  </a:lnTo>
                  <a:lnTo>
                    <a:pt x="8872" y="56644"/>
                  </a:lnTo>
                  <a:lnTo>
                    <a:pt x="8378" y="57305"/>
                  </a:lnTo>
                  <a:lnTo>
                    <a:pt x="7877" y="57911"/>
                  </a:lnTo>
                  <a:lnTo>
                    <a:pt x="7376" y="58462"/>
                  </a:lnTo>
                  <a:lnTo>
                    <a:pt x="6874" y="58903"/>
                  </a:lnTo>
                  <a:lnTo>
                    <a:pt x="6373" y="59344"/>
                  </a:lnTo>
                  <a:lnTo>
                    <a:pt x="5872" y="59729"/>
                  </a:lnTo>
                  <a:lnTo>
                    <a:pt x="5371" y="60060"/>
                  </a:lnTo>
                  <a:lnTo>
                    <a:pt x="4870" y="60280"/>
                  </a:lnTo>
                  <a:lnTo>
                    <a:pt x="4369" y="60501"/>
                  </a:lnTo>
                  <a:lnTo>
                    <a:pt x="3861" y="60666"/>
                  </a:lnTo>
                  <a:lnTo>
                    <a:pt x="3360" y="60721"/>
                  </a:lnTo>
                  <a:lnTo>
                    <a:pt x="2940" y="60721"/>
                  </a:lnTo>
                  <a:lnTo>
                    <a:pt x="2520" y="60831"/>
                  </a:lnTo>
                  <a:lnTo>
                    <a:pt x="2093" y="60887"/>
                  </a:lnTo>
                  <a:lnTo>
                    <a:pt x="1674" y="61052"/>
                  </a:lnTo>
                  <a:lnTo>
                    <a:pt x="1254" y="61272"/>
                  </a:lnTo>
                  <a:lnTo>
                    <a:pt x="834" y="61493"/>
                  </a:lnTo>
                  <a:lnTo>
                    <a:pt x="414" y="61823"/>
                  </a:lnTo>
                  <a:lnTo>
                    <a:pt x="1" y="62154"/>
                  </a:lnTo>
                  <a:lnTo>
                    <a:pt x="224" y="62484"/>
                  </a:lnTo>
                  <a:lnTo>
                    <a:pt x="448" y="62705"/>
                  </a:lnTo>
                  <a:lnTo>
                    <a:pt x="678" y="62815"/>
                  </a:lnTo>
                  <a:lnTo>
                    <a:pt x="908" y="62870"/>
                  </a:lnTo>
                  <a:lnTo>
                    <a:pt x="1132" y="62870"/>
                  </a:lnTo>
                  <a:lnTo>
                    <a:pt x="1389" y="62925"/>
                  </a:lnTo>
                  <a:lnTo>
                    <a:pt x="1965" y="63091"/>
                  </a:lnTo>
                  <a:lnTo>
                    <a:pt x="2622" y="63256"/>
                  </a:lnTo>
                  <a:lnTo>
                    <a:pt x="2987" y="63311"/>
                  </a:lnTo>
                  <a:lnTo>
                    <a:pt x="3367" y="63311"/>
                  </a:lnTo>
                  <a:lnTo>
                    <a:pt x="3881" y="63421"/>
                  </a:lnTo>
                  <a:lnTo>
                    <a:pt x="4389" y="63366"/>
                  </a:lnTo>
                  <a:lnTo>
                    <a:pt x="4897" y="63311"/>
                  </a:lnTo>
                  <a:lnTo>
                    <a:pt x="5412" y="63201"/>
                  </a:lnTo>
                  <a:lnTo>
                    <a:pt x="5920" y="62980"/>
                  </a:lnTo>
                  <a:lnTo>
                    <a:pt x="6427" y="62705"/>
                  </a:lnTo>
                  <a:lnTo>
                    <a:pt x="6935" y="62374"/>
                  </a:lnTo>
                  <a:lnTo>
                    <a:pt x="7443" y="61933"/>
                  </a:lnTo>
                  <a:lnTo>
                    <a:pt x="7951" y="61493"/>
                  </a:lnTo>
                  <a:lnTo>
                    <a:pt x="8452" y="60942"/>
                  </a:lnTo>
                  <a:lnTo>
                    <a:pt x="8960" y="60336"/>
                  </a:lnTo>
                  <a:lnTo>
                    <a:pt x="9461" y="59674"/>
                  </a:lnTo>
                  <a:lnTo>
                    <a:pt x="9962" y="58903"/>
                  </a:lnTo>
                  <a:lnTo>
                    <a:pt x="10464" y="58132"/>
                  </a:lnTo>
                  <a:lnTo>
                    <a:pt x="10965" y="57250"/>
                  </a:lnTo>
                  <a:lnTo>
                    <a:pt x="11459" y="56313"/>
                  </a:lnTo>
                  <a:lnTo>
                    <a:pt x="12021" y="54991"/>
                  </a:lnTo>
                  <a:lnTo>
                    <a:pt x="12583" y="53613"/>
                  </a:lnTo>
                  <a:lnTo>
                    <a:pt x="13132" y="52070"/>
                  </a:lnTo>
                  <a:lnTo>
                    <a:pt x="13680" y="50417"/>
                  </a:lnTo>
                  <a:lnTo>
                    <a:pt x="13938" y="49591"/>
                  </a:lnTo>
                  <a:lnTo>
                    <a:pt x="14188" y="48709"/>
                  </a:lnTo>
                  <a:lnTo>
                    <a:pt x="14439" y="47773"/>
                  </a:lnTo>
                  <a:lnTo>
                    <a:pt x="14682" y="46726"/>
                  </a:lnTo>
                  <a:lnTo>
                    <a:pt x="14926" y="45679"/>
                  </a:lnTo>
                  <a:lnTo>
                    <a:pt x="15163" y="44522"/>
                  </a:lnTo>
                  <a:lnTo>
                    <a:pt x="15400" y="43365"/>
                  </a:lnTo>
                  <a:lnTo>
                    <a:pt x="15624" y="42097"/>
                  </a:lnTo>
                  <a:lnTo>
                    <a:pt x="15732" y="41491"/>
                  </a:lnTo>
                  <a:lnTo>
                    <a:pt x="15840" y="40885"/>
                  </a:lnTo>
                  <a:lnTo>
                    <a:pt x="15935" y="40224"/>
                  </a:lnTo>
                  <a:lnTo>
                    <a:pt x="16037" y="39563"/>
                  </a:lnTo>
                  <a:lnTo>
                    <a:pt x="16132" y="38846"/>
                  </a:lnTo>
                  <a:lnTo>
                    <a:pt x="16220" y="38075"/>
                  </a:lnTo>
                  <a:lnTo>
                    <a:pt x="16308" y="37304"/>
                  </a:lnTo>
                  <a:lnTo>
                    <a:pt x="16389" y="36532"/>
                  </a:lnTo>
                  <a:lnTo>
                    <a:pt x="16470" y="35706"/>
                  </a:lnTo>
                  <a:lnTo>
                    <a:pt x="16545" y="34879"/>
                  </a:lnTo>
                  <a:lnTo>
                    <a:pt x="16619" y="33998"/>
                  </a:lnTo>
                  <a:lnTo>
                    <a:pt x="16687" y="33116"/>
                  </a:lnTo>
                  <a:lnTo>
                    <a:pt x="16748" y="32179"/>
                  </a:lnTo>
                  <a:lnTo>
                    <a:pt x="16809" y="31243"/>
                  </a:lnTo>
                  <a:lnTo>
                    <a:pt x="16863" y="30306"/>
                  </a:lnTo>
                  <a:lnTo>
                    <a:pt x="16910" y="29314"/>
                  </a:lnTo>
                  <a:lnTo>
                    <a:pt x="16951" y="28432"/>
                  </a:lnTo>
                  <a:lnTo>
                    <a:pt x="16978" y="27496"/>
                  </a:lnTo>
                  <a:lnTo>
                    <a:pt x="17005" y="26559"/>
                  </a:lnTo>
                  <a:lnTo>
                    <a:pt x="17025" y="25677"/>
                  </a:lnTo>
                  <a:lnTo>
                    <a:pt x="17032" y="24741"/>
                  </a:lnTo>
                  <a:lnTo>
                    <a:pt x="17039" y="23804"/>
                  </a:lnTo>
                  <a:lnTo>
                    <a:pt x="17039" y="22867"/>
                  </a:lnTo>
                  <a:lnTo>
                    <a:pt x="17032" y="21931"/>
                  </a:lnTo>
                  <a:lnTo>
                    <a:pt x="17019" y="20994"/>
                  </a:lnTo>
                  <a:lnTo>
                    <a:pt x="16998" y="20057"/>
                  </a:lnTo>
                  <a:lnTo>
                    <a:pt x="16971" y="19176"/>
                  </a:lnTo>
                  <a:lnTo>
                    <a:pt x="16937" y="18294"/>
                  </a:lnTo>
                  <a:lnTo>
                    <a:pt x="16904" y="17412"/>
                  </a:lnTo>
                  <a:lnTo>
                    <a:pt x="16856" y="16531"/>
                  </a:lnTo>
                  <a:lnTo>
                    <a:pt x="16809" y="15649"/>
                  </a:lnTo>
                  <a:lnTo>
                    <a:pt x="16748" y="14823"/>
                  </a:lnTo>
                  <a:lnTo>
                    <a:pt x="16653" y="13776"/>
                  </a:lnTo>
                  <a:lnTo>
                    <a:pt x="16558" y="12729"/>
                  </a:lnTo>
                  <a:lnTo>
                    <a:pt x="16457" y="11737"/>
                  </a:lnTo>
                  <a:lnTo>
                    <a:pt x="16348" y="10800"/>
                  </a:lnTo>
                  <a:lnTo>
                    <a:pt x="16240" y="9864"/>
                  </a:lnTo>
                  <a:lnTo>
                    <a:pt x="16125" y="8982"/>
                  </a:lnTo>
                  <a:lnTo>
                    <a:pt x="16003" y="8156"/>
                  </a:lnTo>
                  <a:lnTo>
                    <a:pt x="15881" y="7329"/>
                  </a:lnTo>
                  <a:lnTo>
                    <a:pt x="15752" y="6613"/>
                  </a:lnTo>
                  <a:lnTo>
                    <a:pt x="15617" y="5841"/>
                  </a:lnTo>
                  <a:lnTo>
                    <a:pt x="15481" y="5180"/>
                  </a:lnTo>
                  <a:lnTo>
                    <a:pt x="15346" y="4574"/>
                  </a:lnTo>
                  <a:lnTo>
                    <a:pt x="15204" y="3968"/>
                  </a:lnTo>
                  <a:lnTo>
                    <a:pt x="15062" y="3417"/>
                  </a:lnTo>
                  <a:lnTo>
                    <a:pt x="14913" y="2921"/>
                  </a:lnTo>
                  <a:lnTo>
                    <a:pt x="14764" y="2480"/>
                  </a:lnTo>
                  <a:lnTo>
                    <a:pt x="14662" y="2039"/>
                  </a:lnTo>
                  <a:lnTo>
                    <a:pt x="14554" y="1654"/>
                  </a:lnTo>
                  <a:lnTo>
                    <a:pt x="14452" y="1268"/>
                  </a:lnTo>
                  <a:lnTo>
                    <a:pt x="14344" y="937"/>
                  </a:lnTo>
                  <a:lnTo>
                    <a:pt x="14235" y="662"/>
                  </a:lnTo>
                  <a:lnTo>
                    <a:pt x="14120" y="386"/>
                  </a:lnTo>
                  <a:lnTo>
                    <a:pt x="14012" y="166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 rot="10800000" flipH="1">
              <a:off x="1686709" y="1594129"/>
              <a:ext cx="132620" cy="83697"/>
            </a:xfrm>
            <a:custGeom>
              <a:avLst/>
              <a:gdLst/>
              <a:ahLst/>
              <a:cxnLst/>
              <a:rect l="l" t="t" r="r" b="b"/>
              <a:pathLst>
                <a:path w="6292" h="28157" extrusionOk="0">
                  <a:moveTo>
                    <a:pt x="6291" y="0"/>
                  </a:moveTo>
                  <a:lnTo>
                    <a:pt x="6267" y="276"/>
                  </a:lnTo>
                  <a:lnTo>
                    <a:pt x="6291" y="276"/>
                  </a:lnTo>
                  <a:lnTo>
                    <a:pt x="6291" y="0"/>
                  </a:lnTo>
                  <a:close/>
                  <a:moveTo>
                    <a:pt x="6264" y="276"/>
                  </a:moveTo>
                  <a:lnTo>
                    <a:pt x="6210" y="496"/>
                  </a:lnTo>
                  <a:lnTo>
                    <a:pt x="6135" y="882"/>
                  </a:lnTo>
                  <a:lnTo>
                    <a:pt x="6034" y="1488"/>
                  </a:lnTo>
                  <a:lnTo>
                    <a:pt x="5770" y="3196"/>
                  </a:lnTo>
                  <a:lnTo>
                    <a:pt x="5431" y="5400"/>
                  </a:lnTo>
                  <a:lnTo>
                    <a:pt x="5228" y="6667"/>
                  </a:lnTo>
                  <a:lnTo>
                    <a:pt x="5004" y="8045"/>
                  </a:lnTo>
                  <a:lnTo>
                    <a:pt x="4767" y="9477"/>
                  </a:lnTo>
                  <a:lnTo>
                    <a:pt x="4510" y="10910"/>
                  </a:lnTo>
                  <a:lnTo>
                    <a:pt x="4239" y="12398"/>
                  </a:lnTo>
                  <a:lnTo>
                    <a:pt x="3948" y="13885"/>
                  </a:lnTo>
                  <a:lnTo>
                    <a:pt x="3643" y="15373"/>
                  </a:lnTo>
                  <a:lnTo>
                    <a:pt x="3318" y="16806"/>
                  </a:lnTo>
                  <a:lnTo>
                    <a:pt x="2993" y="18183"/>
                  </a:lnTo>
                  <a:lnTo>
                    <a:pt x="2675" y="19451"/>
                  </a:lnTo>
                  <a:lnTo>
                    <a:pt x="2363" y="20608"/>
                  </a:lnTo>
                  <a:lnTo>
                    <a:pt x="2059" y="21655"/>
                  </a:lnTo>
                  <a:lnTo>
                    <a:pt x="1768" y="22591"/>
                  </a:lnTo>
                  <a:lnTo>
                    <a:pt x="1497" y="23473"/>
                  </a:lnTo>
                  <a:lnTo>
                    <a:pt x="996" y="24905"/>
                  </a:lnTo>
                  <a:lnTo>
                    <a:pt x="582" y="26063"/>
                  </a:lnTo>
                  <a:lnTo>
                    <a:pt x="264" y="26999"/>
                  </a:lnTo>
                  <a:lnTo>
                    <a:pt x="149" y="27330"/>
                  </a:lnTo>
                  <a:lnTo>
                    <a:pt x="68" y="27660"/>
                  </a:lnTo>
                  <a:lnTo>
                    <a:pt x="20" y="27936"/>
                  </a:lnTo>
                  <a:lnTo>
                    <a:pt x="7" y="28046"/>
                  </a:lnTo>
                  <a:lnTo>
                    <a:pt x="0" y="28156"/>
                  </a:lnTo>
                  <a:lnTo>
                    <a:pt x="237" y="27991"/>
                  </a:lnTo>
                  <a:lnTo>
                    <a:pt x="474" y="27826"/>
                  </a:lnTo>
                  <a:lnTo>
                    <a:pt x="704" y="27605"/>
                  </a:lnTo>
                  <a:lnTo>
                    <a:pt x="935" y="27275"/>
                  </a:lnTo>
                  <a:lnTo>
                    <a:pt x="1165" y="26944"/>
                  </a:lnTo>
                  <a:lnTo>
                    <a:pt x="1395" y="26558"/>
                  </a:lnTo>
                  <a:lnTo>
                    <a:pt x="1619" y="26118"/>
                  </a:lnTo>
                  <a:lnTo>
                    <a:pt x="1842" y="25622"/>
                  </a:lnTo>
                  <a:lnTo>
                    <a:pt x="2065" y="25071"/>
                  </a:lnTo>
                  <a:lnTo>
                    <a:pt x="2282" y="24465"/>
                  </a:lnTo>
                  <a:lnTo>
                    <a:pt x="2499" y="23859"/>
                  </a:lnTo>
                  <a:lnTo>
                    <a:pt x="2716" y="23142"/>
                  </a:lnTo>
                  <a:lnTo>
                    <a:pt x="2925" y="22426"/>
                  </a:lnTo>
                  <a:lnTo>
                    <a:pt x="3135" y="21599"/>
                  </a:lnTo>
                  <a:lnTo>
                    <a:pt x="3339" y="20773"/>
                  </a:lnTo>
                  <a:lnTo>
                    <a:pt x="3542" y="19891"/>
                  </a:lnTo>
                  <a:lnTo>
                    <a:pt x="3745" y="19010"/>
                  </a:lnTo>
                  <a:lnTo>
                    <a:pt x="3941" y="18018"/>
                  </a:lnTo>
                  <a:lnTo>
                    <a:pt x="4131" y="17026"/>
                  </a:lnTo>
                  <a:lnTo>
                    <a:pt x="4321" y="15924"/>
                  </a:lnTo>
                  <a:lnTo>
                    <a:pt x="4510" y="14822"/>
                  </a:lnTo>
                  <a:lnTo>
                    <a:pt x="4693" y="13720"/>
                  </a:lnTo>
                  <a:lnTo>
                    <a:pt x="4869" y="12508"/>
                  </a:lnTo>
                  <a:lnTo>
                    <a:pt x="5045" y="11296"/>
                  </a:lnTo>
                  <a:lnTo>
                    <a:pt x="5221" y="10028"/>
                  </a:lnTo>
                  <a:lnTo>
                    <a:pt x="5384" y="8706"/>
                  </a:lnTo>
                  <a:lnTo>
                    <a:pt x="5546" y="7328"/>
                  </a:lnTo>
                  <a:lnTo>
                    <a:pt x="5709" y="5951"/>
                  </a:lnTo>
                  <a:lnTo>
                    <a:pt x="5858" y="4518"/>
                  </a:lnTo>
                  <a:lnTo>
                    <a:pt x="6007" y="3086"/>
                  </a:lnTo>
                  <a:lnTo>
                    <a:pt x="6156" y="1543"/>
                  </a:lnTo>
                  <a:lnTo>
                    <a:pt x="6267" y="2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 rot="10800000" flipH="1">
              <a:off x="4462992" y="1465903"/>
              <a:ext cx="373557" cy="275488"/>
            </a:xfrm>
            <a:custGeom>
              <a:avLst/>
              <a:gdLst/>
              <a:ahLst/>
              <a:cxnLst/>
              <a:rect l="l" t="t" r="r" b="b"/>
              <a:pathLst>
                <a:path w="17723" h="92679" extrusionOk="0">
                  <a:moveTo>
                    <a:pt x="2330" y="0"/>
                  </a:moveTo>
                  <a:lnTo>
                    <a:pt x="2675" y="827"/>
                  </a:lnTo>
                  <a:lnTo>
                    <a:pt x="3021" y="1543"/>
                  </a:lnTo>
                  <a:lnTo>
                    <a:pt x="3373" y="2149"/>
                  </a:lnTo>
                  <a:lnTo>
                    <a:pt x="3725" y="2700"/>
                  </a:lnTo>
                  <a:lnTo>
                    <a:pt x="5371" y="5400"/>
                  </a:lnTo>
                  <a:lnTo>
                    <a:pt x="6393" y="7108"/>
                  </a:lnTo>
                  <a:lnTo>
                    <a:pt x="7531" y="9147"/>
                  </a:lnTo>
                  <a:lnTo>
                    <a:pt x="8228" y="10469"/>
                  </a:lnTo>
                  <a:lnTo>
                    <a:pt x="8926" y="11847"/>
                  </a:lnTo>
                  <a:lnTo>
                    <a:pt x="9623" y="13335"/>
                  </a:lnTo>
                  <a:lnTo>
                    <a:pt x="10314" y="14932"/>
                  </a:lnTo>
                  <a:lnTo>
                    <a:pt x="10998" y="16585"/>
                  </a:lnTo>
                  <a:lnTo>
                    <a:pt x="11682" y="18349"/>
                  </a:lnTo>
                  <a:lnTo>
                    <a:pt x="12359" y="20277"/>
                  </a:lnTo>
                  <a:lnTo>
                    <a:pt x="13036" y="22261"/>
                  </a:lnTo>
                  <a:lnTo>
                    <a:pt x="13429" y="23418"/>
                  </a:lnTo>
                  <a:lnTo>
                    <a:pt x="13815" y="24685"/>
                  </a:lnTo>
                  <a:lnTo>
                    <a:pt x="14201" y="26008"/>
                  </a:lnTo>
                  <a:lnTo>
                    <a:pt x="14580" y="27495"/>
                  </a:lnTo>
                  <a:lnTo>
                    <a:pt x="14953" y="28983"/>
                  </a:lnTo>
                  <a:lnTo>
                    <a:pt x="15325" y="30636"/>
                  </a:lnTo>
                  <a:lnTo>
                    <a:pt x="15684" y="32344"/>
                  </a:lnTo>
                  <a:lnTo>
                    <a:pt x="16043" y="34107"/>
                  </a:lnTo>
                  <a:lnTo>
                    <a:pt x="16212" y="35154"/>
                  </a:lnTo>
                  <a:lnTo>
                    <a:pt x="16368" y="36256"/>
                  </a:lnTo>
                  <a:lnTo>
                    <a:pt x="16517" y="37468"/>
                  </a:lnTo>
                  <a:lnTo>
                    <a:pt x="16659" y="38736"/>
                  </a:lnTo>
                  <a:lnTo>
                    <a:pt x="16781" y="40058"/>
                  </a:lnTo>
                  <a:lnTo>
                    <a:pt x="16903" y="41491"/>
                  </a:lnTo>
                  <a:lnTo>
                    <a:pt x="17005" y="42978"/>
                  </a:lnTo>
                  <a:lnTo>
                    <a:pt x="17093" y="44521"/>
                  </a:lnTo>
                  <a:lnTo>
                    <a:pt x="17140" y="45293"/>
                  </a:lnTo>
                  <a:lnTo>
                    <a:pt x="17174" y="46119"/>
                  </a:lnTo>
                  <a:lnTo>
                    <a:pt x="17208" y="46891"/>
                  </a:lnTo>
                  <a:lnTo>
                    <a:pt x="17228" y="47717"/>
                  </a:lnTo>
                  <a:lnTo>
                    <a:pt x="17248" y="48544"/>
                  </a:lnTo>
                  <a:lnTo>
                    <a:pt x="17269" y="49370"/>
                  </a:lnTo>
                  <a:lnTo>
                    <a:pt x="17276" y="50197"/>
                  </a:lnTo>
                  <a:lnTo>
                    <a:pt x="17276" y="51078"/>
                  </a:lnTo>
                  <a:lnTo>
                    <a:pt x="17276" y="51905"/>
                  </a:lnTo>
                  <a:lnTo>
                    <a:pt x="17269" y="52731"/>
                  </a:lnTo>
                  <a:lnTo>
                    <a:pt x="17248" y="53558"/>
                  </a:lnTo>
                  <a:lnTo>
                    <a:pt x="17228" y="54384"/>
                  </a:lnTo>
                  <a:lnTo>
                    <a:pt x="17208" y="55211"/>
                  </a:lnTo>
                  <a:lnTo>
                    <a:pt x="17174" y="56037"/>
                  </a:lnTo>
                  <a:lnTo>
                    <a:pt x="17140" y="56809"/>
                  </a:lnTo>
                  <a:lnTo>
                    <a:pt x="17093" y="57580"/>
                  </a:lnTo>
                  <a:lnTo>
                    <a:pt x="17039" y="58351"/>
                  </a:lnTo>
                  <a:lnTo>
                    <a:pt x="16984" y="59068"/>
                  </a:lnTo>
                  <a:lnTo>
                    <a:pt x="16923" y="59784"/>
                  </a:lnTo>
                  <a:lnTo>
                    <a:pt x="16856" y="60500"/>
                  </a:lnTo>
                  <a:lnTo>
                    <a:pt x="16788" y="61162"/>
                  </a:lnTo>
                  <a:lnTo>
                    <a:pt x="16720" y="61768"/>
                  </a:lnTo>
                  <a:lnTo>
                    <a:pt x="16646" y="62429"/>
                  </a:lnTo>
                  <a:lnTo>
                    <a:pt x="16571" y="62980"/>
                  </a:lnTo>
                  <a:lnTo>
                    <a:pt x="16490" y="63586"/>
                  </a:lnTo>
                  <a:lnTo>
                    <a:pt x="16409" y="64137"/>
                  </a:lnTo>
                  <a:lnTo>
                    <a:pt x="16321" y="64633"/>
                  </a:lnTo>
                  <a:lnTo>
                    <a:pt x="16233" y="65129"/>
                  </a:lnTo>
                  <a:lnTo>
                    <a:pt x="16145" y="65570"/>
                  </a:lnTo>
                  <a:lnTo>
                    <a:pt x="16050" y="66010"/>
                  </a:lnTo>
                  <a:lnTo>
                    <a:pt x="15955" y="66451"/>
                  </a:lnTo>
                  <a:lnTo>
                    <a:pt x="15860" y="66782"/>
                  </a:lnTo>
                  <a:lnTo>
                    <a:pt x="15664" y="67553"/>
                  </a:lnTo>
                  <a:lnTo>
                    <a:pt x="15461" y="68269"/>
                  </a:lnTo>
                  <a:lnTo>
                    <a:pt x="15258" y="68986"/>
                  </a:lnTo>
                  <a:lnTo>
                    <a:pt x="15048" y="69592"/>
                  </a:lnTo>
                  <a:lnTo>
                    <a:pt x="14844" y="70198"/>
                  </a:lnTo>
                  <a:lnTo>
                    <a:pt x="14635" y="70749"/>
                  </a:lnTo>
                  <a:lnTo>
                    <a:pt x="14425" y="71245"/>
                  </a:lnTo>
                  <a:lnTo>
                    <a:pt x="14208" y="71741"/>
                  </a:lnTo>
                  <a:lnTo>
                    <a:pt x="13368" y="73614"/>
                  </a:lnTo>
                  <a:lnTo>
                    <a:pt x="12535" y="75377"/>
                  </a:lnTo>
                  <a:lnTo>
                    <a:pt x="10917" y="78739"/>
                  </a:lnTo>
                  <a:lnTo>
                    <a:pt x="10138" y="80171"/>
                  </a:lnTo>
                  <a:lnTo>
                    <a:pt x="9373" y="81494"/>
                  </a:lnTo>
                  <a:lnTo>
                    <a:pt x="8628" y="82761"/>
                  </a:lnTo>
                  <a:lnTo>
                    <a:pt x="7910" y="83918"/>
                  </a:lnTo>
                  <a:lnTo>
                    <a:pt x="7213" y="84965"/>
                  </a:lnTo>
                  <a:lnTo>
                    <a:pt x="6535" y="85902"/>
                  </a:lnTo>
                  <a:lnTo>
                    <a:pt x="5885" y="86673"/>
                  </a:lnTo>
                  <a:lnTo>
                    <a:pt x="5269" y="87334"/>
                  </a:lnTo>
                  <a:lnTo>
                    <a:pt x="4111" y="88491"/>
                  </a:lnTo>
                  <a:lnTo>
                    <a:pt x="3075" y="89538"/>
                  </a:lnTo>
                  <a:lnTo>
                    <a:pt x="2174" y="90475"/>
                  </a:lnTo>
                  <a:lnTo>
                    <a:pt x="1416" y="91191"/>
                  </a:lnTo>
                  <a:lnTo>
                    <a:pt x="1057" y="91412"/>
                  </a:lnTo>
                  <a:lnTo>
                    <a:pt x="705" y="91687"/>
                  </a:lnTo>
                  <a:lnTo>
                    <a:pt x="353" y="92128"/>
                  </a:lnTo>
                  <a:lnTo>
                    <a:pt x="0" y="92679"/>
                  </a:lnTo>
                  <a:lnTo>
                    <a:pt x="1423" y="92679"/>
                  </a:lnTo>
                  <a:lnTo>
                    <a:pt x="1788" y="92624"/>
                  </a:lnTo>
                  <a:lnTo>
                    <a:pt x="2188" y="92458"/>
                  </a:lnTo>
                  <a:lnTo>
                    <a:pt x="2621" y="92238"/>
                  </a:lnTo>
                  <a:lnTo>
                    <a:pt x="3095" y="91907"/>
                  </a:lnTo>
                  <a:lnTo>
                    <a:pt x="3596" y="91522"/>
                  </a:lnTo>
                  <a:lnTo>
                    <a:pt x="4138" y="91026"/>
                  </a:lnTo>
                  <a:lnTo>
                    <a:pt x="5303" y="89924"/>
                  </a:lnTo>
                  <a:lnTo>
                    <a:pt x="5933" y="89263"/>
                  </a:lnTo>
                  <a:lnTo>
                    <a:pt x="6583" y="88546"/>
                  </a:lnTo>
                  <a:lnTo>
                    <a:pt x="7267" y="87720"/>
                  </a:lnTo>
                  <a:lnTo>
                    <a:pt x="7971" y="86838"/>
                  </a:lnTo>
                  <a:lnTo>
                    <a:pt x="8696" y="85791"/>
                  </a:lnTo>
                  <a:lnTo>
                    <a:pt x="9447" y="84689"/>
                  </a:lnTo>
                  <a:lnTo>
                    <a:pt x="10219" y="83477"/>
                  </a:lnTo>
                  <a:lnTo>
                    <a:pt x="11005" y="82100"/>
                  </a:lnTo>
                  <a:lnTo>
                    <a:pt x="11817" y="80667"/>
                  </a:lnTo>
                  <a:lnTo>
                    <a:pt x="12224" y="79841"/>
                  </a:lnTo>
                  <a:lnTo>
                    <a:pt x="12637" y="79014"/>
                  </a:lnTo>
                  <a:lnTo>
                    <a:pt x="13057" y="78132"/>
                  </a:lnTo>
                  <a:lnTo>
                    <a:pt x="13477" y="77196"/>
                  </a:lnTo>
                  <a:lnTo>
                    <a:pt x="13903" y="76149"/>
                  </a:lnTo>
                  <a:lnTo>
                    <a:pt x="14330" y="75102"/>
                  </a:lnTo>
                  <a:lnTo>
                    <a:pt x="14553" y="74606"/>
                  </a:lnTo>
                  <a:lnTo>
                    <a:pt x="14777" y="74110"/>
                  </a:lnTo>
                  <a:lnTo>
                    <a:pt x="14993" y="73559"/>
                  </a:lnTo>
                  <a:lnTo>
                    <a:pt x="15210" y="72953"/>
                  </a:lnTo>
                  <a:lnTo>
                    <a:pt x="15427" y="72292"/>
                  </a:lnTo>
                  <a:lnTo>
                    <a:pt x="15637" y="71575"/>
                  </a:lnTo>
                  <a:lnTo>
                    <a:pt x="15853" y="70859"/>
                  </a:lnTo>
                  <a:lnTo>
                    <a:pt x="16057" y="70033"/>
                  </a:lnTo>
                  <a:lnTo>
                    <a:pt x="16172" y="69592"/>
                  </a:lnTo>
                  <a:lnTo>
                    <a:pt x="16280" y="69096"/>
                  </a:lnTo>
                  <a:lnTo>
                    <a:pt x="16388" y="68600"/>
                  </a:lnTo>
                  <a:lnTo>
                    <a:pt x="16497" y="68049"/>
                  </a:lnTo>
                  <a:lnTo>
                    <a:pt x="16598" y="67443"/>
                  </a:lnTo>
                  <a:lnTo>
                    <a:pt x="16700" y="66837"/>
                  </a:lnTo>
                  <a:lnTo>
                    <a:pt x="16795" y="66176"/>
                  </a:lnTo>
                  <a:lnTo>
                    <a:pt x="16890" y="65514"/>
                  </a:lnTo>
                  <a:lnTo>
                    <a:pt x="16978" y="64798"/>
                  </a:lnTo>
                  <a:lnTo>
                    <a:pt x="17059" y="64082"/>
                  </a:lnTo>
                  <a:lnTo>
                    <a:pt x="17147" y="63310"/>
                  </a:lnTo>
                  <a:lnTo>
                    <a:pt x="17221" y="62539"/>
                  </a:lnTo>
                  <a:lnTo>
                    <a:pt x="17296" y="61713"/>
                  </a:lnTo>
                  <a:lnTo>
                    <a:pt x="17370" y="60886"/>
                  </a:lnTo>
                  <a:lnTo>
                    <a:pt x="17438" y="60004"/>
                  </a:lnTo>
                  <a:lnTo>
                    <a:pt x="17499" y="59123"/>
                  </a:lnTo>
                  <a:lnTo>
                    <a:pt x="17553" y="58186"/>
                  </a:lnTo>
                  <a:lnTo>
                    <a:pt x="17601" y="57194"/>
                  </a:lnTo>
                  <a:lnTo>
                    <a:pt x="17634" y="56203"/>
                  </a:lnTo>
                  <a:lnTo>
                    <a:pt x="17668" y="55156"/>
                  </a:lnTo>
                  <a:lnTo>
                    <a:pt x="17689" y="54164"/>
                  </a:lnTo>
                  <a:lnTo>
                    <a:pt x="17709" y="53117"/>
                  </a:lnTo>
                  <a:lnTo>
                    <a:pt x="17716" y="52070"/>
                  </a:lnTo>
                  <a:lnTo>
                    <a:pt x="17722" y="51078"/>
                  </a:lnTo>
                  <a:lnTo>
                    <a:pt x="17716" y="50031"/>
                  </a:lnTo>
                  <a:lnTo>
                    <a:pt x="17709" y="48984"/>
                  </a:lnTo>
                  <a:lnTo>
                    <a:pt x="17689" y="47937"/>
                  </a:lnTo>
                  <a:lnTo>
                    <a:pt x="17668" y="46946"/>
                  </a:lnTo>
                  <a:lnTo>
                    <a:pt x="17634" y="45954"/>
                  </a:lnTo>
                  <a:lnTo>
                    <a:pt x="17601" y="44907"/>
                  </a:lnTo>
                  <a:lnTo>
                    <a:pt x="17553" y="43915"/>
                  </a:lnTo>
                  <a:lnTo>
                    <a:pt x="17499" y="42978"/>
                  </a:lnTo>
                  <a:lnTo>
                    <a:pt x="17391" y="41215"/>
                  </a:lnTo>
                  <a:lnTo>
                    <a:pt x="17276" y="39507"/>
                  </a:lnTo>
                  <a:lnTo>
                    <a:pt x="17140" y="37909"/>
                  </a:lnTo>
                  <a:lnTo>
                    <a:pt x="16991" y="36366"/>
                  </a:lnTo>
                  <a:lnTo>
                    <a:pt x="16835" y="34934"/>
                  </a:lnTo>
                  <a:lnTo>
                    <a:pt x="16666" y="33556"/>
                  </a:lnTo>
                  <a:lnTo>
                    <a:pt x="16483" y="32289"/>
                  </a:lnTo>
                  <a:lnTo>
                    <a:pt x="16294" y="31077"/>
                  </a:lnTo>
                  <a:lnTo>
                    <a:pt x="15921" y="29258"/>
                  </a:lnTo>
                  <a:lnTo>
                    <a:pt x="15549" y="27495"/>
                  </a:lnTo>
                  <a:lnTo>
                    <a:pt x="15163" y="25842"/>
                  </a:lnTo>
                  <a:lnTo>
                    <a:pt x="14777" y="24299"/>
                  </a:lnTo>
                  <a:lnTo>
                    <a:pt x="14384" y="22812"/>
                  </a:lnTo>
                  <a:lnTo>
                    <a:pt x="13984" y="21489"/>
                  </a:lnTo>
                  <a:lnTo>
                    <a:pt x="13578" y="20167"/>
                  </a:lnTo>
                  <a:lnTo>
                    <a:pt x="13172" y="19010"/>
                  </a:lnTo>
                  <a:lnTo>
                    <a:pt x="12488" y="17081"/>
                  </a:lnTo>
                  <a:lnTo>
                    <a:pt x="11797" y="15263"/>
                  </a:lnTo>
                  <a:lnTo>
                    <a:pt x="11106" y="13555"/>
                  </a:lnTo>
                  <a:lnTo>
                    <a:pt x="10409" y="11902"/>
                  </a:lnTo>
                  <a:lnTo>
                    <a:pt x="9705" y="10414"/>
                  </a:lnTo>
                  <a:lnTo>
                    <a:pt x="9000" y="9037"/>
                  </a:lnTo>
                  <a:lnTo>
                    <a:pt x="8296" y="7714"/>
                  </a:lnTo>
                  <a:lnTo>
                    <a:pt x="7585" y="6557"/>
                  </a:lnTo>
                  <a:lnTo>
                    <a:pt x="6989" y="5620"/>
                  </a:lnTo>
                  <a:lnTo>
                    <a:pt x="6427" y="4739"/>
                  </a:lnTo>
                  <a:lnTo>
                    <a:pt x="5899" y="3967"/>
                  </a:lnTo>
                  <a:lnTo>
                    <a:pt x="5398" y="3306"/>
                  </a:lnTo>
                  <a:lnTo>
                    <a:pt x="4504" y="2149"/>
                  </a:lnTo>
                  <a:lnTo>
                    <a:pt x="3745" y="1212"/>
                  </a:lnTo>
                  <a:lnTo>
                    <a:pt x="3393" y="717"/>
                  </a:lnTo>
                  <a:lnTo>
                    <a:pt x="3041" y="386"/>
                  </a:lnTo>
                  <a:lnTo>
                    <a:pt x="2689" y="110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 rot="10800000" flipH="1">
              <a:off x="3160285" y="1538471"/>
              <a:ext cx="100919" cy="250430"/>
            </a:xfrm>
            <a:custGeom>
              <a:avLst/>
              <a:gdLst/>
              <a:ahLst/>
              <a:cxnLst/>
              <a:rect l="l" t="t" r="r" b="b"/>
              <a:pathLst>
                <a:path w="4788" h="84249" extrusionOk="0">
                  <a:moveTo>
                    <a:pt x="4172" y="0"/>
                  </a:moveTo>
                  <a:lnTo>
                    <a:pt x="4057" y="55"/>
                  </a:lnTo>
                  <a:lnTo>
                    <a:pt x="3874" y="276"/>
                  </a:lnTo>
                  <a:lnTo>
                    <a:pt x="3759" y="496"/>
                  </a:lnTo>
                  <a:lnTo>
                    <a:pt x="3630" y="772"/>
                  </a:lnTo>
                  <a:lnTo>
                    <a:pt x="3447" y="1267"/>
                  </a:lnTo>
                  <a:lnTo>
                    <a:pt x="3258" y="1874"/>
                  </a:lnTo>
                  <a:lnTo>
                    <a:pt x="3075" y="2535"/>
                  </a:lnTo>
                  <a:lnTo>
                    <a:pt x="2899" y="3196"/>
                  </a:lnTo>
                  <a:lnTo>
                    <a:pt x="2723" y="3967"/>
                  </a:lnTo>
                  <a:lnTo>
                    <a:pt x="2553" y="4794"/>
                  </a:lnTo>
                  <a:lnTo>
                    <a:pt x="2384" y="5731"/>
                  </a:lnTo>
                  <a:lnTo>
                    <a:pt x="2221" y="6667"/>
                  </a:lnTo>
                  <a:lnTo>
                    <a:pt x="1991" y="8155"/>
                  </a:lnTo>
                  <a:lnTo>
                    <a:pt x="1768" y="9753"/>
                  </a:lnTo>
                  <a:lnTo>
                    <a:pt x="1551" y="11461"/>
                  </a:lnTo>
                  <a:lnTo>
                    <a:pt x="1355" y="13279"/>
                  </a:lnTo>
                  <a:lnTo>
                    <a:pt x="1165" y="15153"/>
                  </a:lnTo>
                  <a:lnTo>
                    <a:pt x="982" y="17081"/>
                  </a:lnTo>
                  <a:lnTo>
                    <a:pt x="820" y="19120"/>
                  </a:lnTo>
                  <a:lnTo>
                    <a:pt x="671" y="21214"/>
                  </a:lnTo>
                  <a:lnTo>
                    <a:pt x="583" y="22536"/>
                  </a:lnTo>
                  <a:lnTo>
                    <a:pt x="501" y="23914"/>
                  </a:lnTo>
                  <a:lnTo>
                    <a:pt x="427" y="25236"/>
                  </a:lnTo>
                  <a:lnTo>
                    <a:pt x="359" y="26669"/>
                  </a:lnTo>
                  <a:lnTo>
                    <a:pt x="298" y="28046"/>
                  </a:lnTo>
                  <a:lnTo>
                    <a:pt x="237" y="29479"/>
                  </a:lnTo>
                  <a:lnTo>
                    <a:pt x="190" y="30911"/>
                  </a:lnTo>
                  <a:lnTo>
                    <a:pt x="142" y="32344"/>
                  </a:lnTo>
                  <a:lnTo>
                    <a:pt x="102" y="33832"/>
                  </a:lnTo>
                  <a:lnTo>
                    <a:pt x="68" y="35264"/>
                  </a:lnTo>
                  <a:lnTo>
                    <a:pt x="41" y="36752"/>
                  </a:lnTo>
                  <a:lnTo>
                    <a:pt x="21" y="38240"/>
                  </a:lnTo>
                  <a:lnTo>
                    <a:pt x="7" y="39727"/>
                  </a:lnTo>
                  <a:lnTo>
                    <a:pt x="0" y="41270"/>
                  </a:lnTo>
                  <a:lnTo>
                    <a:pt x="0" y="42758"/>
                  </a:lnTo>
                  <a:lnTo>
                    <a:pt x="7" y="44246"/>
                  </a:lnTo>
                  <a:lnTo>
                    <a:pt x="21" y="45733"/>
                  </a:lnTo>
                  <a:lnTo>
                    <a:pt x="41" y="47221"/>
                  </a:lnTo>
                  <a:lnTo>
                    <a:pt x="75" y="48709"/>
                  </a:lnTo>
                  <a:lnTo>
                    <a:pt x="109" y="50197"/>
                  </a:lnTo>
                  <a:lnTo>
                    <a:pt x="149" y="51629"/>
                  </a:lnTo>
                  <a:lnTo>
                    <a:pt x="197" y="53117"/>
                  </a:lnTo>
                  <a:lnTo>
                    <a:pt x="251" y="54494"/>
                  </a:lnTo>
                  <a:lnTo>
                    <a:pt x="312" y="55927"/>
                  </a:lnTo>
                  <a:lnTo>
                    <a:pt x="373" y="57304"/>
                  </a:lnTo>
                  <a:lnTo>
                    <a:pt x="447" y="58682"/>
                  </a:lnTo>
                  <a:lnTo>
                    <a:pt x="522" y="60059"/>
                  </a:lnTo>
                  <a:lnTo>
                    <a:pt x="610" y="61382"/>
                  </a:lnTo>
                  <a:lnTo>
                    <a:pt x="698" y="62704"/>
                  </a:lnTo>
                  <a:lnTo>
                    <a:pt x="793" y="63972"/>
                  </a:lnTo>
                  <a:lnTo>
                    <a:pt x="894" y="65239"/>
                  </a:lnTo>
                  <a:lnTo>
                    <a:pt x="996" y="66451"/>
                  </a:lnTo>
                  <a:lnTo>
                    <a:pt x="1172" y="68435"/>
                  </a:lnTo>
                  <a:lnTo>
                    <a:pt x="1361" y="70253"/>
                  </a:lnTo>
                  <a:lnTo>
                    <a:pt x="1565" y="72016"/>
                  </a:lnTo>
                  <a:lnTo>
                    <a:pt x="1774" y="73724"/>
                  </a:lnTo>
                  <a:lnTo>
                    <a:pt x="1998" y="75267"/>
                  </a:lnTo>
                  <a:lnTo>
                    <a:pt x="2228" y="76755"/>
                  </a:lnTo>
                  <a:lnTo>
                    <a:pt x="2472" y="78132"/>
                  </a:lnTo>
                  <a:lnTo>
                    <a:pt x="2723" y="79400"/>
                  </a:lnTo>
                  <a:lnTo>
                    <a:pt x="2899" y="80226"/>
                  </a:lnTo>
                  <a:lnTo>
                    <a:pt x="3075" y="80942"/>
                  </a:lnTo>
                  <a:lnTo>
                    <a:pt x="3258" y="81604"/>
                  </a:lnTo>
                  <a:lnTo>
                    <a:pt x="3440" y="82210"/>
                  </a:lnTo>
                  <a:lnTo>
                    <a:pt x="3630" y="82761"/>
                  </a:lnTo>
                  <a:lnTo>
                    <a:pt x="3820" y="83202"/>
                  </a:lnTo>
                  <a:lnTo>
                    <a:pt x="4016" y="83587"/>
                  </a:lnTo>
                  <a:lnTo>
                    <a:pt x="4212" y="83918"/>
                  </a:lnTo>
                  <a:lnTo>
                    <a:pt x="4341" y="84083"/>
                  </a:lnTo>
                  <a:lnTo>
                    <a:pt x="4456" y="84193"/>
                  </a:lnTo>
                  <a:lnTo>
                    <a:pt x="4558" y="84248"/>
                  </a:lnTo>
                  <a:lnTo>
                    <a:pt x="4639" y="84248"/>
                  </a:lnTo>
                  <a:lnTo>
                    <a:pt x="4707" y="84193"/>
                  </a:lnTo>
                  <a:lnTo>
                    <a:pt x="4754" y="84138"/>
                  </a:lnTo>
                  <a:lnTo>
                    <a:pt x="4781" y="84028"/>
                  </a:lnTo>
                  <a:lnTo>
                    <a:pt x="4788" y="83973"/>
                  </a:lnTo>
                  <a:lnTo>
                    <a:pt x="4788" y="83918"/>
                  </a:lnTo>
                  <a:lnTo>
                    <a:pt x="4544" y="83202"/>
                  </a:lnTo>
                  <a:lnTo>
                    <a:pt x="4300" y="82430"/>
                  </a:lnTo>
                  <a:lnTo>
                    <a:pt x="4057" y="81659"/>
                  </a:lnTo>
                  <a:lnTo>
                    <a:pt x="3820" y="80777"/>
                  </a:lnTo>
                  <a:lnTo>
                    <a:pt x="3583" y="79896"/>
                  </a:lnTo>
                  <a:lnTo>
                    <a:pt x="3346" y="78904"/>
                  </a:lnTo>
                  <a:lnTo>
                    <a:pt x="3115" y="77912"/>
                  </a:lnTo>
                  <a:lnTo>
                    <a:pt x="2892" y="76865"/>
                  </a:lnTo>
                  <a:lnTo>
                    <a:pt x="2668" y="75708"/>
                  </a:lnTo>
                  <a:lnTo>
                    <a:pt x="2458" y="74496"/>
                  </a:lnTo>
                  <a:lnTo>
                    <a:pt x="2255" y="73173"/>
                  </a:lnTo>
                  <a:lnTo>
                    <a:pt x="2059" y="71796"/>
                  </a:lnTo>
                  <a:lnTo>
                    <a:pt x="1876" y="70363"/>
                  </a:lnTo>
                  <a:lnTo>
                    <a:pt x="1707" y="68875"/>
                  </a:lnTo>
                  <a:lnTo>
                    <a:pt x="1544" y="67333"/>
                  </a:lnTo>
                  <a:lnTo>
                    <a:pt x="1388" y="65735"/>
                  </a:lnTo>
                  <a:lnTo>
                    <a:pt x="1253" y="64027"/>
                  </a:lnTo>
                  <a:lnTo>
                    <a:pt x="1118" y="62319"/>
                  </a:lnTo>
                  <a:lnTo>
                    <a:pt x="1002" y="60555"/>
                  </a:lnTo>
                  <a:lnTo>
                    <a:pt x="894" y="58792"/>
                  </a:lnTo>
                  <a:lnTo>
                    <a:pt x="793" y="56919"/>
                  </a:lnTo>
                  <a:lnTo>
                    <a:pt x="705" y="55100"/>
                  </a:lnTo>
                  <a:lnTo>
                    <a:pt x="630" y="53172"/>
                  </a:lnTo>
                  <a:lnTo>
                    <a:pt x="562" y="51243"/>
                  </a:lnTo>
                  <a:lnTo>
                    <a:pt x="515" y="49315"/>
                  </a:lnTo>
                  <a:lnTo>
                    <a:pt x="467" y="47331"/>
                  </a:lnTo>
                  <a:lnTo>
                    <a:pt x="440" y="45348"/>
                  </a:lnTo>
                  <a:lnTo>
                    <a:pt x="420" y="43364"/>
                  </a:lnTo>
                  <a:lnTo>
                    <a:pt x="413" y="41325"/>
                  </a:lnTo>
                  <a:lnTo>
                    <a:pt x="420" y="39342"/>
                  </a:lnTo>
                  <a:lnTo>
                    <a:pt x="434" y="37303"/>
                  </a:lnTo>
                  <a:lnTo>
                    <a:pt x="467" y="35319"/>
                  </a:lnTo>
                  <a:lnTo>
                    <a:pt x="508" y="33336"/>
                  </a:lnTo>
                  <a:lnTo>
                    <a:pt x="562" y="31297"/>
                  </a:lnTo>
                  <a:lnTo>
                    <a:pt x="630" y="29314"/>
                  </a:lnTo>
                  <a:lnTo>
                    <a:pt x="705" y="27385"/>
                  </a:lnTo>
                  <a:lnTo>
                    <a:pt x="799" y="25457"/>
                  </a:lnTo>
                  <a:lnTo>
                    <a:pt x="901" y="23528"/>
                  </a:lnTo>
                  <a:lnTo>
                    <a:pt x="1016" y="21599"/>
                  </a:lnTo>
                  <a:lnTo>
                    <a:pt x="1151" y="19781"/>
                  </a:lnTo>
                  <a:lnTo>
                    <a:pt x="1273" y="18128"/>
                  </a:lnTo>
                  <a:lnTo>
                    <a:pt x="1409" y="16585"/>
                  </a:lnTo>
                  <a:lnTo>
                    <a:pt x="1558" y="15043"/>
                  </a:lnTo>
                  <a:lnTo>
                    <a:pt x="1707" y="13555"/>
                  </a:lnTo>
                  <a:lnTo>
                    <a:pt x="1869" y="12177"/>
                  </a:lnTo>
                  <a:lnTo>
                    <a:pt x="2039" y="10855"/>
                  </a:lnTo>
                  <a:lnTo>
                    <a:pt x="2215" y="9533"/>
                  </a:lnTo>
                  <a:lnTo>
                    <a:pt x="2397" y="8320"/>
                  </a:lnTo>
                  <a:lnTo>
                    <a:pt x="2614" y="7163"/>
                  </a:lnTo>
                  <a:lnTo>
                    <a:pt x="2831" y="5951"/>
                  </a:lnTo>
                  <a:lnTo>
                    <a:pt x="3054" y="4849"/>
                  </a:lnTo>
                  <a:lnTo>
                    <a:pt x="3278" y="3802"/>
                  </a:lnTo>
                  <a:lnTo>
                    <a:pt x="3508" y="2755"/>
                  </a:lnTo>
                  <a:lnTo>
                    <a:pt x="3738" y="1763"/>
                  </a:lnTo>
                  <a:lnTo>
                    <a:pt x="3975" y="882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 rot="10800000" flipH="1">
              <a:off x="3218232" y="2738514"/>
              <a:ext cx="209700" cy="240770"/>
            </a:xfrm>
            <a:custGeom>
              <a:avLst/>
              <a:gdLst/>
              <a:ahLst/>
              <a:cxnLst/>
              <a:rect l="l" t="t" r="r" b="b"/>
              <a:pathLst>
                <a:path w="9949" h="80999" extrusionOk="0">
                  <a:moveTo>
                    <a:pt x="4815" y="1"/>
                  </a:moveTo>
                  <a:lnTo>
                    <a:pt x="4578" y="111"/>
                  </a:lnTo>
                  <a:lnTo>
                    <a:pt x="4341" y="331"/>
                  </a:lnTo>
                  <a:lnTo>
                    <a:pt x="4104" y="607"/>
                  </a:lnTo>
                  <a:lnTo>
                    <a:pt x="3867" y="993"/>
                  </a:lnTo>
                  <a:lnTo>
                    <a:pt x="3637" y="1489"/>
                  </a:lnTo>
                  <a:lnTo>
                    <a:pt x="3407" y="2040"/>
                  </a:lnTo>
                  <a:lnTo>
                    <a:pt x="3183" y="2701"/>
                  </a:lnTo>
                  <a:lnTo>
                    <a:pt x="2960" y="3472"/>
                  </a:lnTo>
                  <a:lnTo>
                    <a:pt x="2736" y="4299"/>
                  </a:lnTo>
                  <a:lnTo>
                    <a:pt x="2527" y="5235"/>
                  </a:lnTo>
                  <a:lnTo>
                    <a:pt x="2317" y="6227"/>
                  </a:lnTo>
                  <a:lnTo>
                    <a:pt x="2113" y="7329"/>
                  </a:lnTo>
                  <a:lnTo>
                    <a:pt x="1910" y="8541"/>
                  </a:lnTo>
                  <a:lnTo>
                    <a:pt x="1721" y="9809"/>
                  </a:lnTo>
                  <a:lnTo>
                    <a:pt x="1538" y="11186"/>
                  </a:lnTo>
                  <a:lnTo>
                    <a:pt x="1355" y="12674"/>
                  </a:lnTo>
                  <a:lnTo>
                    <a:pt x="1186" y="14217"/>
                  </a:lnTo>
                  <a:lnTo>
                    <a:pt x="1023" y="15815"/>
                  </a:lnTo>
                  <a:lnTo>
                    <a:pt x="874" y="17523"/>
                  </a:lnTo>
                  <a:lnTo>
                    <a:pt x="739" y="19231"/>
                  </a:lnTo>
                  <a:lnTo>
                    <a:pt x="610" y="20994"/>
                  </a:lnTo>
                  <a:lnTo>
                    <a:pt x="502" y="22757"/>
                  </a:lnTo>
                  <a:lnTo>
                    <a:pt x="393" y="24576"/>
                  </a:lnTo>
                  <a:lnTo>
                    <a:pt x="305" y="26394"/>
                  </a:lnTo>
                  <a:lnTo>
                    <a:pt x="231" y="28267"/>
                  </a:lnTo>
                  <a:lnTo>
                    <a:pt x="163" y="30196"/>
                  </a:lnTo>
                  <a:lnTo>
                    <a:pt x="102" y="32069"/>
                  </a:lnTo>
                  <a:lnTo>
                    <a:pt x="62" y="33998"/>
                  </a:lnTo>
                  <a:lnTo>
                    <a:pt x="28" y="35926"/>
                  </a:lnTo>
                  <a:lnTo>
                    <a:pt x="7" y="37855"/>
                  </a:lnTo>
                  <a:lnTo>
                    <a:pt x="1" y="39838"/>
                  </a:lnTo>
                  <a:lnTo>
                    <a:pt x="1" y="41767"/>
                  </a:lnTo>
                  <a:lnTo>
                    <a:pt x="14" y="43695"/>
                  </a:lnTo>
                  <a:lnTo>
                    <a:pt x="41" y="45624"/>
                  </a:lnTo>
                  <a:lnTo>
                    <a:pt x="75" y="47552"/>
                  </a:lnTo>
                  <a:lnTo>
                    <a:pt x="123" y="49481"/>
                  </a:lnTo>
                  <a:lnTo>
                    <a:pt x="183" y="51354"/>
                  </a:lnTo>
                  <a:lnTo>
                    <a:pt x="251" y="53228"/>
                  </a:lnTo>
                  <a:lnTo>
                    <a:pt x="332" y="55046"/>
                  </a:lnTo>
                  <a:lnTo>
                    <a:pt x="420" y="56864"/>
                  </a:lnTo>
                  <a:lnTo>
                    <a:pt x="529" y="58683"/>
                  </a:lnTo>
                  <a:lnTo>
                    <a:pt x="637" y="60391"/>
                  </a:lnTo>
                  <a:lnTo>
                    <a:pt x="766" y="62099"/>
                  </a:lnTo>
                  <a:lnTo>
                    <a:pt x="901" y="63752"/>
                  </a:lnTo>
                  <a:lnTo>
                    <a:pt x="1050" y="65405"/>
                  </a:lnTo>
                  <a:lnTo>
                    <a:pt x="1206" y="66948"/>
                  </a:lnTo>
                  <a:lnTo>
                    <a:pt x="1375" y="68435"/>
                  </a:lnTo>
                  <a:lnTo>
                    <a:pt x="1558" y="69923"/>
                  </a:lnTo>
                  <a:lnTo>
                    <a:pt x="1748" y="71301"/>
                  </a:lnTo>
                  <a:lnTo>
                    <a:pt x="1944" y="72623"/>
                  </a:lnTo>
                  <a:lnTo>
                    <a:pt x="2147" y="73835"/>
                  </a:lnTo>
                  <a:lnTo>
                    <a:pt x="2357" y="74937"/>
                  </a:lnTo>
                  <a:lnTo>
                    <a:pt x="2574" y="75984"/>
                  </a:lnTo>
                  <a:lnTo>
                    <a:pt x="2791" y="76921"/>
                  </a:lnTo>
                  <a:lnTo>
                    <a:pt x="3014" y="77747"/>
                  </a:lnTo>
                  <a:lnTo>
                    <a:pt x="3244" y="78464"/>
                  </a:lnTo>
                  <a:lnTo>
                    <a:pt x="3468" y="79125"/>
                  </a:lnTo>
                  <a:lnTo>
                    <a:pt x="3705" y="79676"/>
                  </a:lnTo>
                  <a:lnTo>
                    <a:pt x="3935" y="80117"/>
                  </a:lnTo>
                  <a:lnTo>
                    <a:pt x="4172" y="80447"/>
                  </a:lnTo>
                  <a:lnTo>
                    <a:pt x="4409" y="80723"/>
                  </a:lnTo>
                  <a:lnTo>
                    <a:pt x="4646" y="80888"/>
                  </a:lnTo>
                  <a:lnTo>
                    <a:pt x="4883" y="80998"/>
                  </a:lnTo>
                  <a:lnTo>
                    <a:pt x="5127" y="80998"/>
                  </a:lnTo>
                  <a:lnTo>
                    <a:pt x="5364" y="80888"/>
                  </a:lnTo>
                  <a:lnTo>
                    <a:pt x="5601" y="80668"/>
                  </a:lnTo>
                  <a:lnTo>
                    <a:pt x="5838" y="80392"/>
                  </a:lnTo>
                  <a:lnTo>
                    <a:pt x="6068" y="80006"/>
                  </a:lnTo>
                  <a:lnTo>
                    <a:pt x="6298" y="79510"/>
                  </a:lnTo>
                  <a:lnTo>
                    <a:pt x="6529" y="78959"/>
                  </a:lnTo>
                  <a:lnTo>
                    <a:pt x="6759" y="78298"/>
                  </a:lnTo>
                  <a:lnTo>
                    <a:pt x="6982" y="77582"/>
                  </a:lnTo>
                  <a:lnTo>
                    <a:pt x="7199" y="76755"/>
                  </a:lnTo>
                  <a:lnTo>
                    <a:pt x="7409" y="75819"/>
                  </a:lnTo>
                  <a:lnTo>
                    <a:pt x="7619" y="74772"/>
                  </a:lnTo>
                  <a:lnTo>
                    <a:pt x="7822" y="73670"/>
                  </a:lnTo>
                  <a:lnTo>
                    <a:pt x="8025" y="72513"/>
                  </a:lnTo>
                  <a:lnTo>
                    <a:pt x="8215" y="71190"/>
                  </a:lnTo>
                  <a:lnTo>
                    <a:pt x="8405" y="69868"/>
                  </a:lnTo>
                  <a:lnTo>
                    <a:pt x="8581" y="68380"/>
                  </a:lnTo>
                  <a:lnTo>
                    <a:pt x="8750" y="66837"/>
                  </a:lnTo>
                  <a:lnTo>
                    <a:pt x="8763" y="66727"/>
                  </a:lnTo>
                  <a:lnTo>
                    <a:pt x="8926" y="65129"/>
                  </a:lnTo>
                  <a:lnTo>
                    <a:pt x="9075" y="63421"/>
                  </a:lnTo>
                  <a:lnTo>
                    <a:pt x="9210" y="61713"/>
                  </a:lnTo>
                  <a:lnTo>
                    <a:pt x="9332" y="60005"/>
                  </a:lnTo>
                  <a:lnTo>
                    <a:pt x="9447" y="58187"/>
                  </a:lnTo>
                  <a:lnTo>
                    <a:pt x="9549" y="56368"/>
                  </a:lnTo>
                  <a:lnTo>
                    <a:pt x="9644" y="54550"/>
                  </a:lnTo>
                  <a:lnTo>
                    <a:pt x="9718" y="52677"/>
                  </a:lnTo>
                  <a:lnTo>
                    <a:pt x="9786" y="50803"/>
                  </a:lnTo>
                  <a:lnTo>
                    <a:pt x="9840" y="48875"/>
                  </a:lnTo>
                  <a:lnTo>
                    <a:pt x="9888" y="46946"/>
                  </a:lnTo>
                  <a:lnTo>
                    <a:pt x="9921" y="45018"/>
                  </a:lnTo>
                  <a:lnTo>
                    <a:pt x="9942" y="43089"/>
                  </a:lnTo>
                  <a:lnTo>
                    <a:pt x="9949" y="41106"/>
                  </a:lnTo>
                  <a:lnTo>
                    <a:pt x="9949" y="39177"/>
                  </a:lnTo>
                  <a:lnTo>
                    <a:pt x="9935" y="37249"/>
                  </a:lnTo>
                  <a:lnTo>
                    <a:pt x="9908" y="35320"/>
                  </a:lnTo>
                  <a:lnTo>
                    <a:pt x="9874" y="33392"/>
                  </a:lnTo>
                  <a:lnTo>
                    <a:pt x="9827" y="31463"/>
                  </a:lnTo>
                  <a:lnTo>
                    <a:pt x="9766" y="29590"/>
                  </a:lnTo>
                  <a:lnTo>
                    <a:pt x="9698" y="27716"/>
                  </a:lnTo>
                  <a:lnTo>
                    <a:pt x="9617" y="25898"/>
                  </a:lnTo>
                  <a:lnTo>
                    <a:pt x="9522" y="24080"/>
                  </a:lnTo>
                  <a:lnTo>
                    <a:pt x="9420" y="22316"/>
                  </a:lnTo>
                  <a:lnTo>
                    <a:pt x="9305" y="20553"/>
                  </a:lnTo>
                  <a:lnTo>
                    <a:pt x="9183" y="18845"/>
                  </a:lnTo>
                  <a:lnTo>
                    <a:pt x="9048" y="17192"/>
                  </a:lnTo>
                  <a:lnTo>
                    <a:pt x="8899" y="15594"/>
                  </a:lnTo>
                  <a:lnTo>
                    <a:pt x="8743" y="13996"/>
                  </a:lnTo>
                  <a:lnTo>
                    <a:pt x="8574" y="12509"/>
                  </a:lnTo>
                  <a:lnTo>
                    <a:pt x="8391" y="11021"/>
                  </a:lnTo>
                  <a:lnTo>
                    <a:pt x="8201" y="9643"/>
                  </a:lnTo>
                  <a:lnTo>
                    <a:pt x="7998" y="8321"/>
                  </a:lnTo>
                  <a:lnTo>
                    <a:pt x="7795" y="7109"/>
                  </a:lnTo>
                  <a:lnTo>
                    <a:pt x="7585" y="6007"/>
                  </a:lnTo>
                  <a:lnTo>
                    <a:pt x="7368" y="4960"/>
                  </a:lnTo>
                  <a:lnTo>
                    <a:pt x="7152" y="4078"/>
                  </a:lnTo>
                  <a:lnTo>
                    <a:pt x="6928" y="3252"/>
                  </a:lnTo>
                  <a:lnTo>
                    <a:pt x="6705" y="2480"/>
                  </a:lnTo>
                  <a:lnTo>
                    <a:pt x="6475" y="1874"/>
                  </a:lnTo>
                  <a:lnTo>
                    <a:pt x="6238" y="1323"/>
                  </a:lnTo>
                  <a:lnTo>
                    <a:pt x="6007" y="882"/>
                  </a:lnTo>
                  <a:lnTo>
                    <a:pt x="5770" y="497"/>
                  </a:lnTo>
                  <a:lnTo>
                    <a:pt x="5533" y="221"/>
                  </a:lnTo>
                  <a:lnTo>
                    <a:pt x="5296" y="56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 rot="10800000" flipH="1">
              <a:off x="3338996" y="2876523"/>
              <a:ext cx="444651" cy="482024"/>
            </a:xfrm>
            <a:custGeom>
              <a:avLst/>
              <a:gdLst/>
              <a:ahLst/>
              <a:cxnLst/>
              <a:rect l="l" t="t" r="r" b="b"/>
              <a:pathLst>
                <a:path w="21096" h="162161" extrusionOk="0">
                  <a:moveTo>
                    <a:pt x="18021" y="1"/>
                  </a:moveTo>
                  <a:lnTo>
                    <a:pt x="1" y="134335"/>
                  </a:lnTo>
                  <a:lnTo>
                    <a:pt x="3007" y="162161"/>
                  </a:lnTo>
                  <a:lnTo>
                    <a:pt x="21095" y="28653"/>
                  </a:lnTo>
                  <a:lnTo>
                    <a:pt x="18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extrusionOk="0">
                  <a:moveTo>
                    <a:pt x="4700" y="0"/>
                  </a:move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fill="none" extrusionOk="0">
                  <a:moveTo>
                    <a:pt x="8154" y="62153"/>
                  </a:moveTo>
                  <a:lnTo>
                    <a:pt x="8154" y="62153"/>
                  </a:lnTo>
                  <a:lnTo>
                    <a:pt x="8303" y="60610"/>
                  </a:lnTo>
                  <a:lnTo>
                    <a:pt x="8438" y="59068"/>
                  </a:lnTo>
                  <a:lnTo>
                    <a:pt x="8567" y="57470"/>
                  </a:lnTo>
                  <a:lnTo>
                    <a:pt x="8689" y="55872"/>
                  </a:lnTo>
                  <a:lnTo>
                    <a:pt x="8791" y="54219"/>
                  </a:lnTo>
                  <a:lnTo>
                    <a:pt x="8885" y="52511"/>
                  </a:lnTo>
                  <a:lnTo>
                    <a:pt x="8973" y="50803"/>
                  </a:lnTo>
                  <a:lnTo>
                    <a:pt x="9041" y="49039"/>
                  </a:lnTo>
                  <a:lnTo>
                    <a:pt x="9109" y="47276"/>
                  </a:lnTo>
                  <a:lnTo>
                    <a:pt x="9156" y="45513"/>
                  </a:lnTo>
                  <a:lnTo>
                    <a:pt x="9197" y="43750"/>
                  </a:lnTo>
                  <a:lnTo>
                    <a:pt x="9231" y="41931"/>
                  </a:lnTo>
                  <a:lnTo>
                    <a:pt x="9251" y="40113"/>
                  </a:lnTo>
                  <a:lnTo>
                    <a:pt x="9258" y="38295"/>
                  </a:lnTo>
                  <a:lnTo>
                    <a:pt x="9258" y="36477"/>
                  </a:lnTo>
                  <a:lnTo>
                    <a:pt x="9244" y="34713"/>
                  </a:lnTo>
                  <a:lnTo>
                    <a:pt x="9224" y="32895"/>
                  </a:lnTo>
                  <a:lnTo>
                    <a:pt x="9190" y="31132"/>
                  </a:lnTo>
                  <a:lnTo>
                    <a:pt x="9143" y="29314"/>
                  </a:lnTo>
                  <a:lnTo>
                    <a:pt x="9089" y="27605"/>
                  </a:lnTo>
                  <a:lnTo>
                    <a:pt x="9021" y="25842"/>
                  </a:lnTo>
                  <a:lnTo>
                    <a:pt x="8946" y="24134"/>
                  </a:lnTo>
                  <a:lnTo>
                    <a:pt x="8865" y="22426"/>
                  </a:lnTo>
                  <a:lnTo>
                    <a:pt x="8770" y="20773"/>
                  </a:lnTo>
                  <a:lnTo>
                    <a:pt x="8662" y="19175"/>
                  </a:lnTo>
                  <a:lnTo>
                    <a:pt x="8547" y="17577"/>
                  </a:lnTo>
                  <a:lnTo>
                    <a:pt x="8418" y="16034"/>
                  </a:lnTo>
                  <a:lnTo>
                    <a:pt x="8283" y="14547"/>
                  </a:lnTo>
                  <a:lnTo>
                    <a:pt x="8134" y="13059"/>
                  </a:lnTo>
                  <a:lnTo>
                    <a:pt x="7978" y="11681"/>
                  </a:lnTo>
                  <a:lnTo>
                    <a:pt x="7809" y="10304"/>
                  </a:lnTo>
                  <a:lnTo>
                    <a:pt x="7633" y="9037"/>
                  </a:lnTo>
                  <a:lnTo>
                    <a:pt x="7633" y="9037"/>
                  </a:lnTo>
                  <a:lnTo>
                    <a:pt x="7443" y="7824"/>
                  </a:lnTo>
                  <a:lnTo>
                    <a:pt x="7253" y="6667"/>
                  </a:lnTo>
                  <a:lnTo>
                    <a:pt x="7057" y="5620"/>
                  </a:lnTo>
                  <a:lnTo>
                    <a:pt x="6861" y="4684"/>
                  </a:lnTo>
                  <a:lnTo>
                    <a:pt x="6657" y="3802"/>
                  </a:lnTo>
                  <a:lnTo>
                    <a:pt x="6448" y="3031"/>
                  </a:lnTo>
                  <a:lnTo>
                    <a:pt x="6238" y="2370"/>
                  </a:lnTo>
                  <a:lnTo>
                    <a:pt x="6021" y="1763"/>
                  </a:lnTo>
                  <a:lnTo>
                    <a:pt x="5804" y="1268"/>
                  </a:lnTo>
                  <a:lnTo>
                    <a:pt x="5588" y="827"/>
                  </a:lnTo>
                  <a:lnTo>
                    <a:pt x="5371" y="496"/>
                  </a:lnTo>
                  <a:lnTo>
                    <a:pt x="5147" y="276"/>
                  </a:lnTo>
                  <a:lnTo>
                    <a:pt x="4924" y="110"/>
                  </a:lnTo>
                  <a:lnTo>
                    <a:pt x="4700" y="0"/>
                  </a:lnTo>
                  <a:lnTo>
                    <a:pt x="4484" y="55"/>
                  </a:lnTo>
                  <a:lnTo>
                    <a:pt x="4260" y="166"/>
                  </a:lnTo>
                  <a:lnTo>
                    <a:pt x="4037" y="331"/>
                  </a:lnTo>
                  <a:lnTo>
                    <a:pt x="3820" y="606"/>
                  </a:lnTo>
                  <a:lnTo>
                    <a:pt x="3603" y="937"/>
                  </a:lnTo>
                  <a:lnTo>
                    <a:pt x="3387" y="1378"/>
                  </a:lnTo>
                  <a:lnTo>
                    <a:pt x="3170" y="1929"/>
                  </a:lnTo>
                  <a:lnTo>
                    <a:pt x="2960" y="2535"/>
                  </a:lnTo>
                  <a:lnTo>
                    <a:pt x="2750" y="3251"/>
                  </a:lnTo>
                  <a:lnTo>
                    <a:pt x="2547" y="4023"/>
                  </a:lnTo>
                  <a:lnTo>
                    <a:pt x="2351" y="4904"/>
                  </a:lnTo>
                  <a:lnTo>
                    <a:pt x="2154" y="5841"/>
                  </a:lnTo>
                  <a:lnTo>
                    <a:pt x="1965" y="6888"/>
                  </a:lnTo>
                  <a:lnTo>
                    <a:pt x="1782" y="7990"/>
                  </a:lnTo>
                  <a:lnTo>
                    <a:pt x="1599" y="9147"/>
                  </a:lnTo>
                  <a:lnTo>
                    <a:pt x="1430" y="10469"/>
                  </a:lnTo>
                  <a:lnTo>
                    <a:pt x="1260" y="1179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956" y="14767"/>
                  </a:lnTo>
                  <a:lnTo>
                    <a:pt x="813" y="16310"/>
                  </a:lnTo>
                  <a:lnTo>
                    <a:pt x="685" y="17908"/>
                  </a:lnTo>
                  <a:lnTo>
                    <a:pt x="570" y="19506"/>
                  </a:lnTo>
                  <a:lnTo>
                    <a:pt x="461" y="21214"/>
                  </a:lnTo>
                  <a:lnTo>
                    <a:pt x="366" y="22867"/>
                  </a:lnTo>
                  <a:lnTo>
                    <a:pt x="285" y="24575"/>
                  </a:lnTo>
                  <a:lnTo>
                    <a:pt x="211" y="26338"/>
                  </a:lnTo>
                  <a:lnTo>
                    <a:pt x="150" y="28101"/>
                  </a:lnTo>
                  <a:lnTo>
                    <a:pt x="96" y="29865"/>
                  </a:lnTo>
                  <a:lnTo>
                    <a:pt x="55" y="31628"/>
                  </a:lnTo>
                  <a:lnTo>
                    <a:pt x="28" y="33446"/>
                  </a:lnTo>
                  <a:lnTo>
                    <a:pt x="7" y="35264"/>
                  </a:lnTo>
                  <a:lnTo>
                    <a:pt x="1" y="37083"/>
                  </a:lnTo>
                  <a:lnTo>
                    <a:pt x="1" y="38846"/>
                  </a:lnTo>
                  <a:lnTo>
                    <a:pt x="14" y="40664"/>
                  </a:lnTo>
                  <a:lnTo>
                    <a:pt x="35" y="42482"/>
                  </a:lnTo>
                  <a:lnTo>
                    <a:pt x="68" y="44246"/>
                  </a:lnTo>
                  <a:lnTo>
                    <a:pt x="109" y="46009"/>
                  </a:lnTo>
                  <a:lnTo>
                    <a:pt x="163" y="47772"/>
                  </a:lnTo>
                  <a:lnTo>
                    <a:pt x="231" y="49535"/>
                  </a:lnTo>
                  <a:lnTo>
                    <a:pt x="305" y="51243"/>
                  </a:lnTo>
                  <a:lnTo>
                    <a:pt x="393" y="52952"/>
                  </a:lnTo>
                  <a:lnTo>
                    <a:pt x="488" y="54605"/>
                  </a:lnTo>
                  <a:lnTo>
                    <a:pt x="597" y="56202"/>
                  </a:lnTo>
                  <a:lnTo>
                    <a:pt x="712" y="57800"/>
                  </a:lnTo>
                  <a:lnTo>
                    <a:pt x="834" y="59343"/>
                  </a:lnTo>
                  <a:lnTo>
                    <a:pt x="976" y="60831"/>
                  </a:lnTo>
                  <a:lnTo>
                    <a:pt x="1118" y="62319"/>
                  </a:lnTo>
                  <a:lnTo>
                    <a:pt x="1274" y="63696"/>
                  </a:lnTo>
                  <a:lnTo>
                    <a:pt x="1443" y="65074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809" y="67553"/>
                  </a:lnTo>
                  <a:lnTo>
                    <a:pt x="1998" y="68710"/>
                  </a:lnTo>
                  <a:lnTo>
                    <a:pt x="2195" y="69757"/>
                  </a:lnTo>
                  <a:lnTo>
                    <a:pt x="2391" y="70694"/>
                  </a:lnTo>
                  <a:lnTo>
                    <a:pt x="2594" y="71575"/>
                  </a:lnTo>
                  <a:lnTo>
                    <a:pt x="2804" y="72347"/>
                  </a:lnTo>
                  <a:lnTo>
                    <a:pt x="3014" y="73008"/>
                  </a:lnTo>
                  <a:lnTo>
                    <a:pt x="3231" y="73614"/>
                  </a:lnTo>
                  <a:lnTo>
                    <a:pt x="3448" y="74110"/>
                  </a:lnTo>
                  <a:lnTo>
                    <a:pt x="3664" y="74551"/>
                  </a:lnTo>
                  <a:lnTo>
                    <a:pt x="3888" y="74881"/>
                  </a:lnTo>
                  <a:lnTo>
                    <a:pt x="4104" y="75102"/>
                  </a:lnTo>
                  <a:lnTo>
                    <a:pt x="4328" y="75267"/>
                  </a:lnTo>
                  <a:lnTo>
                    <a:pt x="4551" y="75322"/>
                  </a:lnTo>
                  <a:lnTo>
                    <a:pt x="4775" y="75322"/>
                  </a:lnTo>
                  <a:lnTo>
                    <a:pt x="4992" y="75212"/>
                  </a:lnTo>
                  <a:lnTo>
                    <a:pt x="5215" y="75047"/>
                  </a:lnTo>
                  <a:lnTo>
                    <a:pt x="5432" y="74771"/>
                  </a:lnTo>
                  <a:lnTo>
                    <a:pt x="5655" y="74386"/>
                  </a:lnTo>
                  <a:lnTo>
                    <a:pt x="5872" y="73945"/>
                  </a:lnTo>
                  <a:lnTo>
                    <a:pt x="6082" y="73449"/>
                  </a:lnTo>
                  <a:lnTo>
                    <a:pt x="6292" y="72843"/>
                  </a:lnTo>
                  <a:lnTo>
                    <a:pt x="6502" y="72126"/>
                  </a:lnTo>
                  <a:lnTo>
                    <a:pt x="6705" y="71355"/>
                  </a:lnTo>
                  <a:lnTo>
                    <a:pt x="6901" y="70473"/>
                  </a:lnTo>
                  <a:lnTo>
                    <a:pt x="7098" y="69537"/>
                  </a:lnTo>
                  <a:lnTo>
                    <a:pt x="7287" y="68545"/>
                  </a:lnTo>
                  <a:lnTo>
                    <a:pt x="7477" y="67388"/>
                  </a:lnTo>
                  <a:lnTo>
                    <a:pt x="7653" y="66231"/>
                  </a:lnTo>
                  <a:lnTo>
                    <a:pt x="7829" y="64908"/>
                  </a:lnTo>
                  <a:lnTo>
                    <a:pt x="7992" y="63586"/>
                  </a:lnTo>
                  <a:lnTo>
                    <a:pt x="8154" y="62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 rot="10800000" flipH="1">
              <a:off x="3815201" y="3364004"/>
              <a:ext cx="137046" cy="207029"/>
            </a:xfrm>
            <a:custGeom>
              <a:avLst/>
              <a:gdLst/>
              <a:ahLst/>
              <a:cxnLst/>
              <a:rect l="l" t="t" r="r" b="b"/>
              <a:pathLst>
                <a:path w="6502" h="69648" extrusionOk="0">
                  <a:moveTo>
                    <a:pt x="4633" y="1"/>
                  </a:moveTo>
                  <a:lnTo>
                    <a:pt x="1" y="60170"/>
                  </a:ln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 rot="10800000" flipH="1">
              <a:off x="3815201" y="3364004"/>
              <a:ext cx="137046" cy="207029"/>
            </a:xfrm>
            <a:custGeom>
              <a:avLst/>
              <a:gdLst/>
              <a:ahLst/>
              <a:cxnLst/>
              <a:rect l="l" t="t" r="r" b="b"/>
              <a:pathLst>
                <a:path w="6502" h="69648" fill="none" extrusionOk="0">
                  <a:moveTo>
                    <a:pt x="1" y="60170"/>
                  </a:moveTo>
                  <a:lnTo>
                    <a:pt x="1870" y="69647"/>
                  </a:lnTo>
                  <a:lnTo>
                    <a:pt x="6502" y="9478"/>
                  </a:lnTo>
                  <a:lnTo>
                    <a:pt x="4633" y="1"/>
                  </a:lnTo>
                  <a:lnTo>
                    <a:pt x="1" y="60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 rot="10800000" flipH="1">
              <a:off x="3700002" y="3228685"/>
              <a:ext cx="195135" cy="223898"/>
            </a:xfrm>
            <a:custGeom>
              <a:avLst/>
              <a:gdLst/>
              <a:ahLst/>
              <a:cxnLst/>
              <a:rect l="l" t="t" r="r" b="b"/>
              <a:pathLst>
                <a:path w="9258" h="75323" fill="none" extrusionOk="0">
                  <a:moveTo>
                    <a:pt x="4626" y="75322"/>
                  </a:moveTo>
                  <a:lnTo>
                    <a:pt x="4626" y="75322"/>
                  </a:lnTo>
                  <a:lnTo>
                    <a:pt x="4355" y="75267"/>
                  </a:lnTo>
                  <a:lnTo>
                    <a:pt x="4077" y="75102"/>
                  </a:lnTo>
                  <a:lnTo>
                    <a:pt x="3807" y="74771"/>
                  </a:lnTo>
                  <a:lnTo>
                    <a:pt x="3678" y="74551"/>
                  </a:lnTo>
                  <a:lnTo>
                    <a:pt x="3542" y="74275"/>
                  </a:lnTo>
                  <a:lnTo>
                    <a:pt x="3407" y="74000"/>
                  </a:lnTo>
                  <a:lnTo>
                    <a:pt x="3272" y="73724"/>
                  </a:lnTo>
                  <a:lnTo>
                    <a:pt x="3143" y="73394"/>
                  </a:lnTo>
                  <a:lnTo>
                    <a:pt x="3014" y="73008"/>
                  </a:lnTo>
                  <a:lnTo>
                    <a:pt x="2886" y="72567"/>
                  </a:lnTo>
                  <a:lnTo>
                    <a:pt x="2757" y="72126"/>
                  </a:lnTo>
                  <a:lnTo>
                    <a:pt x="2628" y="71686"/>
                  </a:lnTo>
                  <a:lnTo>
                    <a:pt x="2500" y="71135"/>
                  </a:lnTo>
                  <a:lnTo>
                    <a:pt x="2500" y="71135"/>
                  </a:lnTo>
                  <a:lnTo>
                    <a:pt x="2269" y="70143"/>
                  </a:lnTo>
                  <a:lnTo>
                    <a:pt x="2046" y="68986"/>
                  </a:lnTo>
                  <a:lnTo>
                    <a:pt x="1829" y="67718"/>
                  </a:lnTo>
                  <a:lnTo>
                    <a:pt x="1619" y="66341"/>
                  </a:lnTo>
                  <a:lnTo>
                    <a:pt x="1619" y="66341"/>
                  </a:lnTo>
                  <a:lnTo>
                    <a:pt x="1430" y="64963"/>
                  </a:lnTo>
                  <a:lnTo>
                    <a:pt x="1254" y="63476"/>
                  </a:lnTo>
                  <a:lnTo>
                    <a:pt x="1084" y="61933"/>
                  </a:lnTo>
                  <a:lnTo>
                    <a:pt x="928" y="60335"/>
                  </a:lnTo>
                  <a:lnTo>
                    <a:pt x="786" y="58737"/>
                  </a:lnTo>
                  <a:lnTo>
                    <a:pt x="651" y="57029"/>
                  </a:lnTo>
                  <a:lnTo>
                    <a:pt x="529" y="55266"/>
                  </a:lnTo>
                  <a:lnTo>
                    <a:pt x="421" y="53503"/>
                  </a:lnTo>
                  <a:lnTo>
                    <a:pt x="326" y="51684"/>
                  </a:lnTo>
                  <a:lnTo>
                    <a:pt x="245" y="49866"/>
                  </a:lnTo>
                  <a:lnTo>
                    <a:pt x="170" y="47993"/>
                  </a:lnTo>
                  <a:lnTo>
                    <a:pt x="116" y="46064"/>
                  </a:lnTo>
                  <a:lnTo>
                    <a:pt x="68" y="44136"/>
                  </a:lnTo>
                  <a:lnTo>
                    <a:pt x="28" y="42207"/>
                  </a:lnTo>
                  <a:lnTo>
                    <a:pt x="7" y="40278"/>
                  </a:lnTo>
                  <a:lnTo>
                    <a:pt x="1" y="38295"/>
                  </a:lnTo>
                  <a:lnTo>
                    <a:pt x="1" y="38295"/>
                  </a:lnTo>
                  <a:lnTo>
                    <a:pt x="1" y="37634"/>
                  </a:lnTo>
                  <a:lnTo>
                    <a:pt x="1" y="37634"/>
                  </a:lnTo>
                  <a:lnTo>
                    <a:pt x="1" y="36036"/>
                  </a:lnTo>
                  <a:lnTo>
                    <a:pt x="14" y="34383"/>
                  </a:lnTo>
                  <a:lnTo>
                    <a:pt x="35" y="32785"/>
                  </a:lnTo>
                  <a:lnTo>
                    <a:pt x="68" y="31187"/>
                  </a:lnTo>
                  <a:lnTo>
                    <a:pt x="102" y="29589"/>
                  </a:lnTo>
                  <a:lnTo>
                    <a:pt x="150" y="27991"/>
                  </a:lnTo>
                  <a:lnTo>
                    <a:pt x="211" y="26448"/>
                  </a:lnTo>
                  <a:lnTo>
                    <a:pt x="272" y="24850"/>
                  </a:lnTo>
                  <a:lnTo>
                    <a:pt x="346" y="23308"/>
                  </a:lnTo>
                  <a:lnTo>
                    <a:pt x="427" y="21820"/>
                  </a:lnTo>
                  <a:lnTo>
                    <a:pt x="515" y="20332"/>
                  </a:lnTo>
                  <a:lnTo>
                    <a:pt x="617" y="18844"/>
                  </a:lnTo>
                  <a:lnTo>
                    <a:pt x="725" y="17412"/>
                  </a:lnTo>
                  <a:lnTo>
                    <a:pt x="840" y="15979"/>
                  </a:lnTo>
                  <a:lnTo>
                    <a:pt x="969" y="14602"/>
                  </a:lnTo>
                  <a:lnTo>
                    <a:pt x="1105" y="13279"/>
                  </a:lnTo>
                  <a:lnTo>
                    <a:pt x="1105" y="13279"/>
                  </a:lnTo>
                  <a:lnTo>
                    <a:pt x="1281" y="11681"/>
                  </a:lnTo>
                  <a:lnTo>
                    <a:pt x="1463" y="10194"/>
                  </a:lnTo>
                  <a:lnTo>
                    <a:pt x="1660" y="8816"/>
                  </a:lnTo>
                  <a:lnTo>
                    <a:pt x="1856" y="7494"/>
                  </a:lnTo>
                  <a:lnTo>
                    <a:pt x="2066" y="6337"/>
                  </a:lnTo>
                  <a:lnTo>
                    <a:pt x="2276" y="5235"/>
                  </a:lnTo>
                  <a:lnTo>
                    <a:pt x="2493" y="4243"/>
                  </a:lnTo>
                  <a:lnTo>
                    <a:pt x="2716" y="3361"/>
                  </a:lnTo>
                  <a:lnTo>
                    <a:pt x="2946" y="2590"/>
                  </a:lnTo>
                  <a:lnTo>
                    <a:pt x="3184" y="1929"/>
                  </a:lnTo>
                  <a:lnTo>
                    <a:pt x="3414" y="1323"/>
                  </a:lnTo>
                  <a:lnTo>
                    <a:pt x="3658" y="882"/>
                  </a:lnTo>
                  <a:lnTo>
                    <a:pt x="3895" y="496"/>
                  </a:lnTo>
                  <a:lnTo>
                    <a:pt x="4138" y="221"/>
                  </a:lnTo>
                  <a:lnTo>
                    <a:pt x="4382" y="55"/>
                  </a:lnTo>
                  <a:lnTo>
                    <a:pt x="4633" y="0"/>
                  </a:lnTo>
                  <a:lnTo>
                    <a:pt x="4633" y="0"/>
                  </a:lnTo>
                  <a:lnTo>
                    <a:pt x="4897" y="55"/>
                  </a:lnTo>
                  <a:lnTo>
                    <a:pt x="5168" y="276"/>
                  </a:lnTo>
                  <a:lnTo>
                    <a:pt x="5432" y="606"/>
                  </a:lnTo>
                  <a:lnTo>
                    <a:pt x="5696" y="1047"/>
                  </a:lnTo>
                  <a:lnTo>
                    <a:pt x="5960" y="1598"/>
                  </a:lnTo>
                  <a:lnTo>
                    <a:pt x="6217" y="2314"/>
                  </a:lnTo>
                  <a:lnTo>
                    <a:pt x="6346" y="2700"/>
                  </a:lnTo>
                  <a:lnTo>
                    <a:pt x="6468" y="3141"/>
                  </a:lnTo>
                  <a:lnTo>
                    <a:pt x="6597" y="3582"/>
                  </a:lnTo>
                  <a:lnTo>
                    <a:pt x="6718" y="4078"/>
                  </a:lnTo>
                  <a:lnTo>
                    <a:pt x="5466" y="20332"/>
                  </a:lnTo>
                  <a:lnTo>
                    <a:pt x="7335" y="29809"/>
                  </a:lnTo>
                  <a:lnTo>
                    <a:pt x="8405" y="15924"/>
                  </a:lnTo>
                  <a:lnTo>
                    <a:pt x="8405" y="15924"/>
                  </a:lnTo>
                  <a:lnTo>
                    <a:pt x="8506" y="17136"/>
                  </a:lnTo>
                  <a:lnTo>
                    <a:pt x="8608" y="18404"/>
                  </a:lnTo>
                  <a:lnTo>
                    <a:pt x="8696" y="19671"/>
                  </a:lnTo>
                  <a:lnTo>
                    <a:pt x="8777" y="20993"/>
                  </a:lnTo>
                  <a:lnTo>
                    <a:pt x="8852" y="22316"/>
                  </a:lnTo>
                  <a:lnTo>
                    <a:pt x="8926" y="23638"/>
                  </a:lnTo>
                  <a:lnTo>
                    <a:pt x="8987" y="25016"/>
                  </a:lnTo>
                  <a:lnTo>
                    <a:pt x="9048" y="26338"/>
                  </a:lnTo>
                  <a:lnTo>
                    <a:pt x="9095" y="27771"/>
                  </a:lnTo>
                  <a:lnTo>
                    <a:pt x="9136" y="29148"/>
                  </a:lnTo>
                  <a:lnTo>
                    <a:pt x="9177" y="30581"/>
                  </a:lnTo>
                  <a:lnTo>
                    <a:pt x="9204" y="32013"/>
                  </a:lnTo>
                  <a:lnTo>
                    <a:pt x="9231" y="33446"/>
                  </a:lnTo>
                  <a:lnTo>
                    <a:pt x="9244" y="34879"/>
                  </a:lnTo>
                  <a:lnTo>
                    <a:pt x="9258" y="36311"/>
                  </a:lnTo>
                  <a:lnTo>
                    <a:pt x="9258" y="37744"/>
                  </a:lnTo>
                  <a:lnTo>
                    <a:pt x="9258" y="37744"/>
                  </a:lnTo>
                  <a:lnTo>
                    <a:pt x="9251" y="39342"/>
                  </a:lnTo>
                  <a:lnTo>
                    <a:pt x="9244" y="40995"/>
                  </a:lnTo>
                  <a:lnTo>
                    <a:pt x="9217" y="42593"/>
                  </a:lnTo>
                  <a:lnTo>
                    <a:pt x="9190" y="44191"/>
                  </a:lnTo>
                  <a:lnTo>
                    <a:pt x="9150" y="45789"/>
                  </a:lnTo>
                  <a:lnTo>
                    <a:pt x="9102" y="47386"/>
                  </a:lnTo>
                  <a:lnTo>
                    <a:pt x="9048" y="48984"/>
                  </a:lnTo>
                  <a:lnTo>
                    <a:pt x="8980" y="50527"/>
                  </a:lnTo>
                  <a:lnTo>
                    <a:pt x="8913" y="52070"/>
                  </a:lnTo>
                  <a:lnTo>
                    <a:pt x="8831" y="53558"/>
                  </a:lnTo>
                  <a:lnTo>
                    <a:pt x="8736" y="55100"/>
                  </a:lnTo>
                  <a:lnTo>
                    <a:pt x="8635" y="56533"/>
                  </a:lnTo>
                  <a:lnTo>
                    <a:pt x="8533" y="57966"/>
                  </a:lnTo>
                  <a:lnTo>
                    <a:pt x="8411" y="59398"/>
                  </a:lnTo>
                  <a:lnTo>
                    <a:pt x="8290" y="60776"/>
                  </a:lnTo>
                  <a:lnTo>
                    <a:pt x="8154" y="62153"/>
                  </a:lnTo>
                  <a:lnTo>
                    <a:pt x="8154" y="62153"/>
                  </a:lnTo>
                  <a:lnTo>
                    <a:pt x="7978" y="63696"/>
                  </a:lnTo>
                  <a:lnTo>
                    <a:pt x="7788" y="65184"/>
                  </a:lnTo>
                  <a:lnTo>
                    <a:pt x="7599" y="66616"/>
                  </a:lnTo>
                  <a:lnTo>
                    <a:pt x="7396" y="67884"/>
                  </a:lnTo>
                  <a:lnTo>
                    <a:pt x="7192" y="69041"/>
                  </a:lnTo>
                  <a:lnTo>
                    <a:pt x="6976" y="70143"/>
                  </a:lnTo>
                  <a:lnTo>
                    <a:pt x="6759" y="71135"/>
                  </a:lnTo>
                  <a:lnTo>
                    <a:pt x="6536" y="72016"/>
                  </a:lnTo>
                  <a:lnTo>
                    <a:pt x="6305" y="72788"/>
                  </a:lnTo>
                  <a:lnTo>
                    <a:pt x="6075" y="73449"/>
                  </a:lnTo>
                  <a:lnTo>
                    <a:pt x="5838" y="74055"/>
                  </a:lnTo>
                  <a:lnTo>
                    <a:pt x="5601" y="74496"/>
                  </a:lnTo>
                  <a:lnTo>
                    <a:pt x="5357" y="74881"/>
                  </a:lnTo>
                  <a:lnTo>
                    <a:pt x="5114" y="75157"/>
                  </a:lnTo>
                  <a:lnTo>
                    <a:pt x="4870" y="75267"/>
                  </a:lnTo>
                  <a:lnTo>
                    <a:pt x="4626" y="7532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 rot="10800000" flipH="1">
              <a:off x="3155289" y="2192604"/>
              <a:ext cx="213410" cy="736547"/>
            </a:xfrm>
            <a:custGeom>
              <a:avLst/>
              <a:gdLst/>
              <a:ahLst/>
              <a:cxnLst/>
              <a:rect l="l" t="t" r="r" b="b"/>
              <a:pathLst>
                <a:path w="10125" h="247787" extrusionOk="0">
                  <a:moveTo>
                    <a:pt x="7781" y="0"/>
                  </a:moveTo>
                  <a:lnTo>
                    <a:pt x="7673" y="56"/>
                  </a:lnTo>
                  <a:lnTo>
                    <a:pt x="7564" y="166"/>
                  </a:lnTo>
                  <a:lnTo>
                    <a:pt x="7456" y="276"/>
                  </a:lnTo>
                  <a:lnTo>
                    <a:pt x="7348" y="496"/>
                  </a:lnTo>
                  <a:lnTo>
                    <a:pt x="7246" y="717"/>
                  </a:lnTo>
                  <a:lnTo>
                    <a:pt x="7145" y="937"/>
                  </a:lnTo>
                  <a:lnTo>
                    <a:pt x="7043" y="1268"/>
                  </a:lnTo>
                  <a:lnTo>
                    <a:pt x="6941" y="1598"/>
                  </a:lnTo>
                  <a:lnTo>
                    <a:pt x="6847" y="1984"/>
                  </a:lnTo>
                  <a:lnTo>
                    <a:pt x="6752" y="2370"/>
                  </a:lnTo>
                  <a:lnTo>
                    <a:pt x="6664" y="2811"/>
                  </a:lnTo>
                  <a:lnTo>
                    <a:pt x="6576" y="3306"/>
                  </a:lnTo>
                  <a:lnTo>
                    <a:pt x="6488" y="3857"/>
                  </a:lnTo>
                  <a:lnTo>
                    <a:pt x="6406" y="4353"/>
                  </a:lnTo>
                  <a:lnTo>
                    <a:pt x="6325" y="4960"/>
                  </a:lnTo>
                  <a:lnTo>
                    <a:pt x="6251" y="5566"/>
                  </a:lnTo>
                  <a:lnTo>
                    <a:pt x="6176" y="6227"/>
                  </a:lnTo>
                  <a:lnTo>
                    <a:pt x="6108" y="6888"/>
                  </a:lnTo>
                  <a:lnTo>
                    <a:pt x="6048" y="7604"/>
                  </a:lnTo>
                  <a:lnTo>
                    <a:pt x="5987" y="8321"/>
                  </a:lnTo>
                  <a:lnTo>
                    <a:pt x="5926" y="9092"/>
                  </a:lnTo>
                  <a:lnTo>
                    <a:pt x="5878" y="9863"/>
                  </a:lnTo>
                  <a:lnTo>
                    <a:pt x="5831" y="10635"/>
                  </a:lnTo>
                  <a:lnTo>
                    <a:pt x="5783" y="11461"/>
                  </a:lnTo>
                  <a:lnTo>
                    <a:pt x="5750" y="12343"/>
                  </a:lnTo>
                  <a:lnTo>
                    <a:pt x="5716" y="13225"/>
                  </a:lnTo>
                  <a:lnTo>
                    <a:pt x="5689" y="14106"/>
                  </a:lnTo>
                  <a:lnTo>
                    <a:pt x="5668" y="14988"/>
                  </a:lnTo>
                  <a:lnTo>
                    <a:pt x="41" y="226297"/>
                  </a:lnTo>
                  <a:lnTo>
                    <a:pt x="21" y="227234"/>
                  </a:lnTo>
                  <a:lnTo>
                    <a:pt x="14" y="228115"/>
                  </a:lnTo>
                  <a:lnTo>
                    <a:pt x="7" y="228997"/>
                  </a:lnTo>
                  <a:lnTo>
                    <a:pt x="0" y="229879"/>
                  </a:lnTo>
                  <a:lnTo>
                    <a:pt x="7" y="230815"/>
                  </a:lnTo>
                  <a:lnTo>
                    <a:pt x="14" y="231697"/>
                  </a:lnTo>
                  <a:lnTo>
                    <a:pt x="27" y="232524"/>
                  </a:lnTo>
                  <a:lnTo>
                    <a:pt x="48" y="233405"/>
                  </a:lnTo>
                  <a:lnTo>
                    <a:pt x="75" y="234232"/>
                  </a:lnTo>
                  <a:lnTo>
                    <a:pt x="102" y="235058"/>
                  </a:lnTo>
                  <a:lnTo>
                    <a:pt x="136" y="235885"/>
                  </a:lnTo>
                  <a:lnTo>
                    <a:pt x="176" y="236711"/>
                  </a:lnTo>
                  <a:lnTo>
                    <a:pt x="217" y="237483"/>
                  </a:lnTo>
                  <a:lnTo>
                    <a:pt x="264" y="238254"/>
                  </a:lnTo>
                  <a:lnTo>
                    <a:pt x="318" y="239025"/>
                  </a:lnTo>
                  <a:lnTo>
                    <a:pt x="373" y="239742"/>
                  </a:lnTo>
                  <a:lnTo>
                    <a:pt x="434" y="240403"/>
                  </a:lnTo>
                  <a:lnTo>
                    <a:pt x="501" y="241119"/>
                  </a:lnTo>
                  <a:lnTo>
                    <a:pt x="569" y="241780"/>
                  </a:lnTo>
                  <a:lnTo>
                    <a:pt x="644" y="242386"/>
                  </a:lnTo>
                  <a:lnTo>
                    <a:pt x="718" y="242993"/>
                  </a:lnTo>
                  <a:lnTo>
                    <a:pt x="799" y="243544"/>
                  </a:lnTo>
                  <a:lnTo>
                    <a:pt x="881" y="244095"/>
                  </a:lnTo>
                  <a:lnTo>
                    <a:pt x="969" y="244590"/>
                  </a:lnTo>
                  <a:lnTo>
                    <a:pt x="1057" y="245086"/>
                  </a:lnTo>
                  <a:lnTo>
                    <a:pt x="1151" y="245527"/>
                  </a:lnTo>
                  <a:lnTo>
                    <a:pt x="1246" y="245913"/>
                  </a:lnTo>
                  <a:lnTo>
                    <a:pt x="1348" y="246299"/>
                  </a:lnTo>
                  <a:lnTo>
                    <a:pt x="1449" y="246629"/>
                  </a:lnTo>
                  <a:lnTo>
                    <a:pt x="1551" y="246905"/>
                  </a:lnTo>
                  <a:lnTo>
                    <a:pt x="1659" y="247180"/>
                  </a:lnTo>
                  <a:lnTo>
                    <a:pt x="1768" y="247401"/>
                  </a:lnTo>
                  <a:lnTo>
                    <a:pt x="1795" y="247456"/>
                  </a:lnTo>
                  <a:lnTo>
                    <a:pt x="1910" y="247621"/>
                  </a:lnTo>
                  <a:lnTo>
                    <a:pt x="2018" y="247731"/>
                  </a:lnTo>
                  <a:lnTo>
                    <a:pt x="2133" y="247786"/>
                  </a:lnTo>
                  <a:lnTo>
                    <a:pt x="2350" y="247786"/>
                  </a:lnTo>
                  <a:lnTo>
                    <a:pt x="2465" y="247731"/>
                  </a:lnTo>
                  <a:lnTo>
                    <a:pt x="2574" y="247621"/>
                  </a:lnTo>
                  <a:lnTo>
                    <a:pt x="2675" y="247456"/>
                  </a:lnTo>
                  <a:lnTo>
                    <a:pt x="2783" y="247235"/>
                  </a:lnTo>
                  <a:lnTo>
                    <a:pt x="2885" y="247015"/>
                  </a:lnTo>
                  <a:lnTo>
                    <a:pt x="2987" y="246739"/>
                  </a:lnTo>
                  <a:lnTo>
                    <a:pt x="3088" y="246409"/>
                  </a:lnTo>
                  <a:lnTo>
                    <a:pt x="3183" y="246078"/>
                  </a:lnTo>
                  <a:lnTo>
                    <a:pt x="3278" y="245692"/>
                  </a:lnTo>
                  <a:lnTo>
                    <a:pt x="3373" y="245252"/>
                  </a:lnTo>
                  <a:lnTo>
                    <a:pt x="3461" y="244811"/>
                  </a:lnTo>
                  <a:lnTo>
                    <a:pt x="3549" y="244315"/>
                  </a:lnTo>
                  <a:lnTo>
                    <a:pt x="3637" y="243764"/>
                  </a:lnTo>
                  <a:lnTo>
                    <a:pt x="3718" y="243213"/>
                  </a:lnTo>
                  <a:lnTo>
                    <a:pt x="3792" y="242607"/>
                  </a:lnTo>
                  <a:lnTo>
                    <a:pt x="3867" y="242001"/>
                  </a:lnTo>
                  <a:lnTo>
                    <a:pt x="3941" y="241340"/>
                  </a:lnTo>
                  <a:lnTo>
                    <a:pt x="4009" y="240623"/>
                  </a:lnTo>
                  <a:lnTo>
                    <a:pt x="4070" y="239962"/>
                  </a:lnTo>
                  <a:lnTo>
                    <a:pt x="4131" y="239191"/>
                  </a:lnTo>
                  <a:lnTo>
                    <a:pt x="4185" y="238419"/>
                  </a:lnTo>
                  <a:lnTo>
                    <a:pt x="4233" y="237648"/>
                  </a:lnTo>
                  <a:lnTo>
                    <a:pt x="4280" y="236821"/>
                  </a:lnTo>
                  <a:lnTo>
                    <a:pt x="4321" y="235995"/>
                  </a:lnTo>
                  <a:lnTo>
                    <a:pt x="4355" y="235113"/>
                  </a:lnTo>
                  <a:lnTo>
                    <a:pt x="4388" y="234232"/>
                  </a:lnTo>
                  <a:lnTo>
                    <a:pt x="4415" y="233350"/>
                  </a:lnTo>
                  <a:lnTo>
                    <a:pt x="10070" y="21985"/>
                  </a:lnTo>
                  <a:lnTo>
                    <a:pt x="10077" y="21765"/>
                  </a:lnTo>
                  <a:lnTo>
                    <a:pt x="10097" y="20828"/>
                  </a:lnTo>
                  <a:lnTo>
                    <a:pt x="10111" y="19947"/>
                  </a:lnTo>
                  <a:lnTo>
                    <a:pt x="10117" y="19010"/>
                  </a:lnTo>
                  <a:lnTo>
                    <a:pt x="10124" y="18128"/>
                  </a:lnTo>
                  <a:lnTo>
                    <a:pt x="10117" y="17192"/>
                  </a:lnTo>
                  <a:lnTo>
                    <a:pt x="10111" y="16310"/>
                  </a:lnTo>
                  <a:lnTo>
                    <a:pt x="10097" y="15429"/>
                  </a:lnTo>
                  <a:lnTo>
                    <a:pt x="10077" y="14602"/>
                  </a:lnTo>
                  <a:lnTo>
                    <a:pt x="10056" y="13720"/>
                  </a:lnTo>
                  <a:lnTo>
                    <a:pt x="10023" y="12894"/>
                  </a:lnTo>
                  <a:lnTo>
                    <a:pt x="9989" y="12067"/>
                  </a:lnTo>
                  <a:lnTo>
                    <a:pt x="9955" y="11241"/>
                  </a:lnTo>
                  <a:lnTo>
                    <a:pt x="9907" y="10470"/>
                  </a:lnTo>
                  <a:lnTo>
                    <a:pt x="9860" y="9698"/>
                  </a:lnTo>
                  <a:lnTo>
                    <a:pt x="9813" y="8927"/>
                  </a:lnTo>
                  <a:lnTo>
                    <a:pt x="9752" y="8210"/>
                  </a:lnTo>
                  <a:lnTo>
                    <a:pt x="9691" y="7494"/>
                  </a:lnTo>
                  <a:lnTo>
                    <a:pt x="9630" y="6778"/>
                  </a:lnTo>
                  <a:lnTo>
                    <a:pt x="9555" y="6117"/>
                  </a:lnTo>
                  <a:lnTo>
                    <a:pt x="9488" y="5511"/>
                  </a:lnTo>
                  <a:lnTo>
                    <a:pt x="9406" y="4904"/>
                  </a:lnTo>
                  <a:lnTo>
                    <a:pt x="9325" y="4298"/>
                  </a:lnTo>
                  <a:lnTo>
                    <a:pt x="9244" y="3747"/>
                  </a:lnTo>
                  <a:lnTo>
                    <a:pt x="9156" y="3251"/>
                  </a:lnTo>
                  <a:lnTo>
                    <a:pt x="9068" y="2755"/>
                  </a:lnTo>
                  <a:lnTo>
                    <a:pt x="8973" y="2315"/>
                  </a:lnTo>
                  <a:lnTo>
                    <a:pt x="8871" y="1929"/>
                  </a:lnTo>
                  <a:lnTo>
                    <a:pt x="8777" y="1543"/>
                  </a:lnTo>
                  <a:lnTo>
                    <a:pt x="8668" y="1213"/>
                  </a:lnTo>
                  <a:lnTo>
                    <a:pt x="8567" y="937"/>
                  </a:lnTo>
                  <a:lnTo>
                    <a:pt x="8458" y="662"/>
                  </a:lnTo>
                  <a:lnTo>
                    <a:pt x="8343" y="441"/>
                  </a:lnTo>
                  <a:lnTo>
                    <a:pt x="8228" y="276"/>
                  </a:lnTo>
                  <a:lnTo>
                    <a:pt x="8120" y="111"/>
                  </a:lnTo>
                  <a:lnTo>
                    <a:pt x="8005" y="56"/>
                  </a:lnTo>
                  <a:lnTo>
                    <a:pt x="7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 rot="10800000" flipH="1">
              <a:off x="3691591" y="3411878"/>
              <a:ext cx="845440" cy="967647"/>
            </a:xfrm>
            <a:custGeom>
              <a:avLst/>
              <a:gdLst/>
              <a:ahLst/>
              <a:cxnLst/>
              <a:rect l="l" t="t" r="r" b="b"/>
              <a:pathLst>
                <a:path w="40111" h="325533" extrusionOk="0">
                  <a:moveTo>
                    <a:pt x="18305" y="0"/>
                  </a:moveTo>
                  <a:lnTo>
                    <a:pt x="0" y="232468"/>
                  </a:lnTo>
                  <a:lnTo>
                    <a:pt x="22002" y="325532"/>
                  </a:lnTo>
                  <a:lnTo>
                    <a:pt x="40110" y="105627"/>
                  </a:lnTo>
                  <a:lnTo>
                    <a:pt x="183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 rot="10800000" flipH="1">
              <a:off x="3759530" y="3459353"/>
              <a:ext cx="806467" cy="832526"/>
            </a:xfrm>
            <a:custGeom>
              <a:avLst/>
              <a:gdLst/>
              <a:ahLst/>
              <a:cxnLst/>
              <a:rect l="l" t="t" r="r" b="b"/>
              <a:pathLst>
                <a:path w="38262" h="280076" extrusionOk="0">
                  <a:moveTo>
                    <a:pt x="17032" y="1"/>
                  </a:moveTo>
                  <a:lnTo>
                    <a:pt x="16910" y="937"/>
                  </a:lnTo>
                  <a:lnTo>
                    <a:pt x="16558" y="3803"/>
                  </a:lnTo>
                  <a:lnTo>
                    <a:pt x="15989" y="8486"/>
                  </a:lnTo>
                  <a:lnTo>
                    <a:pt x="15637" y="11462"/>
                  </a:lnTo>
                  <a:lnTo>
                    <a:pt x="15237" y="14878"/>
                  </a:lnTo>
                  <a:lnTo>
                    <a:pt x="14797" y="18680"/>
                  </a:lnTo>
                  <a:lnTo>
                    <a:pt x="14323" y="22922"/>
                  </a:lnTo>
                  <a:lnTo>
                    <a:pt x="13815" y="27496"/>
                  </a:lnTo>
                  <a:lnTo>
                    <a:pt x="13267" y="32510"/>
                  </a:lnTo>
                  <a:lnTo>
                    <a:pt x="12698" y="37910"/>
                  </a:lnTo>
                  <a:lnTo>
                    <a:pt x="12095" y="43640"/>
                  </a:lnTo>
                  <a:lnTo>
                    <a:pt x="11472" y="49701"/>
                  </a:lnTo>
                  <a:lnTo>
                    <a:pt x="10829" y="56148"/>
                  </a:lnTo>
                  <a:lnTo>
                    <a:pt x="10165" y="62925"/>
                  </a:lnTo>
                  <a:lnTo>
                    <a:pt x="9488" y="69978"/>
                  </a:lnTo>
                  <a:lnTo>
                    <a:pt x="8797" y="77361"/>
                  </a:lnTo>
                  <a:lnTo>
                    <a:pt x="8093" y="85075"/>
                  </a:lnTo>
                  <a:lnTo>
                    <a:pt x="7741" y="89043"/>
                  </a:lnTo>
                  <a:lnTo>
                    <a:pt x="7389" y="93065"/>
                  </a:lnTo>
                  <a:lnTo>
                    <a:pt x="7037" y="97197"/>
                  </a:lnTo>
                  <a:lnTo>
                    <a:pt x="6678" y="101385"/>
                  </a:lnTo>
                  <a:lnTo>
                    <a:pt x="6326" y="105628"/>
                  </a:lnTo>
                  <a:lnTo>
                    <a:pt x="5967" y="109926"/>
                  </a:lnTo>
                  <a:lnTo>
                    <a:pt x="5614" y="114279"/>
                  </a:lnTo>
                  <a:lnTo>
                    <a:pt x="5256" y="118742"/>
                  </a:lnTo>
                  <a:lnTo>
                    <a:pt x="4903" y="123260"/>
                  </a:lnTo>
                  <a:lnTo>
                    <a:pt x="4551" y="127833"/>
                  </a:lnTo>
                  <a:lnTo>
                    <a:pt x="4206" y="132462"/>
                  </a:lnTo>
                  <a:lnTo>
                    <a:pt x="3861" y="137145"/>
                  </a:lnTo>
                  <a:lnTo>
                    <a:pt x="3515" y="141884"/>
                  </a:lnTo>
                  <a:lnTo>
                    <a:pt x="3170" y="146678"/>
                  </a:lnTo>
                  <a:lnTo>
                    <a:pt x="2831" y="151581"/>
                  </a:lnTo>
                  <a:lnTo>
                    <a:pt x="2499" y="156485"/>
                  </a:lnTo>
                  <a:lnTo>
                    <a:pt x="2168" y="161444"/>
                  </a:lnTo>
                  <a:lnTo>
                    <a:pt x="1843" y="166459"/>
                  </a:lnTo>
                  <a:lnTo>
                    <a:pt x="1518" y="171528"/>
                  </a:lnTo>
                  <a:lnTo>
                    <a:pt x="1206" y="176652"/>
                  </a:lnTo>
                  <a:lnTo>
                    <a:pt x="894" y="181831"/>
                  </a:lnTo>
                  <a:lnTo>
                    <a:pt x="590" y="187066"/>
                  </a:lnTo>
                  <a:lnTo>
                    <a:pt x="292" y="192356"/>
                  </a:lnTo>
                  <a:lnTo>
                    <a:pt x="1" y="197645"/>
                  </a:lnTo>
                  <a:lnTo>
                    <a:pt x="18095" y="280075"/>
                  </a:lnTo>
                  <a:lnTo>
                    <a:pt x="18251" y="277981"/>
                  </a:lnTo>
                  <a:lnTo>
                    <a:pt x="18705" y="272031"/>
                  </a:lnTo>
                  <a:lnTo>
                    <a:pt x="19416" y="262774"/>
                  </a:lnTo>
                  <a:lnTo>
                    <a:pt x="19863" y="257043"/>
                  </a:lnTo>
                  <a:lnTo>
                    <a:pt x="20364" y="250762"/>
                  </a:lnTo>
                  <a:lnTo>
                    <a:pt x="20912" y="243929"/>
                  </a:lnTo>
                  <a:lnTo>
                    <a:pt x="21508" y="236601"/>
                  </a:lnTo>
                  <a:lnTo>
                    <a:pt x="22145" y="228887"/>
                  </a:lnTo>
                  <a:lnTo>
                    <a:pt x="22815" y="220842"/>
                  </a:lnTo>
                  <a:lnTo>
                    <a:pt x="23526" y="212577"/>
                  </a:lnTo>
                  <a:lnTo>
                    <a:pt x="24264" y="204092"/>
                  </a:lnTo>
                  <a:lnTo>
                    <a:pt x="25029" y="195496"/>
                  </a:lnTo>
                  <a:lnTo>
                    <a:pt x="25815" y="186846"/>
                  </a:lnTo>
                  <a:lnTo>
                    <a:pt x="26215" y="182493"/>
                  </a:lnTo>
                  <a:lnTo>
                    <a:pt x="26621" y="178195"/>
                  </a:lnTo>
                  <a:lnTo>
                    <a:pt x="27034" y="173897"/>
                  </a:lnTo>
                  <a:lnTo>
                    <a:pt x="27440" y="169654"/>
                  </a:lnTo>
                  <a:lnTo>
                    <a:pt x="27860" y="165467"/>
                  </a:lnTo>
                  <a:lnTo>
                    <a:pt x="28273" y="161279"/>
                  </a:lnTo>
                  <a:lnTo>
                    <a:pt x="28693" y="157202"/>
                  </a:lnTo>
                  <a:lnTo>
                    <a:pt x="29113" y="153179"/>
                  </a:lnTo>
                  <a:lnTo>
                    <a:pt x="29533" y="149212"/>
                  </a:lnTo>
                  <a:lnTo>
                    <a:pt x="29953" y="145355"/>
                  </a:lnTo>
                  <a:lnTo>
                    <a:pt x="30373" y="141553"/>
                  </a:lnTo>
                  <a:lnTo>
                    <a:pt x="30792" y="137861"/>
                  </a:lnTo>
                  <a:lnTo>
                    <a:pt x="31212" y="134335"/>
                  </a:lnTo>
                  <a:lnTo>
                    <a:pt x="31625" y="130864"/>
                  </a:lnTo>
                  <a:lnTo>
                    <a:pt x="32038" y="127558"/>
                  </a:lnTo>
                  <a:lnTo>
                    <a:pt x="32451" y="124362"/>
                  </a:lnTo>
                  <a:lnTo>
                    <a:pt x="32858" y="121331"/>
                  </a:lnTo>
                  <a:lnTo>
                    <a:pt x="33264" y="118466"/>
                  </a:lnTo>
                  <a:lnTo>
                    <a:pt x="33664" y="115766"/>
                  </a:lnTo>
                  <a:lnTo>
                    <a:pt x="34063" y="113232"/>
                  </a:lnTo>
                  <a:lnTo>
                    <a:pt x="34449" y="110862"/>
                  </a:lnTo>
                  <a:lnTo>
                    <a:pt x="34646" y="109760"/>
                  </a:lnTo>
                  <a:lnTo>
                    <a:pt x="34835" y="108713"/>
                  </a:lnTo>
                  <a:lnTo>
                    <a:pt x="35025" y="107722"/>
                  </a:lnTo>
                  <a:lnTo>
                    <a:pt x="35214" y="106730"/>
                  </a:lnTo>
                  <a:lnTo>
                    <a:pt x="35404" y="105848"/>
                  </a:lnTo>
                  <a:lnTo>
                    <a:pt x="35587" y="104967"/>
                  </a:lnTo>
                  <a:lnTo>
                    <a:pt x="35770" y="104195"/>
                  </a:lnTo>
                  <a:lnTo>
                    <a:pt x="35953" y="103479"/>
                  </a:lnTo>
                  <a:lnTo>
                    <a:pt x="36129" y="102763"/>
                  </a:lnTo>
                  <a:lnTo>
                    <a:pt x="36305" y="102157"/>
                  </a:lnTo>
                  <a:lnTo>
                    <a:pt x="36481" y="101550"/>
                  </a:lnTo>
                  <a:lnTo>
                    <a:pt x="36657" y="101055"/>
                  </a:lnTo>
                  <a:lnTo>
                    <a:pt x="36826" y="100614"/>
                  </a:lnTo>
                  <a:lnTo>
                    <a:pt x="36995" y="100228"/>
                  </a:lnTo>
                  <a:lnTo>
                    <a:pt x="37165" y="99897"/>
                  </a:lnTo>
                  <a:lnTo>
                    <a:pt x="37327" y="99677"/>
                  </a:lnTo>
                  <a:lnTo>
                    <a:pt x="37490" y="99457"/>
                  </a:lnTo>
                  <a:lnTo>
                    <a:pt x="37646" y="99346"/>
                  </a:lnTo>
                  <a:lnTo>
                    <a:pt x="37808" y="99291"/>
                  </a:lnTo>
                  <a:lnTo>
                    <a:pt x="37957" y="99291"/>
                  </a:lnTo>
                  <a:lnTo>
                    <a:pt x="38113" y="99346"/>
                  </a:lnTo>
                  <a:lnTo>
                    <a:pt x="38262" y="99512"/>
                  </a:lnTo>
                  <a:lnTo>
                    <a:pt x="38262" y="99512"/>
                  </a:lnTo>
                  <a:lnTo>
                    <a:pt x="1703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 rot="10800000" flipH="1">
              <a:off x="3853460" y="3690478"/>
              <a:ext cx="107938" cy="67318"/>
            </a:xfrm>
            <a:custGeom>
              <a:avLst/>
              <a:gdLst/>
              <a:ahLst/>
              <a:cxnLst/>
              <a:rect l="l" t="t" r="r" b="b"/>
              <a:pathLst>
                <a:path w="5121" h="22647" extrusionOk="0">
                  <a:moveTo>
                    <a:pt x="1" y="0"/>
                  </a:moveTo>
                  <a:lnTo>
                    <a:pt x="305" y="1653"/>
                  </a:lnTo>
                  <a:lnTo>
                    <a:pt x="617" y="3251"/>
                  </a:lnTo>
                  <a:lnTo>
                    <a:pt x="921" y="4794"/>
                  </a:lnTo>
                  <a:lnTo>
                    <a:pt x="1240" y="6282"/>
                  </a:lnTo>
                  <a:lnTo>
                    <a:pt x="1558" y="7770"/>
                  </a:lnTo>
                  <a:lnTo>
                    <a:pt x="1876" y="9202"/>
                  </a:lnTo>
                  <a:lnTo>
                    <a:pt x="2195" y="10635"/>
                  </a:lnTo>
                  <a:lnTo>
                    <a:pt x="2520" y="11957"/>
                  </a:lnTo>
                  <a:lnTo>
                    <a:pt x="2838" y="13445"/>
                  </a:lnTo>
                  <a:lnTo>
                    <a:pt x="3156" y="14878"/>
                  </a:lnTo>
                  <a:lnTo>
                    <a:pt x="3481" y="16310"/>
                  </a:lnTo>
                  <a:lnTo>
                    <a:pt x="3800" y="17633"/>
                  </a:lnTo>
                  <a:lnTo>
                    <a:pt x="4131" y="18955"/>
                  </a:lnTo>
                  <a:lnTo>
                    <a:pt x="4456" y="20222"/>
                  </a:lnTo>
                  <a:lnTo>
                    <a:pt x="4788" y="21490"/>
                  </a:lnTo>
                  <a:lnTo>
                    <a:pt x="5120" y="22647"/>
                  </a:lnTo>
                  <a:lnTo>
                    <a:pt x="4815" y="21049"/>
                  </a:lnTo>
                  <a:lnTo>
                    <a:pt x="4504" y="19451"/>
                  </a:lnTo>
                  <a:lnTo>
                    <a:pt x="4192" y="17853"/>
                  </a:lnTo>
                  <a:lnTo>
                    <a:pt x="3881" y="16365"/>
                  </a:lnTo>
                  <a:lnTo>
                    <a:pt x="3563" y="14878"/>
                  </a:lnTo>
                  <a:lnTo>
                    <a:pt x="3244" y="13445"/>
                  </a:lnTo>
                  <a:lnTo>
                    <a:pt x="2919" y="12067"/>
                  </a:lnTo>
                  <a:lnTo>
                    <a:pt x="2594" y="10690"/>
                  </a:lnTo>
                  <a:lnTo>
                    <a:pt x="2276" y="9257"/>
                  </a:lnTo>
                  <a:lnTo>
                    <a:pt x="1958" y="7825"/>
                  </a:lnTo>
                  <a:lnTo>
                    <a:pt x="1639" y="6392"/>
                  </a:lnTo>
                  <a:lnTo>
                    <a:pt x="1314" y="5070"/>
                  </a:lnTo>
                  <a:lnTo>
                    <a:pt x="989" y="3747"/>
                  </a:lnTo>
                  <a:lnTo>
                    <a:pt x="664" y="2480"/>
                  </a:lnTo>
                  <a:lnTo>
                    <a:pt x="332" y="1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 rot="10800000" flipH="1">
              <a:off x="3854746" y="3459674"/>
              <a:ext cx="190709" cy="179509"/>
            </a:xfrm>
            <a:custGeom>
              <a:avLst/>
              <a:gdLst/>
              <a:ahLst/>
              <a:cxnLst/>
              <a:rect l="l" t="t" r="r" b="b"/>
              <a:pathLst>
                <a:path w="9048" h="60390" extrusionOk="0">
                  <a:moveTo>
                    <a:pt x="2418" y="0"/>
                  </a:moveTo>
                  <a:lnTo>
                    <a:pt x="0" y="26558"/>
                  </a:lnTo>
                  <a:lnTo>
                    <a:pt x="7043" y="60390"/>
                  </a:lnTo>
                  <a:lnTo>
                    <a:pt x="9048" y="30746"/>
                  </a:lnTo>
                  <a:lnTo>
                    <a:pt x="24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 rot="10800000" flipH="1">
              <a:off x="3898991" y="3664620"/>
              <a:ext cx="272216" cy="171977"/>
            </a:xfrm>
            <a:custGeom>
              <a:avLst/>
              <a:gdLst/>
              <a:ahLst/>
              <a:cxnLst/>
              <a:rect l="l" t="t" r="r" b="b"/>
              <a:pathLst>
                <a:path w="12915" h="57856" extrusionOk="0">
                  <a:moveTo>
                    <a:pt x="1" y="0"/>
                  </a:moveTo>
                  <a:lnTo>
                    <a:pt x="116" y="661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480"/>
                  </a:lnTo>
                  <a:lnTo>
                    <a:pt x="1863" y="8926"/>
                  </a:lnTo>
                  <a:lnTo>
                    <a:pt x="6420" y="29534"/>
                  </a:lnTo>
                  <a:lnTo>
                    <a:pt x="10998" y="49866"/>
                  </a:lnTo>
                  <a:lnTo>
                    <a:pt x="12393" y="55817"/>
                  </a:lnTo>
                  <a:lnTo>
                    <a:pt x="12522" y="56423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5"/>
                  </a:lnTo>
                  <a:lnTo>
                    <a:pt x="12800" y="57194"/>
                  </a:lnTo>
                  <a:lnTo>
                    <a:pt x="12678" y="56533"/>
                  </a:lnTo>
                  <a:lnTo>
                    <a:pt x="12556" y="55927"/>
                  </a:lnTo>
                  <a:lnTo>
                    <a:pt x="12434" y="55321"/>
                  </a:lnTo>
                  <a:lnTo>
                    <a:pt x="11059" y="48929"/>
                  </a:lnTo>
                  <a:lnTo>
                    <a:pt x="6502" y="28267"/>
                  </a:lnTo>
                  <a:lnTo>
                    <a:pt x="1924" y="8045"/>
                  </a:lnTo>
                  <a:lnTo>
                    <a:pt x="529" y="1984"/>
                  </a:lnTo>
                  <a:lnTo>
                    <a:pt x="400" y="1433"/>
                  </a:lnTo>
                  <a:lnTo>
                    <a:pt x="272" y="882"/>
                  </a:lnTo>
                  <a:lnTo>
                    <a:pt x="1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 rot="10800000" flipH="1">
              <a:off x="3912693" y="3684770"/>
              <a:ext cx="272216" cy="171980"/>
            </a:xfrm>
            <a:custGeom>
              <a:avLst/>
              <a:gdLst/>
              <a:ahLst/>
              <a:cxnLst/>
              <a:rect l="l" t="t" r="r" b="b"/>
              <a:pathLst>
                <a:path w="12915" h="57857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536"/>
                  </a:lnTo>
                  <a:lnTo>
                    <a:pt x="1856" y="8927"/>
                  </a:lnTo>
                  <a:lnTo>
                    <a:pt x="6414" y="29590"/>
                  </a:lnTo>
                  <a:lnTo>
                    <a:pt x="10998" y="49812"/>
                  </a:lnTo>
                  <a:lnTo>
                    <a:pt x="12387" y="55817"/>
                  </a:lnTo>
                  <a:lnTo>
                    <a:pt x="12515" y="56368"/>
                  </a:lnTo>
                  <a:lnTo>
                    <a:pt x="12644" y="56919"/>
                  </a:lnTo>
                  <a:lnTo>
                    <a:pt x="12779" y="57360"/>
                  </a:lnTo>
                  <a:lnTo>
                    <a:pt x="12915" y="57856"/>
                  </a:lnTo>
                  <a:lnTo>
                    <a:pt x="12793" y="57140"/>
                  </a:lnTo>
                  <a:lnTo>
                    <a:pt x="12671" y="56479"/>
                  </a:lnTo>
                  <a:lnTo>
                    <a:pt x="12549" y="55873"/>
                  </a:lnTo>
                  <a:lnTo>
                    <a:pt x="12420" y="55322"/>
                  </a:lnTo>
                  <a:lnTo>
                    <a:pt x="11053" y="48930"/>
                  </a:lnTo>
                  <a:lnTo>
                    <a:pt x="6502" y="28212"/>
                  </a:lnTo>
                  <a:lnTo>
                    <a:pt x="1924" y="7990"/>
                  </a:lnTo>
                  <a:lnTo>
                    <a:pt x="522" y="2040"/>
                  </a:lnTo>
                  <a:lnTo>
                    <a:pt x="400" y="1434"/>
                  </a:lnTo>
                  <a:lnTo>
                    <a:pt x="265" y="883"/>
                  </a:lnTo>
                  <a:lnTo>
                    <a:pt x="136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 rot="10800000" flipH="1">
              <a:off x="3927406" y="3710983"/>
              <a:ext cx="272216" cy="172143"/>
            </a:xfrm>
            <a:custGeom>
              <a:avLst/>
              <a:gdLst/>
              <a:ahLst/>
              <a:cxnLst/>
              <a:rect l="l" t="t" r="r" b="b"/>
              <a:pathLst>
                <a:path w="12915" h="57912" extrusionOk="0">
                  <a:moveTo>
                    <a:pt x="0" y="1"/>
                  </a:moveTo>
                  <a:lnTo>
                    <a:pt x="115" y="717"/>
                  </a:lnTo>
                  <a:lnTo>
                    <a:pt x="237" y="1378"/>
                  </a:lnTo>
                  <a:lnTo>
                    <a:pt x="366" y="1984"/>
                  </a:lnTo>
                  <a:lnTo>
                    <a:pt x="495" y="2535"/>
                  </a:lnTo>
                  <a:lnTo>
                    <a:pt x="1856" y="8927"/>
                  </a:lnTo>
                  <a:lnTo>
                    <a:pt x="6420" y="29590"/>
                  </a:lnTo>
                  <a:lnTo>
                    <a:pt x="10998" y="49922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89"/>
                  </a:lnTo>
                  <a:lnTo>
                    <a:pt x="12549" y="55928"/>
                  </a:lnTo>
                  <a:lnTo>
                    <a:pt x="12420" y="55377"/>
                  </a:lnTo>
                  <a:lnTo>
                    <a:pt x="11059" y="48985"/>
                  </a:lnTo>
                  <a:lnTo>
                    <a:pt x="6501" y="28322"/>
                  </a:lnTo>
                  <a:lnTo>
                    <a:pt x="1924" y="8101"/>
                  </a:lnTo>
                  <a:lnTo>
                    <a:pt x="529" y="2039"/>
                  </a:lnTo>
                  <a:lnTo>
                    <a:pt x="264" y="9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 rot="10800000" flipH="1">
              <a:off x="3940813" y="3737689"/>
              <a:ext cx="272216" cy="171977"/>
            </a:xfrm>
            <a:custGeom>
              <a:avLst/>
              <a:gdLst/>
              <a:ahLst/>
              <a:cxnLst/>
              <a:rect l="l" t="t" r="r" b="b"/>
              <a:pathLst>
                <a:path w="12915" h="57856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0" y="1929"/>
                  </a:lnTo>
                  <a:lnTo>
                    <a:pt x="488" y="2480"/>
                  </a:lnTo>
                  <a:lnTo>
                    <a:pt x="1863" y="8927"/>
                  </a:lnTo>
                  <a:lnTo>
                    <a:pt x="6414" y="29534"/>
                  </a:lnTo>
                  <a:lnTo>
                    <a:pt x="10992" y="49811"/>
                  </a:lnTo>
                  <a:lnTo>
                    <a:pt x="12393" y="55817"/>
                  </a:lnTo>
                  <a:lnTo>
                    <a:pt x="12522" y="56368"/>
                  </a:lnTo>
                  <a:lnTo>
                    <a:pt x="12651" y="56919"/>
                  </a:lnTo>
                  <a:lnTo>
                    <a:pt x="12779" y="57415"/>
                  </a:lnTo>
                  <a:lnTo>
                    <a:pt x="12915" y="57856"/>
                  </a:lnTo>
                  <a:lnTo>
                    <a:pt x="12800" y="57195"/>
                  </a:lnTo>
                  <a:lnTo>
                    <a:pt x="12678" y="56533"/>
                  </a:lnTo>
                  <a:lnTo>
                    <a:pt x="12549" y="55927"/>
                  </a:lnTo>
                  <a:lnTo>
                    <a:pt x="12427" y="55321"/>
                  </a:lnTo>
                  <a:lnTo>
                    <a:pt x="11053" y="48930"/>
                  </a:lnTo>
                  <a:lnTo>
                    <a:pt x="6502" y="28267"/>
                  </a:lnTo>
                  <a:lnTo>
                    <a:pt x="1917" y="7990"/>
                  </a:lnTo>
                  <a:lnTo>
                    <a:pt x="522" y="1984"/>
                  </a:lnTo>
                  <a:lnTo>
                    <a:pt x="394" y="1378"/>
                  </a:lnTo>
                  <a:lnTo>
                    <a:pt x="265" y="882"/>
                  </a:lnTo>
                  <a:lnTo>
                    <a:pt x="136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 rot="10800000" flipH="1">
              <a:off x="3958520" y="3766521"/>
              <a:ext cx="272363" cy="172143"/>
            </a:xfrm>
            <a:custGeom>
              <a:avLst/>
              <a:gdLst/>
              <a:ahLst/>
              <a:cxnLst/>
              <a:rect l="l" t="t" r="r" b="b"/>
              <a:pathLst>
                <a:path w="12922" h="57912" extrusionOk="0">
                  <a:moveTo>
                    <a:pt x="1" y="1"/>
                  </a:moveTo>
                  <a:lnTo>
                    <a:pt x="116" y="662"/>
                  </a:lnTo>
                  <a:lnTo>
                    <a:pt x="238" y="1323"/>
                  </a:lnTo>
                  <a:lnTo>
                    <a:pt x="366" y="1929"/>
                  </a:lnTo>
                  <a:lnTo>
                    <a:pt x="495" y="2535"/>
                  </a:lnTo>
                  <a:lnTo>
                    <a:pt x="1870" y="8927"/>
                  </a:lnTo>
                  <a:lnTo>
                    <a:pt x="6420" y="29590"/>
                  </a:lnTo>
                  <a:lnTo>
                    <a:pt x="10998" y="49867"/>
                  </a:lnTo>
                  <a:lnTo>
                    <a:pt x="12400" y="55872"/>
                  </a:lnTo>
                  <a:lnTo>
                    <a:pt x="12522" y="56423"/>
                  </a:lnTo>
                  <a:lnTo>
                    <a:pt x="12657" y="56974"/>
                  </a:lnTo>
                  <a:lnTo>
                    <a:pt x="12786" y="57470"/>
                  </a:lnTo>
                  <a:lnTo>
                    <a:pt x="12921" y="57911"/>
                  </a:lnTo>
                  <a:lnTo>
                    <a:pt x="12806" y="57195"/>
                  </a:lnTo>
                  <a:lnTo>
                    <a:pt x="12684" y="56534"/>
                  </a:lnTo>
                  <a:lnTo>
                    <a:pt x="12562" y="55928"/>
                  </a:lnTo>
                  <a:lnTo>
                    <a:pt x="12434" y="55377"/>
                  </a:lnTo>
                  <a:lnTo>
                    <a:pt x="11059" y="48985"/>
                  </a:lnTo>
                  <a:lnTo>
                    <a:pt x="6508" y="28322"/>
                  </a:lnTo>
                  <a:lnTo>
                    <a:pt x="1924" y="7990"/>
                  </a:lnTo>
                  <a:lnTo>
                    <a:pt x="529" y="2040"/>
                  </a:lnTo>
                  <a:lnTo>
                    <a:pt x="400" y="1433"/>
                  </a:lnTo>
                  <a:lnTo>
                    <a:pt x="271" y="882"/>
                  </a:lnTo>
                  <a:lnTo>
                    <a:pt x="1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 rot="10800000" flipH="1">
              <a:off x="3977660" y="3792900"/>
              <a:ext cx="272195" cy="172140"/>
            </a:xfrm>
            <a:custGeom>
              <a:avLst/>
              <a:gdLst/>
              <a:ahLst/>
              <a:cxnLst/>
              <a:rect l="l" t="t" r="r" b="b"/>
              <a:pathLst>
                <a:path w="12914" h="57911" extrusionOk="0">
                  <a:moveTo>
                    <a:pt x="0" y="1"/>
                  </a:moveTo>
                  <a:lnTo>
                    <a:pt x="115" y="717"/>
                  </a:lnTo>
                  <a:lnTo>
                    <a:pt x="230" y="1378"/>
                  </a:lnTo>
                  <a:lnTo>
                    <a:pt x="359" y="1984"/>
                  </a:lnTo>
                  <a:lnTo>
                    <a:pt x="481" y="2535"/>
                  </a:lnTo>
                  <a:lnTo>
                    <a:pt x="1856" y="8927"/>
                  </a:lnTo>
                  <a:lnTo>
                    <a:pt x="6413" y="29589"/>
                  </a:lnTo>
                  <a:lnTo>
                    <a:pt x="10991" y="49921"/>
                  </a:lnTo>
                  <a:lnTo>
                    <a:pt x="12386" y="55872"/>
                  </a:lnTo>
                  <a:lnTo>
                    <a:pt x="12514" y="56423"/>
                  </a:lnTo>
                  <a:lnTo>
                    <a:pt x="12650" y="56974"/>
                  </a:lnTo>
                  <a:lnTo>
                    <a:pt x="12779" y="57470"/>
                  </a:lnTo>
                  <a:lnTo>
                    <a:pt x="12914" y="57911"/>
                  </a:lnTo>
                  <a:lnTo>
                    <a:pt x="12799" y="57195"/>
                  </a:lnTo>
                  <a:lnTo>
                    <a:pt x="12677" y="56534"/>
                  </a:lnTo>
                  <a:lnTo>
                    <a:pt x="12548" y="55927"/>
                  </a:lnTo>
                  <a:lnTo>
                    <a:pt x="12420" y="55376"/>
                  </a:lnTo>
                  <a:lnTo>
                    <a:pt x="11052" y="48985"/>
                  </a:lnTo>
                  <a:lnTo>
                    <a:pt x="6494" y="28322"/>
                  </a:lnTo>
                  <a:lnTo>
                    <a:pt x="5235" y="22757"/>
                  </a:lnTo>
                  <a:lnTo>
                    <a:pt x="4056" y="17523"/>
                  </a:lnTo>
                  <a:lnTo>
                    <a:pt x="2946" y="12619"/>
                  </a:lnTo>
                  <a:lnTo>
                    <a:pt x="1916" y="8100"/>
                  </a:lnTo>
                  <a:lnTo>
                    <a:pt x="528" y="2039"/>
                  </a:lnTo>
                  <a:lnTo>
                    <a:pt x="400" y="1488"/>
                  </a:lnTo>
                  <a:lnTo>
                    <a:pt x="264" y="937"/>
                  </a:lnTo>
                  <a:lnTo>
                    <a:pt x="1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 rot="10800000" flipH="1">
              <a:off x="4041889" y="3973896"/>
              <a:ext cx="81528" cy="50940"/>
            </a:xfrm>
            <a:custGeom>
              <a:avLst/>
              <a:gdLst/>
              <a:ahLst/>
              <a:cxnLst/>
              <a:rect l="l" t="t" r="r" b="b"/>
              <a:pathLst>
                <a:path w="3868" h="17137" extrusionOk="0">
                  <a:moveTo>
                    <a:pt x="0" y="0"/>
                  </a:moveTo>
                  <a:lnTo>
                    <a:pt x="14" y="110"/>
                  </a:lnTo>
                  <a:lnTo>
                    <a:pt x="41" y="276"/>
                  </a:lnTo>
                  <a:lnTo>
                    <a:pt x="156" y="827"/>
                  </a:lnTo>
                  <a:lnTo>
                    <a:pt x="569" y="2700"/>
                  </a:lnTo>
                  <a:lnTo>
                    <a:pt x="1179" y="5400"/>
                  </a:lnTo>
                  <a:lnTo>
                    <a:pt x="1917" y="8706"/>
                  </a:lnTo>
                  <a:lnTo>
                    <a:pt x="2398" y="10965"/>
                  </a:lnTo>
                  <a:lnTo>
                    <a:pt x="2878" y="13169"/>
                  </a:lnTo>
                  <a:lnTo>
                    <a:pt x="3366" y="15208"/>
                  </a:lnTo>
                  <a:lnTo>
                    <a:pt x="3867" y="17136"/>
                  </a:lnTo>
                  <a:lnTo>
                    <a:pt x="3867" y="17136"/>
                  </a:lnTo>
                  <a:lnTo>
                    <a:pt x="3644" y="15759"/>
                  </a:lnTo>
                  <a:lnTo>
                    <a:pt x="3427" y="14381"/>
                  </a:lnTo>
                  <a:lnTo>
                    <a:pt x="3197" y="13114"/>
                  </a:lnTo>
                  <a:lnTo>
                    <a:pt x="2966" y="11847"/>
                  </a:lnTo>
                  <a:lnTo>
                    <a:pt x="2736" y="10634"/>
                  </a:lnTo>
                  <a:lnTo>
                    <a:pt x="2492" y="9532"/>
                  </a:lnTo>
                  <a:lnTo>
                    <a:pt x="2255" y="8430"/>
                  </a:lnTo>
                  <a:lnTo>
                    <a:pt x="2005" y="7383"/>
                  </a:lnTo>
                  <a:lnTo>
                    <a:pt x="1768" y="6226"/>
                  </a:lnTo>
                  <a:lnTo>
                    <a:pt x="1524" y="5179"/>
                  </a:lnTo>
                  <a:lnTo>
                    <a:pt x="1280" y="4188"/>
                  </a:lnTo>
                  <a:lnTo>
                    <a:pt x="1030" y="3196"/>
                  </a:lnTo>
                  <a:lnTo>
                    <a:pt x="779" y="2314"/>
                  </a:lnTo>
                  <a:lnTo>
                    <a:pt x="522" y="1488"/>
                  </a:lnTo>
                  <a:lnTo>
                    <a:pt x="264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 rot="10800000" flipH="1">
              <a:off x="4065434" y="4000456"/>
              <a:ext cx="142758" cy="116781"/>
            </a:xfrm>
            <a:custGeom>
              <a:avLst/>
              <a:gdLst/>
              <a:ahLst/>
              <a:cxnLst/>
              <a:rect l="l" t="t" r="r" b="b"/>
              <a:pathLst>
                <a:path w="6773" h="39287" extrusionOk="0">
                  <a:moveTo>
                    <a:pt x="509" y="772"/>
                  </a:moveTo>
                  <a:lnTo>
                    <a:pt x="576" y="827"/>
                  </a:lnTo>
                  <a:lnTo>
                    <a:pt x="651" y="937"/>
                  </a:lnTo>
                  <a:lnTo>
                    <a:pt x="719" y="1158"/>
                  </a:lnTo>
                  <a:lnTo>
                    <a:pt x="780" y="1488"/>
                  </a:lnTo>
                  <a:lnTo>
                    <a:pt x="840" y="1819"/>
                  </a:lnTo>
                  <a:lnTo>
                    <a:pt x="2184" y="9815"/>
                  </a:lnTo>
                  <a:lnTo>
                    <a:pt x="2154" y="10139"/>
                  </a:lnTo>
                  <a:lnTo>
                    <a:pt x="2113" y="10619"/>
                  </a:lnTo>
                  <a:lnTo>
                    <a:pt x="2080" y="9863"/>
                  </a:lnTo>
                  <a:lnTo>
                    <a:pt x="2099" y="10779"/>
                  </a:lnTo>
                  <a:lnTo>
                    <a:pt x="2012" y="11792"/>
                  </a:lnTo>
                  <a:lnTo>
                    <a:pt x="1883" y="13555"/>
                  </a:lnTo>
                  <a:lnTo>
                    <a:pt x="1761" y="15318"/>
                  </a:lnTo>
                  <a:lnTo>
                    <a:pt x="1756" y="15408"/>
                  </a:lnTo>
                  <a:lnTo>
                    <a:pt x="1728" y="15208"/>
                  </a:lnTo>
                  <a:lnTo>
                    <a:pt x="1436" y="13059"/>
                  </a:lnTo>
                  <a:lnTo>
                    <a:pt x="888" y="9092"/>
                  </a:lnTo>
                  <a:lnTo>
                    <a:pt x="617" y="7053"/>
                  </a:lnTo>
                  <a:lnTo>
                    <a:pt x="360" y="5070"/>
                  </a:lnTo>
                  <a:lnTo>
                    <a:pt x="305" y="4574"/>
                  </a:lnTo>
                  <a:lnTo>
                    <a:pt x="258" y="4023"/>
                  </a:lnTo>
                  <a:lnTo>
                    <a:pt x="224" y="3472"/>
                  </a:lnTo>
                  <a:lnTo>
                    <a:pt x="204" y="2921"/>
                  </a:lnTo>
                  <a:lnTo>
                    <a:pt x="197" y="2700"/>
                  </a:lnTo>
                  <a:lnTo>
                    <a:pt x="197" y="2425"/>
                  </a:lnTo>
                  <a:lnTo>
                    <a:pt x="197" y="2149"/>
                  </a:lnTo>
                  <a:lnTo>
                    <a:pt x="211" y="1929"/>
                  </a:lnTo>
                  <a:lnTo>
                    <a:pt x="224" y="1709"/>
                  </a:lnTo>
                  <a:lnTo>
                    <a:pt x="238" y="1488"/>
                  </a:lnTo>
                  <a:lnTo>
                    <a:pt x="265" y="1323"/>
                  </a:lnTo>
                  <a:lnTo>
                    <a:pt x="292" y="1158"/>
                  </a:lnTo>
                  <a:lnTo>
                    <a:pt x="366" y="937"/>
                  </a:lnTo>
                  <a:lnTo>
                    <a:pt x="434" y="827"/>
                  </a:lnTo>
                  <a:lnTo>
                    <a:pt x="509" y="772"/>
                  </a:lnTo>
                  <a:close/>
                  <a:moveTo>
                    <a:pt x="3278" y="3637"/>
                  </a:moveTo>
                  <a:lnTo>
                    <a:pt x="3339" y="3692"/>
                  </a:lnTo>
                  <a:lnTo>
                    <a:pt x="3400" y="3802"/>
                  </a:lnTo>
                  <a:lnTo>
                    <a:pt x="3461" y="4078"/>
                  </a:lnTo>
                  <a:lnTo>
                    <a:pt x="3515" y="4353"/>
                  </a:lnTo>
                  <a:lnTo>
                    <a:pt x="3563" y="4739"/>
                  </a:lnTo>
                  <a:lnTo>
                    <a:pt x="3610" y="5125"/>
                  </a:lnTo>
                  <a:lnTo>
                    <a:pt x="3644" y="5566"/>
                  </a:lnTo>
                  <a:lnTo>
                    <a:pt x="3678" y="6006"/>
                  </a:lnTo>
                  <a:lnTo>
                    <a:pt x="3705" y="6502"/>
                  </a:lnTo>
                  <a:lnTo>
                    <a:pt x="3725" y="7053"/>
                  </a:lnTo>
                  <a:lnTo>
                    <a:pt x="3739" y="8266"/>
                  </a:lnTo>
                  <a:lnTo>
                    <a:pt x="3752" y="9478"/>
                  </a:lnTo>
                  <a:lnTo>
                    <a:pt x="3752" y="10745"/>
                  </a:lnTo>
                  <a:lnTo>
                    <a:pt x="3746" y="11957"/>
                  </a:lnTo>
                  <a:lnTo>
                    <a:pt x="3725" y="13169"/>
                  </a:lnTo>
                  <a:lnTo>
                    <a:pt x="3714" y="13835"/>
                  </a:lnTo>
                  <a:lnTo>
                    <a:pt x="3705" y="13886"/>
                  </a:lnTo>
                  <a:lnTo>
                    <a:pt x="3590" y="14712"/>
                  </a:lnTo>
                  <a:lnTo>
                    <a:pt x="3475" y="15539"/>
                  </a:lnTo>
                  <a:lnTo>
                    <a:pt x="3381" y="16351"/>
                  </a:lnTo>
                  <a:lnTo>
                    <a:pt x="2865" y="13225"/>
                  </a:lnTo>
                  <a:lnTo>
                    <a:pt x="2311" y="9896"/>
                  </a:lnTo>
                  <a:lnTo>
                    <a:pt x="2311" y="9896"/>
                  </a:lnTo>
                  <a:lnTo>
                    <a:pt x="2412" y="8817"/>
                  </a:lnTo>
                  <a:lnTo>
                    <a:pt x="2574" y="7329"/>
                  </a:lnTo>
                  <a:lnTo>
                    <a:pt x="2743" y="5896"/>
                  </a:lnTo>
                  <a:lnTo>
                    <a:pt x="2919" y="4519"/>
                  </a:lnTo>
                  <a:lnTo>
                    <a:pt x="2974" y="4243"/>
                  </a:lnTo>
                  <a:lnTo>
                    <a:pt x="3028" y="3968"/>
                  </a:lnTo>
                  <a:lnTo>
                    <a:pt x="3089" y="3802"/>
                  </a:lnTo>
                  <a:lnTo>
                    <a:pt x="3150" y="3692"/>
                  </a:lnTo>
                  <a:lnTo>
                    <a:pt x="3217" y="3637"/>
                  </a:lnTo>
                  <a:close/>
                  <a:moveTo>
                    <a:pt x="3673" y="15745"/>
                  </a:moveTo>
                  <a:lnTo>
                    <a:pt x="3637" y="16806"/>
                  </a:lnTo>
                  <a:lnTo>
                    <a:pt x="3609" y="17733"/>
                  </a:lnTo>
                  <a:lnTo>
                    <a:pt x="3512" y="17144"/>
                  </a:lnTo>
                  <a:lnTo>
                    <a:pt x="3529" y="16971"/>
                  </a:lnTo>
                  <a:lnTo>
                    <a:pt x="3624" y="16145"/>
                  </a:lnTo>
                  <a:lnTo>
                    <a:pt x="3673" y="15745"/>
                  </a:lnTo>
                  <a:close/>
                  <a:moveTo>
                    <a:pt x="2121" y="12090"/>
                  </a:moveTo>
                  <a:lnTo>
                    <a:pt x="2134" y="13114"/>
                  </a:lnTo>
                  <a:lnTo>
                    <a:pt x="2141" y="14767"/>
                  </a:lnTo>
                  <a:lnTo>
                    <a:pt x="2141" y="16365"/>
                  </a:lnTo>
                  <a:lnTo>
                    <a:pt x="2134" y="17522"/>
                  </a:lnTo>
                  <a:lnTo>
                    <a:pt x="2126" y="17963"/>
                  </a:lnTo>
                  <a:lnTo>
                    <a:pt x="2019" y="17247"/>
                  </a:lnTo>
                  <a:lnTo>
                    <a:pt x="1847" y="16043"/>
                  </a:lnTo>
                  <a:lnTo>
                    <a:pt x="1883" y="15429"/>
                  </a:lnTo>
                  <a:lnTo>
                    <a:pt x="1998" y="13720"/>
                  </a:lnTo>
                  <a:lnTo>
                    <a:pt x="2121" y="12090"/>
                  </a:lnTo>
                  <a:close/>
                  <a:moveTo>
                    <a:pt x="2271" y="10328"/>
                  </a:moveTo>
                  <a:lnTo>
                    <a:pt x="2831" y="13665"/>
                  </a:lnTo>
                  <a:lnTo>
                    <a:pt x="3347" y="16678"/>
                  </a:lnTo>
                  <a:lnTo>
                    <a:pt x="3347" y="16678"/>
                  </a:lnTo>
                  <a:lnTo>
                    <a:pt x="3272" y="17467"/>
                  </a:lnTo>
                  <a:lnTo>
                    <a:pt x="3184" y="18459"/>
                  </a:lnTo>
                  <a:lnTo>
                    <a:pt x="3102" y="19561"/>
                  </a:lnTo>
                  <a:lnTo>
                    <a:pt x="3028" y="20553"/>
                  </a:lnTo>
                  <a:lnTo>
                    <a:pt x="2960" y="21545"/>
                  </a:lnTo>
                  <a:lnTo>
                    <a:pt x="2892" y="22592"/>
                  </a:lnTo>
                  <a:lnTo>
                    <a:pt x="2875" y="22885"/>
                  </a:lnTo>
                  <a:lnTo>
                    <a:pt x="2621" y="21269"/>
                  </a:lnTo>
                  <a:lnTo>
                    <a:pt x="2324" y="19286"/>
                  </a:lnTo>
                  <a:lnTo>
                    <a:pt x="2179" y="18321"/>
                  </a:lnTo>
                  <a:lnTo>
                    <a:pt x="2188" y="17578"/>
                  </a:lnTo>
                  <a:lnTo>
                    <a:pt x="2195" y="16365"/>
                  </a:lnTo>
                  <a:lnTo>
                    <a:pt x="2195" y="15539"/>
                  </a:lnTo>
                  <a:lnTo>
                    <a:pt x="2195" y="14712"/>
                  </a:lnTo>
                  <a:lnTo>
                    <a:pt x="2188" y="13886"/>
                  </a:lnTo>
                  <a:lnTo>
                    <a:pt x="2175" y="13059"/>
                  </a:lnTo>
                  <a:lnTo>
                    <a:pt x="2161" y="12233"/>
                  </a:lnTo>
                  <a:lnTo>
                    <a:pt x="2146" y="11794"/>
                  </a:lnTo>
                  <a:lnTo>
                    <a:pt x="2263" y="10414"/>
                  </a:lnTo>
                  <a:lnTo>
                    <a:pt x="2271" y="10328"/>
                  </a:lnTo>
                  <a:close/>
                  <a:moveTo>
                    <a:pt x="3480" y="17457"/>
                  </a:moveTo>
                  <a:lnTo>
                    <a:pt x="3596" y="18134"/>
                  </a:lnTo>
                  <a:lnTo>
                    <a:pt x="3556" y="19451"/>
                  </a:lnTo>
                  <a:lnTo>
                    <a:pt x="3515" y="20718"/>
                  </a:lnTo>
                  <a:lnTo>
                    <a:pt x="3461" y="21986"/>
                  </a:lnTo>
                  <a:lnTo>
                    <a:pt x="3407" y="23253"/>
                  </a:lnTo>
                  <a:lnTo>
                    <a:pt x="3353" y="24520"/>
                  </a:lnTo>
                  <a:lnTo>
                    <a:pt x="3303" y="25564"/>
                  </a:lnTo>
                  <a:lnTo>
                    <a:pt x="3238" y="25181"/>
                  </a:lnTo>
                  <a:lnTo>
                    <a:pt x="3032" y="23878"/>
                  </a:lnTo>
                  <a:lnTo>
                    <a:pt x="3041" y="23694"/>
                  </a:lnTo>
                  <a:lnTo>
                    <a:pt x="3096" y="22702"/>
                  </a:lnTo>
                  <a:lnTo>
                    <a:pt x="3156" y="21710"/>
                  </a:lnTo>
                  <a:lnTo>
                    <a:pt x="3224" y="20718"/>
                  </a:lnTo>
                  <a:lnTo>
                    <a:pt x="3292" y="19782"/>
                  </a:lnTo>
                  <a:lnTo>
                    <a:pt x="3366" y="18790"/>
                  </a:lnTo>
                  <a:lnTo>
                    <a:pt x="3441" y="17853"/>
                  </a:lnTo>
                  <a:lnTo>
                    <a:pt x="3480" y="17457"/>
                  </a:lnTo>
                  <a:close/>
                  <a:moveTo>
                    <a:pt x="4504" y="12398"/>
                  </a:moveTo>
                  <a:lnTo>
                    <a:pt x="4572" y="12453"/>
                  </a:lnTo>
                  <a:lnTo>
                    <a:pt x="4633" y="12563"/>
                  </a:lnTo>
                  <a:lnTo>
                    <a:pt x="4694" y="12729"/>
                  </a:lnTo>
                  <a:lnTo>
                    <a:pt x="4755" y="12894"/>
                  </a:lnTo>
                  <a:lnTo>
                    <a:pt x="4816" y="13169"/>
                  </a:lnTo>
                  <a:lnTo>
                    <a:pt x="4877" y="13390"/>
                  </a:lnTo>
                  <a:lnTo>
                    <a:pt x="4931" y="13720"/>
                  </a:lnTo>
                  <a:lnTo>
                    <a:pt x="4978" y="14106"/>
                  </a:lnTo>
                  <a:lnTo>
                    <a:pt x="5025" y="14492"/>
                  </a:lnTo>
                  <a:lnTo>
                    <a:pt x="5073" y="15208"/>
                  </a:lnTo>
                  <a:lnTo>
                    <a:pt x="5120" y="15980"/>
                  </a:lnTo>
                  <a:lnTo>
                    <a:pt x="5154" y="16696"/>
                  </a:lnTo>
                  <a:lnTo>
                    <a:pt x="5181" y="17467"/>
                  </a:lnTo>
                  <a:lnTo>
                    <a:pt x="5208" y="18294"/>
                  </a:lnTo>
                  <a:lnTo>
                    <a:pt x="5229" y="19065"/>
                  </a:lnTo>
                  <a:lnTo>
                    <a:pt x="5242" y="19837"/>
                  </a:lnTo>
                  <a:lnTo>
                    <a:pt x="5249" y="20663"/>
                  </a:lnTo>
                  <a:lnTo>
                    <a:pt x="5256" y="21490"/>
                  </a:lnTo>
                  <a:lnTo>
                    <a:pt x="5249" y="22261"/>
                  </a:lnTo>
                  <a:lnTo>
                    <a:pt x="5242" y="23088"/>
                  </a:lnTo>
                  <a:lnTo>
                    <a:pt x="5229" y="23859"/>
                  </a:lnTo>
                  <a:lnTo>
                    <a:pt x="5208" y="24685"/>
                  </a:lnTo>
                  <a:lnTo>
                    <a:pt x="5181" y="25457"/>
                  </a:lnTo>
                  <a:lnTo>
                    <a:pt x="5154" y="26228"/>
                  </a:lnTo>
                  <a:lnTo>
                    <a:pt x="5119" y="26892"/>
                  </a:lnTo>
                  <a:lnTo>
                    <a:pt x="3734" y="18492"/>
                  </a:lnTo>
                  <a:lnTo>
                    <a:pt x="3759" y="17633"/>
                  </a:lnTo>
                  <a:lnTo>
                    <a:pt x="3800" y="16365"/>
                  </a:lnTo>
                  <a:lnTo>
                    <a:pt x="3827" y="15098"/>
                  </a:lnTo>
                  <a:lnTo>
                    <a:pt x="3838" y="14575"/>
                  </a:lnTo>
                  <a:lnTo>
                    <a:pt x="3838" y="14575"/>
                  </a:lnTo>
                  <a:lnTo>
                    <a:pt x="3942" y="13941"/>
                  </a:lnTo>
                  <a:lnTo>
                    <a:pt x="4057" y="13280"/>
                  </a:lnTo>
                  <a:lnTo>
                    <a:pt x="4118" y="13004"/>
                  </a:lnTo>
                  <a:lnTo>
                    <a:pt x="4179" y="12784"/>
                  </a:lnTo>
                  <a:lnTo>
                    <a:pt x="4247" y="12618"/>
                  </a:lnTo>
                  <a:lnTo>
                    <a:pt x="4308" y="12508"/>
                  </a:lnTo>
                  <a:lnTo>
                    <a:pt x="4375" y="12453"/>
                  </a:lnTo>
                  <a:lnTo>
                    <a:pt x="4443" y="12398"/>
                  </a:lnTo>
                  <a:close/>
                  <a:moveTo>
                    <a:pt x="3723" y="18872"/>
                  </a:moveTo>
                  <a:lnTo>
                    <a:pt x="5114" y="26997"/>
                  </a:lnTo>
                  <a:lnTo>
                    <a:pt x="5114" y="27000"/>
                  </a:lnTo>
                  <a:lnTo>
                    <a:pt x="5080" y="27716"/>
                  </a:lnTo>
                  <a:lnTo>
                    <a:pt x="5032" y="28377"/>
                  </a:lnTo>
                  <a:lnTo>
                    <a:pt x="4978" y="28928"/>
                  </a:lnTo>
                  <a:lnTo>
                    <a:pt x="4910" y="29479"/>
                  </a:lnTo>
                  <a:lnTo>
                    <a:pt x="4836" y="29920"/>
                  </a:lnTo>
                  <a:lnTo>
                    <a:pt x="4755" y="30251"/>
                  </a:lnTo>
                  <a:lnTo>
                    <a:pt x="4667" y="30526"/>
                  </a:lnTo>
                  <a:lnTo>
                    <a:pt x="4579" y="30746"/>
                  </a:lnTo>
                  <a:lnTo>
                    <a:pt x="4484" y="30746"/>
                  </a:lnTo>
                  <a:lnTo>
                    <a:pt x="4389" y="30636"/>
                  </a:lnTo>
                  <a:lnTo>
                    <a:pt x="4294" y="30526"/>
                  </a:lnTo>
                  <a:lnTo>
                    <a:pt x="4206" y="30306"/>
                  </a:lnTo>
                  <a:lnTo>
                    <a:pt x="4118" y="30030"/>
                  </a:lnTo>
                  <a:lnTo>
                    <a:pt x="4030" y="29700"/>
                  </a:lnTo>
                  <a:lnTo>
                    <a:pt x="3949" y="29314"/>
                  </a:lnTo>
                  <a:lnTo>
                    <a:pt x="3868" y="28873"/>
                  </a:lnTo>
                  <a:lnTo>
                    <a:pt x="3556" y="27055"/>
                  </a:lnTo>
                  <a:lnTo>
                    <a:pt x="3426" y="26292"/>
                  </a:lnTo>
                  <a:lnTo>
                    <a:pt x="3461" y="25567"/>
                  </a:lnTo>
                  <a:lnTo>
                    <a:pt x="3522" y="24300"/>
                  </a:lnTo>
                  <a:lnTo>
                    <a:pt x="3576" y="22977"/>
                  </a:lnTo>
                  <a:lnTo>
                    <a:pt x="3630" y="21655"/>
                  </a:lnTo>
                  <a:lnTo>
                    <a:pt x="3678" y="20333"/>
                  </a:lnTo>
                  <a:lnTo>
                    <a:pt x="3719" y="19010"/>
                  </a:lnTo>
                  <a:lnTo>
                    <a:pt x="3723" y="18872"/>
                  </a:lnTo>
                  <a:close/>
                  <a:moveTo>
                    <a:pt x="1744" y="17848"/>
                  </a:moveTo>
                  <a:lnTo>
                    <a:pt x="1870" y="18735"/>
                  </a:lnTo>
                  <a:lnTo>
                    <a:pt x="2083" y="20194"/>
                  </a:lnTo>
                  <a:lnTo>
                    <a:pt x="2066" y="20884"/>
                  </a:lnTo>
                  <a:lnTo>
                    <a:pt x="2032" y="21986"/>
                  </a:lnTo>
                  <a:lnTo>
                    <a:pt x="1992" y="23032"/>
                  </a:lnTo>
                  <a:lnTo>
                    <a:pt x="1944" y="24079"/>
                  </a:lnTo>
                  <a:lnTo>
                    <a:pt x="1890" y="25126"/>
                  </a:lnTo>
                  <a:lnTo>
                    <a:pt x="1836" y="26173"/>
                  </a:lnTo>
                  <a:lnTo>
                    <a:pt x="1775" y="27165"/>
                  </a:lnTo>
                  <a:lnTo>
                    <a:pt x="1700" y="28157"/>
                  </a:lnTo>
                  <a:lnTo>
                    <a:pt x="1626" y="29093"/>
                  </a:lnTo>
                  <a:lnTo>
                    <a:pt x="1552" y="30030"/>
                  </a:lnTo>
                  <a:lnTo>
                    <a:pt x="1463" y="30912"/>
                  </a:lnTo>
                  <a:lnTo>
                    <a:pt x="1375" y="31793"/>
                  </a:lnTo>
                  <a:lnTo>
                    <a:pt x="1367" y="31867"/>
                  </a:lnTo>
                  <a:lnTo>
                    <a:pt x="1367" y="31867"/>
                  </a:lnTo>
                  <a:lnTo>
                    <a:pt x="1375" y="30636"/>
                  </a:lnTo>
                  <a:lnTo>
                    <a:pt x="1396" y="28598"/>
                  </a:lnTo>
                  <a:lnTo>
                    <a:pt x="1430" y="26669"/>
                  </a:lnTo>
                  <a:lnTo>
                    <a:pt x="1470" y="24685"/>
                  </a:lnTo>
                  <a:lnTo>
                    <a:pt x="1531" y="22812"/>
                  </a:lnTo>
                  <a:lnTo>
                    <a:pt x="1599" y="20884"/>
                  </a:lnTo>
                  <a:lnTo>
                    <a:pt x="1680" y="19065"/>
                  </a:lnTo>
                  <a:lnTo>
                    <a:pt x="1744" y="17848"/>
                  </a:lnTo>
                  <a:close/>
                  <a:moveTo>
                    <a:pt x="2939" y="25754"/>
                  </a:moveTo>
                  <a:lnTo>
                    <a:pt x="3096" y="26724"/>
                  </a:lnTo>
                  <a:lnTo>
                    <a:pt x="3202" y="27367"/>
                  </a:lnTo>
                  <a:lnTo>
                    <a:pt x="3150" y="28212"/>
                  </a:lnTo>
                  <a:lnTo>
                    <a:pt x="3075" y="29424"/>
                  </a:lnTo>
                  <a:lnTo>
                    <a:pt x="3001" y="30581"/>
                  </a:lnTo>
                  <a:lnTo>
                    <a:pt x="2919" y="31738"/>
                  </a:lnTo>
                  <a:lnTo>
                    <a:pt x="2831" y="32895"/>
                  </a:lnTo>
                  <a:lnTo>
                    <a:pt x="2743" y="33997"/>
                  </a:lnTo>
                  <a:lnTo>
                    <a:pt x="2717" y="34307"/>
                  </a:lnTo>
                  <a:lnTo>
                    <a:pt x="2723" y="33281"/>
                  </a:lnTo>
                  <a:lnTo>
                    <a:pt x="2743" y="32179"/>
                  </a:lnTo>
                  <a:lnTo>
                    <a:pt x="2764" y="31077"/>
                  </a:lnTo>
                  <a:lnTo>
                    <a:pt x="2791" y="30030"/>
                  </a:lnTo>
                  <a:lnTo>
                    <a:pt x="2818" y="28928"/>
                  </a:lnTo>
                  <a:lnTo>
                    <a:pt x="2852" y="27881"/>
                  </a:lnTo>
                  <a:lnTo>
                    <a:pt x="2892" y="26779"/>
                  </a:lnTo>
                  <a:lnTo>
                    <a:pt x="2939" y="25754"/>
                  </a:lnTo>
                  <a:close/>
                  <a:moveTo>
                    <a:pt x="5737" y="30636"/>
                  </a:moveTo>
                  <a:lnTo>
                    <a:pt x="6502" y="35430"/>
                  </a:lnTo>
                  <a:lnTo>
                    <a:pt x="6705" y="36752"/>
                  </a:lnTo>
                  <a:lnTo>
                    <a:pt x="6624" y="36146"/>
                  </a:lnTo>
                  <a:lnTo>
                    <a:pt x="6583" y="35705"/>
                  </a:lnTo>
                  <a:lnTo>
                    <a:pt x="6529" y="35210"/>
                  </a:lnTo>
                  <a:lnTo>
                    <a:pt x="5737" y="30636"/>
                  </a:lnTo>
                  <a:close/>
                  <a:moveTo>
                    <a:pt x="6705" y="36752"/>
                  </a:moveTo>
                  <a:lnTo>
                    <a:pt x="6752" y="37083"/>
                  </a:lnTo>
                  <a:lnTo>
                    <a:pt x="6773" y="37193"/>
                  </a:lnTo>
                  <a:lnTo>
                    <a:pt x="6705" y="36752"/>
                  </a:lnTo>
                  <a:close/>
                  <a:moveTo>
                    <a:pt x="441" y="1"/>
                  </a:moveTo>
                  <a:lnTo>
                    <a:pt x="346" y="56"/>
                  </a:lnTo>
                  <a:lnTo>
                    <a:pt x="251" y="276"/>
                  </a:lnTo>
                  <a:lnTo>
                    <a:pt x="163" y="552"/>
                  </a:lnTo>
                  <a:lnTo>
                    <a:pt x="116" y="827"/>
                  </a:lnTo>
                  <a:lnTo>
                    <a:pt x="82" y="1158"/>
                  </a:lnTo>
                  <a:lnTo>
                    <a:pt x="48" y="1488"/>
                  </a:lnTo>
                  <a:lnTo>
                    <a:pt x="21" y="1929"/>
                  </a:lnTo>
                  <a:lnTo>
                    <a:pt x="8" y="2315"/>
                  </a:lnTo>
                  <a:lnTo>
                    <a:pt x="1" y="2756"/>
                  </a:lnTo>
                  <a:lnTo>
                    <a:pt x="1" y="3196"/>
                  </a:lnTo>
                  <a:lnTo>
                    <a:pt x="8" y="3637"/>
                  </a:lnTo>
                  <a:lnTo>
                    <a:pt x="41" y="4409"/>
                  </a:lnTo>
                  <a:lnTo>
                    <a:pt x="89" y="5125"/>
                  </a:lnTo>
                  <a:lnTo>
                    <a:pt x="143" y="5731"/>
                  </a:lnTo>
                  <a:lnTo>
                    <a:pt x="204" y="6337"/>
                  </a:lnTo>
                  <a:lnTo>
                    <a:pt x="468" y="8431"/>
                  </a:lnTo>
                  <a:lnTo>
                    <a:pt x="732" y="10470"/>
                  </a:lnTo>
                  <a:lnTo>
                    <a:pt x="1003" y="12508"/>
                  </a:lnTo>
                  <a:lnTo>
                    <a:pt x="1281" y="14492"/>
                  </a:lnTo>
                  <a:lnTo>
                    <a:pt x="1572" y="16641"/>
                  </a:lnTo>
                  <a:lnTo>
                    <a:pt x="1650" y="17192"/>
                  </a:lnTo>
                  <a:lnTo>
                    <a:pt x="1558" y="19010"/>
                  </a:lnTo>
                  <a:lnTo>
                    <a:pt x="1477" y="20884"/>
                  </a:lnTo>
                  <a:lnTo>
                    <a:pt x="1409" y="22812"/>
                  </a:lnTo>
                  <a:lnTo>
                    <a:pt x="1348" y="24796"/>
                  </a:lnTo>
                  <a:lnTo>
                    <a:pt x="1301" y="26779"/>
                  </a:lnTo>
                  <a:lnTo>
                    <a:pt x="1267" y="28818"/>
                  </a:lnTo>
                  <a:lnTo>
                    <a:pt x="1254" y="30857"/>
                  </a:lnTo>
                  <a:lnTo>
                    <a:pt x="1247" y="32895"/>
                  </a:lnTo>
                  <a:lnTo>
                    <a:pt x="1247" y="33942"/>
                  </a:lnTo>
                  <a:lnTo>
                    <a:pt x="1328" y="33281"/>
                  </a:lnTo>
                  <a:lnTo>
                    <a:pt x="1430" y="32399"/>
                  </a:lnTo>
                  <a:lnTo>
                    <a:pt x="1524" y="31463"/>
                  </a:lnTo>
                  <a:lnTo>
                    <a:pt x="1606" y="30581"/>
                  </a:lnTo>
                  <a:lnTo>
                    <a:pt x="1687" y="29589"/>
                  </a:lnTo>
                  <a:lnTo>
                    <a:pt x="1768" y="28598"/>
                  </a:lnTo>
                  <a:lnTo>
                    <a:pt x="1836" y="27606"/>
                  </a:lnTo>
                  <a:lnTo>
                    <a:pt x="1897" y="26559"/>
                  </a:lnTo>
                  <a:lnTo>
                    <a:pt x="1958" y="25512"/>
                  </a:lnTo>
                  <a:lnTo>
                    <a:pt x="2012" y="24410"/>
                  </a:lnTo>
                  <a:lnTo>
                    <a:pt x="2053" y="23308"/>
                  </a:lnTo>
                  <a:lnTo>
                    <a:pt x="2093" y="22206"/>
                  </a:lnTo>
                  <a:lnTo>
                    <a:pt x="2127" y="21049"/>
                  </a:lnTo>
                  <a:lnTo>
                    <a:pt x="2138" y="20572"/>
                  </a:lnTo>
                  <a:lnTo>
                    <a:pt x="2168" y="20773"/>
                  </a:lnTo>
                  <a:lnTo>
                    <a:pt x="2472" y="22812"/>
                  </a:lnTo>
                  <a:lnTo>
                    <a:pt x="2777" y="24750"/>
                  </a:lnTo>
                  <a:lnTo>
                    <a:pt x="2777" y="24750"/>
                  </a:lnTo>
                  <a:lnTo>
                    <a:pt x="2730" y="25787"/>
                  </a:lnTo>
                  <a:lnTo>
                    <a:pt x="2682" y="26889"/>
                  </a:lnTo>
                  <a:lnTo>
                    <a:pt x="2642" y="27991"/>
                  </a:lnTo>
                  <a:lnTo>
                    <a:pt x="2601" y="29149"/>
                  </a:lnTo>
                  <a:lnTo>
                    <a:pt x="2574" y="30251"/>
                  </a:lnTo>
                  <a:lnTo>
                    <a:pt x="2547" y="31408"/>
                  </a:lnTo>
                  <a:lnTo>
                    <a:pt x="2527" y="32565"/>
                  </a:lnTo>
                  <a:lnTo>
                    <a:pt x="2506" y="33722"/>
                  </a:lnTo>
                  <a:lnTo>
                    <a:pt x="2493" y="34879"/>
                  </a:lnTo>
                  <a:lnTo>
                    <a:pt x="2486" y="36036"/>
                  </a:lnTo>
                  <a:lnTo>
                    <a:pt x="2486" y="37193"/>
                  </a:lnTo>
                  <a:lnTo>
                    <a:pt x="2486" y="39287"/>
                  </a:lnTo>
                  <a:lnTo>
                    <a:pt x="2642" y="37634"/>
                  </a:lnTo>
                  <a:lnTo>
                    <a:pt x="2743" y="36477"/>
                  </a:lnTo>
                  <a:lnTo>
                    <a:pt x="2838" y="35375"/>
                  </a:lnTo>
                  <a:lnTo>
                    <a:pt x="2933" y="34163"/>
                  </a:lnTo>
                  <a:lnTo>
                    <a:pt x="3021" y="33006"/>
                  </a:lnTo>
                  <a:lnTo>
                    <a:pt x="3102" y="31793"/>
                  </a:lnTo>
                  <a:lnTo>
                    <a:pt x="3184" y="30581"/>
                  </a:lnTo>
                  <a:lnTo>
                    <a:pt x="3258" y="29369"/>
                  </a:lnTo>
                  <a:lnTo>
                    <a:pt x="3330" y="28145"/>
                  </a:lnTo>
                  <a:lnTo>
                    <a:pt x="3414" y="28653"/>
                  </a:lnTo>
                  <a:lnTo>
                    <a:pt x="3732" y="30526"/>
                  </a:lnTo>
                  <a:lnTo>
                    <a:pt x="3827" y="31022"/>
                  </a:lnTo>
                  <a:lnTo>
                    <a:pt x="3928" y="31518"/>
                  </a:lnTo>
                  <a:lnTo>
                    <a:pt x="4030" y="31904"/>
                  </a:lnTo>
                  <a:lnTo>
                    <a:pt x="4138" y="32179"/>
                  </a:lnTo>
                  <a:lnTo>
                    <a:pt x="4253" y="32399"/>
                  </a:lnTo>
                  <a:lnTo>
                    <a:pt x="4362" y="32565"/>
                  </a:lnTo>
                  <a:lnTo>
                    <a:pt x="4477" y="32620"/>
                  </a:lnTo>
                  <a:lnTo>
                    <a:pt x="4599" y="32620"/>
                  </a:lnTo>
                  <a:lnTo>
                    <a:pt x="4707" y="32399"/>
                  </a:lnTo>
                  <a:lnTo>
                    <a:pt x="4816" y="32069"/>
                  </a:lnTo>
                  <a:lnTo>
                    <a:pt x="4917" y="31628"/>
                  </a:lnTo>
                  <a:lnTo>
                    <a:pt x="5012" y="31077"/>
                  </a:lnTo>
                  <a:lnTo>
                    <a:pt x="5093" y="30471"/>
                  </a:lnTo>
                  <a:lnTo>
                    <a:pt x="5161" y="29700"/>
                  </a:lnTo>
                  <a:lnTo>
                    <a:pt x="5222" y="28928"/>
                  </a:lnTo>
                  <a:lnTo>
                    <a:pt x="5269" y="28047"/>
                  </a:lnTo>
                  <a:lnTo>
                    <a:pt x="5275" y="27938"/>
                  </a:lnTo>
                  <a:lnTo>
                    <a:pt x="5737" y="30636"/>
                  </a:lnTo>
                  <a:lnTo>
                    <a:pt x="5279" y="27859"/>
                  </a:lnTo>
                  <a:lnTo>
                    <a:pt x="5310" y="27220"/>
                  </a:lnTo>
                  <a:lnTo>
                    <a:pt x="5344" y="26338"/>
                  </a:lnTo>
                  <a:lnTo>
                    <a:pt x="5371" y="25457"/>
                  </a:lnTo>
                  <a:lnTo>
                    <a:pt x="5391" y="24630"/>
                  </a:lnTo>
                  <a:lnTo>
                    <a:pt x="5411" y="23694"/>
                  </a:lnTo>
                  <a:lnTo>
                    <a:pt x="5418" y="22812"/>
                  </a:lnTo>
                  <a:lnTo>
                    <a:pt x="5425" y="21930"/>
                  </a:lnTo>
                  <a:lnTo>
                    <a:pt x="5425" y="21049"/>
                  </a:lnTo>
                  <a:lnTo>
                    <a:pt x="5425" y="20112"/>
                  </a:lnTo>
                  <a:lnTo>
                    <a:pt x="5411" y="19175"/>
                  </a:lnTo>
                  <a:lnTo>
                    <a:pt x="5391" y="18239"/>
                  </a:lnTo>
                  <a:lnTo>
                    <a:pt x="5357" y="17357"/>
                  </a:lnTo>
                  <a:lnTo>
                    <a:pt x="5323" y="16475"/>
                  </a:lnTo>
                  <a:lnTo>
                    <a:pt x="5276" y="15594"/>
                  </a:lnTo>
                  <a:lnTo>
                    <a:pt x="5222" y="14767"/>
                  </a:lnTo>
                  <a:lnTo>
                    <a:pt x="5154" y="13996"/>
                  </a:lnTo>
                  <a:lnTo>
                    <a:pt x="5100" y="13500"/>
                  </a:lnTo>
                  <a:lnTo>
                    <a:pt x="5032" y="13059"/>
                  </a:lnTo>
                  <a:lnTo>
                    <a:pt x="4965" y="12674"/>
                  </a:lnTo>
                  <a:lnTo>
                    <a:pt x="4897" y="12343"/>
                  </a:lnTo>
                  <a:lnTo>
                    <a:pt x="4822" y="12067"/>
                  </a:lnTo>
                  <a:lnTo>
                    <a:pt x="4748" y="11847"/>
                  </a:lnTo>
                  <a:lnTo>
                    <a:pt x="4673" y="11682"/>
                  </a:lnTo>
                  <a:lnTo>
                    <a:pt x="4592" y="11516"/>
                  </a:lnTo>
                  <a:lnTo>
                    <a:pt x="4511" y="11461"/>
                  </a:lnTo>
                  <a:lnTo>
                    <a:pt x="4436" y="11461"/>
                  </a:lnTo>
                  <a:lnTo>
                    <a:pt x="4355" y="11516"/>
                  </a:lnTo>
                  <a:lnTo>
                    <a:pt x="4274" y="11572"/>
                  </a:lnTo>
                  <a:lnTo>
                    <a:pt x="4193" y="11737"/>
                  </a:lnTo>
                  <a:lnTo>
                    <a:pt x="4118" y="11957"/>
                  </a:lnTo>
                  <a:lnTo>
                    <a:pt x="4037" y="12178"/>
                  </a:lnTo>
                  <a:lnTo>
                    <a:pt x="3962" y="12508"/>
                  </a:lnTo>
                  <a:lnTo>
                    <a:pt x="3862" y="13023"/>
                  </a:lnTo>
                  <a:lnTo>
                    <a:pt x="3868" y="12508"/>
                  </a:lnTo>
                  <a:lnTo>
                    <a:pt x="3881" y="11241"/>
                  </a:lnTo>
                  <a:lnTo>
                    <a:pt x="3874" y="9919"/>
                  </a:lnTo>
                  <a:lnTo>
                    <a:pt x="3868" y="8596"/>
                  </a:lnTo>
                  <a:lnTo>
                    <a:pt x="3854" y="7329"/>
                  </a:lnTo>
                  <a:lnTo>
                    <a:pt x="3827" y="6668"/>
                  </a:lnTo>
                  <a:lnTo>
                    <a:pt x="3800" y="6006"/>
                  </a:lnTo>
                  <a:lnTo>
                    <a:pt x="3759" y="5455"/>
                  </a:lnTo>
                  <a:lnTo>
                    <a:pt x="3712" y="4904"/>
                  </a:lnTo>
                  <a:lnTo>
                    <a:pt x="3651" y="4409"/>
                  </a:lnTo>
                  <a:lnTo>
                    <a:pt x="3590" y="3968"/>
                  </a:lnTo>
                  <a:lnTo>
                    <a:pt x="3522" y="3582"/>
                  </a:lnTo>
                  <a:lnTo>
                    <a:pt x="3448" y="3251"/>
                  </a:lnTo>
                  <a:lnTo>
                    <a:pt x="3366" y="3086"/>
                  </a:lnTo>
                  <a:lnTo>
                    <a:pt x="3285" y="2976"/>
                  </a:lnTo>
                  <a:lnTo>
                    <a:pt x="3204" y="2976"/>
                  </a:lnTo>
                  <a:lnTo>
                    <a:pt x="3123" y="3031"/>
                  </a:lnTo>
                  <a:lnTo>
                    <a:pt x="3041" y="3196"/>
                  </a:lnTo>
                  <a:lnTo>
                    <a:pt x="2967" y="3417"/>
                  </a:lnTo>
                  <a:lnTo>
                    <a:pt x="2892" y="3692"/>
                  </a:lnTo>
                  <a:lnTo>
                    <a:pt x="2825" y="4078"/>
                  </a:lnTo>
                  <a:lnTo>
                    <a:pt x="2642" y="5511"/>
                  </a:lnTo>
                  <a:lnTo>
                    <a:pt x="2466" y="6998"/>
                  </a:lnTo>
                  <a:lnTo>
                    <a:pt x="2303" y="8541"/>
                  </a:lnTo>
                  <a:lnTo>
                    <a:pt x="2225" y="9380"/>
                  </a:lnTo>
                  <a:lnTo>
                    <a:pt x="874" y="1268"/>
                  </a:lnTo>
                  <a:lnTo>
                    <a:pt x="793" y="772"/>
                  </a:lnTo>
                  <a:lnTo>
                    <a:pt x="712" y="441"/>
                  </a:lnTo>
                  <a:lnTo>
                    <a:pt x="624" y="166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 rot="10800000" flipH="1">
              <a:off x="4242586" y="3851023"/>
              <a:ext cx="59249" cy="43898"/>
            </a:xfrm>
            <a:custGeom>
              <a:avLst/>
              <a:gdLst/>
              <a:ahLst/>
              <a:cxnLst/>
              <a:rect l="l" t="t" r="r" b="b"/>
              <a:pathLst>
                <a:path w="2811" h="14768" extrusionOk="0">
                  <a:moveTo>
                    <a:pt x="1" y="1"/>
                  </a:moveTo>
                  <a:lnTo>
                    <a:pt x="156" y="1158"/>
                  </a:lnTo>
                  <a:lnTo>
                    <a:pt x="319" y="2260"/>
                  </a:lnTo>
                  <a:lnTo>
                    <a:pt x="481" y="3307"/>
                  </a:lnTo>
                  <a:lnTo>
                    <a:pt x="651" y="4353"/>
                  </a:lnTo>
                  <a:lnTo>
                    <a:pt x="827" y="5345"/>
                  </a:lnTo>
                  <a:lnTo>
                    <a:pt x="996" y="6282"/>
                  </a:lnTo>
                  <a:lnTo>
                    <a:pt x="1179" y="7164"/>
                  </a:lnTo>
                  <a:lnTo>
                    <a:pt x="1355" y="8045"/>
                  </a:lnTo>
                  <a:lnTo>
                    <a:pt x="1531" y="9037"/>
                  </a:lnTo>
                  <a:lnTo>
                    <a:pt x="1700" y="9974"/>
                  </a:lnTo>
                  <a:lnTo>
                    <a:pt x="1883" y="10855"/>
                  </a:lnTo>
                  <a:lnTo>
                    <a:pt x="2059" y="11737"/>
                  </a:lnTo>
                  <a:lnTo>
                    <a:pt x="2242" y="12563"/>
                  </a:lnTo>
                  <a:lnTo>
                    <a:pt x="2432" y="13335"/>
                  </a:lnTo>
                  <a:lnTo>
                    <a:pt x="2615" y="14106"/>
                  </a:lnTo>
                  <a:lnTo>
                    <a:pt x="2811" y="14767"/>
                  </a:lnTo>
                  <a:lnTo>
                    <a:pt x="2811" y="14767"/>
                  </a:lnTo>
                  <a:lnTo>
                    <a:pt x="2479" y="12674"/>
                  </a:lnTo>
                  <a:lnTo>
                    <a:pt x="2147" y="10635"/>
                  </a:lnTo>
                  <a:lnTo>
                    <a:pt x="1802" y="8651"/>
                  </a:lnTo>
                  <a:lnTo>
                    <a:pt x="1457" y="6778"/>
                  </a:lnTo>
                  <a:lnTo>
                    <a:pt x="1098" y="4960"/>
                  </a:lnTo>
                  <a:lnTo>
                    <a:pt x="739" y="3251"/>
                  </a:lnTo>
                  <a:lnTo>
                    <a:pt x="373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9437CB4-9DAA-64F9-A0A8-8A5625E4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5" y="1513668"/>
            <a:ext cx="3814613" cy="2637532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2C155F0A-E018-124A-34E1-4A9667DE4627}"/>
              </a:ext>
            </a:extLst>
          </p:cNvPr>
          <p:cNvSpPr txBox="1"/>
          <p:nvPr/>
        </p:nvSpPr>
        <p:spPr>
          <a:xfrm>
            <a:off x="834492" y="1231291"/>
            <a:ext cx="34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Защита на потребителски данни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6"/>
          <p:cNvSpPr txBox="1">
            <a:spLocks noGrp="1"/>
          </p:cNvSpPr>
          <p:nvPr>
            <p:ph type="title" idx="8"/>
          </p:nvPr>
        </p:nvSpPr>
        <p:spPr>
          <a:xfrm>
            <a:off x="821600" y="2644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Внедряване на гласови асистенти.</a:t>
            </a:r>
            <a:endParaRPr dirty="0"/>
          </a:p>
        </p:txBody>
      </p:sp>
      <p:cxnSp>
        <p:nvCxnSpPr>
          <p:cNvPr id="1380" name="Google Shape;1380;p46"/>
          <p:cNvCxnSpPr/>
          <p:nvPr/>
        </p:nvCxnSpPr>
        <p:spPr>
          <a:xfrm>
            <a:off x="4572000" y="1294575"/>
            <a:ext cx="0" cy="308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46"/>
          <p:cNvCxnSpPr/>
          <p:nvPr/>
        </p:nvCxnSpPr>
        <p:spPr>
          <a:xfrm rot="10800000">
            <a:off x="2605500" y="2834925"/>
            <a:ext cx="3933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F3131883-18EF-4C9D-62C2-7761C16C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2937934"/>
            <a:ext cx="2142067" cy="1204913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F1521DC-3161-76AE-8A64-1CFFAB27C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593" y="1371601"/>
            <a:ext cx="1943808" cy="1293516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A83B91E6-E825-91C3-869D-53CD816A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592" y="2937935"/>
            <a:ext cx="1994607" cy="1204912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E4585D1D-7055-FE92-FBE6-573B227A2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600" y="1371601"/>
            <a:ext cx="2142063" cy="1411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3799F0C-C577-AB01-AAB3-BD244887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901" y="-350875"/>
            <a:ext cx="5029949" cy="1972200"/>
          </a:xfrm>
        </p:spPr>
        <p:txBody>
          <a:bodyPr/>
          <a:lstStyle/>
          <a:p>
            <a:r>
              <a:rPr lang="bg-BG" dirty="0"/>
              <a:t>Бъдещо подобрение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Презентация на цял екран (16:9)</PresentationFormat>
  <Paragraphs>11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Bebas Neue</vt:lpstr>
      <vt:lpstr>Comfortaa</vt:lpstr>
      <vt:lpstr>Advent Pro</vt:lpstr>
      <vt:lpstr>Crobot Pitch Deck by Slidesgo</vt:lpstr>
      <vt:lpstr>Разработване на гласов асистент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Внедряване на гласови асистенти.</vt:lpstr>
      <vt:lpstr>Бъдещо подобрение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гласов асистент</dc:title>
  <dc:creator>Vesalov</dc:creator>
  <cp:lastModifiedBy>Vesalov</cp:lastModifiedBy>
  <cp:revision>1</cp:revision>
  <dcterms:modified xsi:type="dcterms:W3CDTF">2023-05-15T13:31:32Z</dcterms:modified>
</cp:coreProperties>
</file>