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394" autoAdjust="0"/>
  </p:normalViewPr>
  <p:slideViewPr>
    <p:cSldViewPr snapToGrid="0">
      <p:cViewPr varScale="1">
        <p:scale>
          <a:sx n="56" d="100"/>
          <a:sy n="56" d="100"/>
        </p:scale>
        <p:origin x="168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4FE15-D57E-42EA-A520-30EC3D5D16E5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44086-3F2D-4F1A-8EB0-E566A52E5F3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90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Уважаема комисия, Уважаема г-жо Директор, уважаеми гости (</a:t>
            </a:r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има такива/ или поименно – ако е един конкретен гост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…..</a:t>
            </a:r>
          </a:p>
          <a:p>
            <a:r>
              <a:rPr lang="bg-BG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моят дипломен проект е …</a:t>
            </a:r>
          </a:p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4086-3F2D-4F1A-8EB0-E566A52E5F36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38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944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284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009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6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69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28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560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77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542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02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1D7-E243-4E99-9ADA-287805857C79}" type="datetimeFigureOut">
              <a:rPr lang="bg-BG" smtClean="0"/>
              <a:t>17.05.2023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40F66-584B-4825-A046-6D9C35F592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8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6" descr="https://hristoterziev.com/images/v_chas/mejdychasie/interesno/ychene_maty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xmlns="" id="{52B66409-803E-D561-DC77-FCD69E182E67}"/>
              </a:ext>
            </a:extLst>
          </p:cNvPr>
          <p:cNvSpPr txBox="1"/>
          <p:nvPr/>
        </p:nvSpPr>
        <p:spPr>
          <a:xfrm>
            <a:off x="-141515" y="197356"/>
            <a:ext cx="4474029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r"/>
            <a:r>
              <a:rPr lang="bg-BG" sz="3600" b="1" dirty="0" smtClean="0">
                <a:solidFill>
                  <a:schemeClr val="bg1"/>
                </a:solidFill>
              </a:rPr>
              <a:t>Мария Миткова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67034" y="4931230"/>
            <a:ext cx="5849718" cy="1692771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  <a:alpha val="31000"/>
                </a:schemeClr>
              </a:gs>
              <a:gs pos="100000">
                <a:schemeClr val="tx1">
                  <a:lumMod val="65000"/>
                  <a:alpha val="75000"/>
                </a:schemeClr>
              </a:gs>
            </a:gsLst>
            <a:lin ang="19800000" scaled="0"/>
          </a:gradFill>
        </p:spPr>
        <p:txBody>
          <a:bodyPr wrap="square" rtlCol="0">
            <a:spAutoFit/>
          </a:bodyPr>
          <a:lstStyle/>
          <a:p>
            <a:r>
              <a:rPr lang="bg-BG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Тема: </a:t>
            </a:r>
            <a:endParaRPr lang="bg-BG" sz="24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000" b="1" i="1" dirty="0">
                <a:solidFill>
                  <a:schemeClr val="bg1"/>
                </a:solidFill>
              </a:rPr>
              <a:t>Разработване на функционален модул за проверка на знания чрез </a:t>
            </a:r>
            <a:r>
              <a:rPr lang="bg-BG" sz="2000" b="1" i="1" dirty="0" smtClean="0">
                <a:solidFill>
                  <a:schemeClr val="bg1"/>
                </a:solidFill>
              </a:rPr>
              <a:t>тестове към </a:t>
            </a:r>
            <a:r>
              <a:rPr lang="bg-BG" sz="2000" b="1" i="1" dirty="0">
                <a:solidFill>
                  <a:schemeClr val="bg1"/>
                </a:solidFill>
              </a:rPr>
              <a:t>приложението „електронна библиотека“ от сайта на ПГЕЕ Банско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</Words>
  <Application>Microsoft Office PowerPoint</Application>
  <PresentationFormat>Широк екран</PresentationFormat>
  <Paragraphs>7</Paragraphs>
  <Slides>1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тема</vt:lpstr>
      <vt:lpstr>Презентация на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Акаунт в Microsoft</dc:creator>
  <cp:lastModifiedBy>Акаунт в Microsoft</cp:lastModifiedBy>
  <cp:revision>1</cp:revision>
  <dcterms:created xsi:type="dcterms:W3CDTF">2023-05-17T08:10:33Z</dcterms:created>
  <dcterms:modified xsi:type="dcterms:W3CDTF">2023-05-17T08:19:05Z</dcterms:modified>
</cp:coreProperties>
</file>