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F64B-A58C-48AD-8D8F-01A9D325F160}" type="datetimeFigureOut">
              <a:rPr lang="bg-BG" smtClean="0"/>
              <a:t>25.10.2023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3CBFB-113B-4FE4-8848-28BF97E8C05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3413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F64B-A58C-48AD-8D8F-01A9D325F160}" type="datetimeFigureOut">
              <a:rPr lang="bg-BG" smtClean="0"/>
              <a:t>25.10.2023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3CBFB-113B-4FE4-8848-28BF97E8C05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8781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F64B-A58C-48AD-8D8F-01A9D325F160}" type="datetimeFigureOut">
              <a:rPr lang="bg-BG" smtClean="0"/>
              <a:t>25.10.2023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3CBFB-113B-4FE4-8848-28BF97E8C05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6140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F64B-A58C-48AD-8D8F-01A9D325F160}" type="datetimeFigureOut">
              <a:rPr lang="bg-BG" smtClean="0"/>
              <a:t>25.10.2023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3CBFB-113B-4FE4-8848-28BF97E8C05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886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F64B-A58C-48AD-8D8F-01A9D325F160}" type="datetimeFigureOut">
              <a:rPr lang="bg-BG" smtClean="0"/>
              <a:t>25.10.2023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3CBFB-113B-4FE4-8848-28BF97E8C05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532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F64B-A58C-48AD-8D8F-01A9D325F160}" type="datetimeFigureOut">
              <a:rPr lang="bg-BG" smtClean="0"/>
              <a:t>25.10.2023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3CBFB-113B-4FE4-8848-28BF97E8C05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70654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F64B-A58C-48AD-8D8F-01A9D325F160}" type="datetimeFigureOut">
              <a:rPr lang="bg-BG" smtClean="0"/>
              <a:t>25.10.2023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3CBFB-113B-4FE4-8848-28BF97E8C05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0614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F64B-A58C-48AD-8D8F-01A9D325F160}" type="datetimeFigureOut">
              <a:rPr lang="bg-BG" smtClean="0"/>
              <a:t>25.10.2023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3CBFB-113B-4FE4-8848-28BF97E8C05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44855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F64B-A58C-48AD-8D8F-01A9D325F160}" type="datetimeFigureOut">
              <a:rPr lang="bg-BG" smtClean="0"/>
              <a:t>25.10.2023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3CBFB-113B-4FE4-8848-28BF97E8C05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6556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F64B-A58C-48AD-8D8F-01A9D325F160}" type="datetimeFigureOut">
              <a:rPr lang="bg-BG" smtClean="0"/>
              <a:t>25.10.2023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3CBFB-113B-4FE4-8848-28BF97E8C05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006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F64B-A58C-48AD-8D8F-01A9D325F160}" type="datetimeFigureOut">
              <a:rPr lang="bg-BG" smtClean="0"/>
              <a:t>25.10.2023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3CBFB-113B-4FE4-8848-28BF97E8C05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441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4F64B-A58C-48AD-8D8F-01A9D325F160}" type="datetimeFigureOut">
              <a:rPr lang="bg-BG" smtClean="0"/>
              <a:t>25.10.2023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3CBFB-113B-4FE4-8848-28BF97E8C05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3831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БЕЗИЗХОДНИ СИТУАЦИИ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47697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Борба с БИ</a:t>
            </a:r>
            <a:endParaRPr lang="bg-BG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8229600" cy="1735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9356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Предотвратяване</a:t>
            </a:r>
            <a:endParaRPr lang="bg-BG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24" y="1600200"/>
            <a:ext cx="705675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809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Заобикаляне</a:t>
            </a:r>
            <a:endParaRPr lang="bg-BG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94" y="1600200"/>
            <a:ext cx="752501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3002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Откриване </a:t>
            </a:r>
            <a:endParaRPr lang="bg-BG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44" y="1600200"/>
            <a:ext cx="738411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19672" y="4077072"/>
            <a:ext cx="396044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3304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Възстановяване </a:t>
            </a:r>
            <a:endParaRPr lang="bg-BG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39" y="1600200"/>
            <a:ext cx="737812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9697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Определение</a:t>
            </a:r>
            <a:endParaRPr lang="bg-BG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91" y="1600200"/>
            <a:ext cx="733001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6078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</a:t>
            </a:r>
            <a:endParaRPr lang="bg-BG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71" y="1600200"/>
            <a:ext cx="699405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3661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 </a:t>
            </a:r>
            <a:endParaRPr lang="bg-BG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82" y="1340768"/>
            <a:ext cx="7920881" cy="4828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7903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 </a:t>
            </a:r>
            <a:endParaRPr lang="bg-BG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416" y="2310390"/>
            <a:ext cx="6573167" cy="3105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903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Застой и спулинг</a:t>
            </a:r>
            <a:endParaRPr lang="bg-BG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826" y="1600200"/>
            <a:ext cx="706234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382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Безкрайно отлагане</a:t>
            </a:r>
            <a:endParaRPr lang="bg-BG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34" y="1600200"/>
            <a:ext cx="717413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1312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Видове ресурси</a:t>
            </a:r>
            <a:endParaRPr lang="bg-BG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02" y="1600200"/>
            <a:ext cx="742039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1688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Условия за възникване на БИ</a:t>
            </a:r>
            <a:endParaRPr lang="bg-BG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92818"/>
            <a:ext cx="8229600" cy="3740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6820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25</Words>
  <Application>Microsoft Office PowerPoint</Application>
  <PresentationFormat>On-screen Show (4:3)</PresentationFormat>
  <Paragraphs>14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БЕЗИЗХОДНИ СИТУАЦИИ</vt:lpstr>
      <vt:lpstr>Определение</vt:lpstr>
      <vt:lpstr>Пример</vt:lpstr>
      <vt:lpstr>Пример </vt:lpstr>
      <vt:lpstr>Пример </vt:lpstr>
      <vt:lpstr>Застой и спулинг</vt:lpstr>
      <vt:lpstr>Безкрайно отлагане</vt:lpstr>
      <vt:lpstr>Видове ресурси</vt:lpstr>
      <vt:lpstr>Условия за възникване на БИ</vt:lpstr>
      <vt:lpstr>Борба с БИ</vt:lpstr>
      <vt:lpstr>Предотвратяване</vt:lpstr>
      <vt:lpstr>Заобикаляне</vt:lpstr>
      <vt:lpstr>Откриване </vt:lpstr>
      <vt:lpstr>Възстановяване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Margarita</dc:creator>
  <cp:lastModifiedBy>Margarita</cp:lastModifiedBy>
  <cp:revision>6</cp:revision>
  <dcterms:created xsi:type="dcterms:W3CDTF">2023-10-25T06:29:22Z</dcterms:created>
  <dcterms:modified xsi:type="dcterms:W3CDTF">2023-10-25T11:07:44Z</dcterms:modified>
</cp:coreProperties>
</file>