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93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2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333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35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63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31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263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17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33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52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63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9ADC-45DC-4D04-8BA1-705807B972DA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F4D28-018F-4BD9-B1BE-71324DB78F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39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НИШКИ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59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 подход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229600" cy="265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67282"/>
            <a:ext cx="3816424" cy="349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10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Създаване на </a:t>
            </a:r>
            <a:r>
              <a:rPr lang="bg-BG" dirty="0" smtClean="0"/>
              <a:t>нишки</a:t>
            </a:r>
            <a:br>
              <a:rPr lang="bg-BG" dirty="0" smtClean="0"/>
            </a:br>
            <a:r>
              <a:rPr lang="bg-BG" sz="3100" dirty="0" smtClean="0"/>
              <a:t>Всеки процес „ражда“ една или няколко нишки</a:t>
            </a:r>
            <a:endParaRPr lang="bg-BG" sz="31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7443"/>
            <a:ext cx="8229600" cy="43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35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Спиране на нишки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Функцията, която изпълнява нишката завършва нормално.</a:t>
            </a:r>
            <a:r>
              <a:rPr lang="bg-BG" sz="2400" dirty="0"/>
              <a:t> Има програмни функции, които се използват за спиране на нишката при приключване на работата й</a:t>
            </a:r>
            <a:r>
              <a:rPr lang="bg-BG" sz="2400" dirty="0" smtClean="0"/>
              <a:t>.</a:t>
            </a:r>
          </a:p>
          <a:p>
            <a:r>
              <a:rPr lang="bg-BG" sz="2400" dirty="0" smtClean="0"/>
              <a:t>Нишката може да бъде спряна от друга нишка.</a:t>
            </a:r>
          </a:p>
          <a:p>
            <a:r>
              <a:rPr lang="bg-BG" sz="2400" dirty="0" smtClean="0"/>
              <a:t>При унищожаване на процеса, в който живее нишката, се унищожават и всички нишки</a:t>
            </a:r>
          </a:p>
          <a:p>
            <a:r>
              <a:rPr lang="bg-BG" sz="2400" dirty="0" smtClean="0"/>
              <a:t>Ако главната функция завърши работата си, преди нишките, то тя спира и изпълнението на всички нишки, Има ситуации при които </a:t>
            </a:r>
            <a:r>
              <a:rPr lang="bg-BG" sz="2400" dirty="0"/>
              <a:t>главната функция </a:t>
            </a:r>
            <a:r>
              <a:rPr lang="bg-BG" sz="2400" dirty="0" smtClean="0"/>
              <a:t>завършва </a:t>
            </a:r>
            <a:r>
              <a:rPr lang="bg-BG" sz="2400" dirty="0"/>
              <a:t>работата </a:t>
            </a:r>
            <a:r>
              <a:rPr lang="bg-BG" sz="2400" dirty="0" smtClean="0"/>
              <a:t>си, но някои нишки продължават да работят.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8755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Отношение процес – нишка 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1"/>
            <a:ext cx="8229600" cy="209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9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388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1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49006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Многонишковост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2696"/>
            <a:ext cx="8229600" cy="379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4088" y="3451013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8100392" y="3477879"/>
            <a:ext cx="7200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70568"/>
            <a:ext cx="2808312" cy="206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9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Нишки - особености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29600" cy="426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4176464" cy="237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9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Нишки - особености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0522"/>
            <a:ext cx="8229600" cy="39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77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Отношение с процес и състояния</a:t>
            </a:r>
            <a:endParaRPr lang="bg-B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1027"/>
            <a:ext cx="8229600" cy="378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74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Нишки в потребителското пространство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4130991" cy="335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229600" cy="155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21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Нишки в потребителското пространство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37" y="1600200"/>
            <a:ext cx="63301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84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Нишки в </a:t>
            </a:r>
            <a:r>
              <a:rPr lang="bg-BG" dirty="0" smtClean="0"/>
              <a:t>пространството на ядрото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229600" cy="240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7"/>
            <a:ext cx="3477428" cy="322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4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124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НИШКИ</vt:lpstr>
      <vt:lpstr>Въведение</vt:lpstr>
      <vt:lpstr>Многонишковост</vt:lpstr>
      <vt:lpstr>Нишки - особености</vt:lpstr>
      <vt:lpstr>Нишки - особености</vt:lpstr>
      <vt:lpstr>Отношение с процес и състояния</vt:lpstr>
      <vt:lpstr>Нишки в потребителското пространство</vt:lpstr>
      <vt:lpstr>Нишки в потребителското пространство</vt:lpstr>
      <vt:lpstr>Нишки в пространството на ядрото</vt:lpstr>
      <vt:lpstr>Комбиниран подход</vt:lpstr>
      <vt:lpstr>Създаване на нишки Всеки процес „ражда“ една или няколко нишки</vt:lpstr>
      <vt:lpstr>Спиране на нишки</vt:lpstr>
      <vt:lpstr>Отношение процес – нишка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НИШКИ</dc:title>
  <dc:creator>Margarita</dc:creator>
  <cp:lastModifiedBy>Margarita</cp:lastModifiedBy>
  <cp:revision>14</cp:revision>
  <dcterms:created xsi:type="dcterms:W3CDTF">2023-10-22T18:30:57Z</dcterms:created>
  <dcterms:modified xsi:type="dcterms:W3CDTF">2023-10-25T06:13:05Z</dcterms:modified>
</cp:coreProperties>
</file>