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712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04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5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6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56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159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95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0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1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30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59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8241-77EA-432B-81B2-2E1B10C3F797}" type="datetimeFigureOut">
              <a:rPr lang="bg-BG" smtClean="0"/>
              <a:t>21.10.2023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3B6F-E9AB-43F4-B87F-B084EB2555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10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9600" b="1" dirty="0" smtClean="0"/>
              <a:t>ПРОЦЕСИ</a:t>
            </a:r>
            <a:endParaRPr lang="bg-BG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В ОПЕРАЦИОННАТА СИСТЕМА</a:t>
            </a:r>
            <a:endParaRPr lang="bg-B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814388"/>
            <a:ext cx="725963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62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709613"/>
            <a:ext cx="765016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5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742950"/>
            <a:ext cx="7297737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3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776288"/>
            <a:ext cx="7221537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23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742950"/>
            <a:ext cx="736441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92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6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828675"/>
            <a:ext cx="7021513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40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819150"/>
            <a:ext cx="700246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2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681038"/>
            <a:ext cx="7602537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92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752475"/>
            <a:ext cx="7164387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62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757238"/>
            <a:ext cx="745013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809625"/>
            <a:ext cx="72120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4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785813"/>
            <a:ext cx="733583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6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800100"/>
            <a:ext cx="714533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823913"/>
            <a:ext cx="7307263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76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ПРОЦЕСИ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Margarita</dc:creator>
  <cp:lastModifiedBy>Margarita</cp:lastModifiedBy>
  <cp:revision>8</cp:revision>
  <dcterms:created xsi:type="dcterms:W3CDTF">2023-10-21T18:49:12Z</dcterms:created>
  <dcterms:modified xsi:type="dcterms:W3CDTF">2023-10-22T18:30:43Z</dcterms:modified>
</cp:coreProperties>
</file>