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D3799-E178-4CDF-B657-F52B7994CF9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3D3F2-87E1-4C45-B56E-703C5DE9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4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9133" y="228601"/>
            <a:ext cx="8915399" cy="1307592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Netflix Data Analysis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51485" y="4292747"/>
            <a:ext cx="4443829" cy="1126283"/>
          </a:xfrm>
        </p:spPr>
        <p:txBody>
          <a:bodyPr/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Geetha </a:t>
            </a:r>
            <a:r>
              <a:rPr lang="en-US" dirty="0" err="1" smtClean="0"/>
              <a:t>Potuka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33" y="2194560"/>
            <a:ext cx="3711003" cy="22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2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552" y="363894"/>
            <a:ext cx="9965060" cy="153955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TV Show with the Highest Number of Seasons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552" y="2410455"/>
            <a:ext cx="8915399" cy="8604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title, duration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netflix_data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type = 'TV Show' AND duration IS NOT NULL ORDER BY CAST(SUBSTRING_INDEX(duration, ' ', 1) AS UNSIGNED) DESC LIMIT 1;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522" y="4180114"/>
            <a:ext cx="1943371" cy="83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792" y="233266"/>
            <a:ext cx="8612156" cy="1156996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Netflix Dataset-Column Summary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65482" y="2276974"/>
            <a:ext cx="880346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netflix_DATA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 holds Netflix titles with key details. It includes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show_id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type (Movie or TV Show), title, director, cast, and country.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date_added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release_year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indicate when content was added and released. rating and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rating_age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 age restrictions. duration and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duration_mins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represent runtime, while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listed_in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highlights genres. description provides a brief summary of each title.</a:t>
            </a:r>
          </a:p>
        </p:txBody>
      </p:sp>
    </p:spTree>
    <p:extLst>
      <p:ext uri="{BB962C8B-B14F-4D97-AF65-F5344CB8AC3E}">
        <p14:creationId xmlns:p14="http://schemas.microsoft.com/office/powerpoint/2010/main" val="286807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596" y="379240"/>
            <a:ext cx="8915399" cy="796417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1.Total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Records in the Dataset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3608" y="1558212"/>
            <a:ext cx="10161003" cy="615821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count(*) as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total_rows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netflix_data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094" y="3117632"/>
            <a:ext cx="3506263" cy="19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1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098" y="186612"/>
            <a:ext cx="9554513" cy="101703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Content Upload Frequency by Month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6164" y="1782147"/>
            <a:ext cx="9778448" cy="2071396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MONTHNAME(STR_TO_DATE(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date_added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'%m/%d/%Y')) AS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month_name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COUNT(*) AS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total_titles_added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netflix_data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date_added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NULL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date_added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''GROUP BY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month_name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total_titles_added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944" y="3853543"/>
            <a:ext cx="2848373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5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441" y="369910"/>
            <a:ext cx="8915399" cy="1468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3.Content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by Age Rating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3473" y="2027900"/>
            <a:ext cx="8915399" cy="8604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rating_age,count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rating_ages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netflix_data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rating_age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rating_ages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464" y="3769275"/>
            <a:ext cx="2849454" cy="181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8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404" y="251928"/>
            <a:ext cx="9461207" cy="12876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Number of Titles per Director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061" y="2104640"/>
            <a:ext cx="8915399" cy="8604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director, COUNT(*) AS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total_titles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netflix_data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 IS NOT NULL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 !=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‘’ GROUP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director ORDER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total_titles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985" y="4007975"/>
            <a:ext cx="2343477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4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122" y="205273"/>
            <a:ext cx="9358572" cy="113833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Movies vs. TV Shows: Title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8760" y="1940767"/>
            <a:ext cx="9535852" cy="1679511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type,count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(type)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total_count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netflix_data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type;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702" y="3377683"/>
            <a:ext cx="2537927" cy="119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8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204" y="401216"/>
            <a:ext cx="9918407" cy="130628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Top 10 Most Frequent Genres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0086" y="2522423"/>
            <a:ext cx="8915399" cy="8604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listed_in,count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count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netflix_data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listed_in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count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 10;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23" y="3830546"/>
            <a:ext cx="3915321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20" y="397901"/>
            <a:ext cx="8915399" cy="1468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Number of Shows Added Each Year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020" y="2399651"/>
            <a:ext cx="8915399" cy="860400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EXTRACT(YEAR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STR_TO_DATE(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date_added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'%m/%d/%Y')) AS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year_added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tv_show_count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netflix_data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type = 'TV Show'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date_added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NULL GROUP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year_added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year_added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49" y="3683018"/>
            <a:ext cx="2143424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600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</TotalTime>
  <Words>338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Wisp</vt:lpstr>
      <vt:lpstr>Netflix Data Analysis </vt:lpstr>
      <vt:lpstr>Netflix Dataset-Column Summary</vt:lpstr>
      <vt:lpstr>1.Total Number of Records in the Dataset</vt:lpstr>
      <vt:lpstr>2. Content Upload Frequency by Month</vt:lpstr>
      <vt:lpstr>3.Content Classification by Age Rating</vt:lpstr>
      <vt:lpstr>4. Number of Titles per Director</vt:lpstr>
      <vt:lpstr>5. Movies vs. TV Shows: Title Counts</vt:lpstr>
      <vt:lpstr>6. Top 10 Most Frequent Genres</vt:lpstr>
      <vt:lpstr>7. Number of Shows Added Each Year</vt:lpstr>
      <vt:lpstr>8. TV Show with the Highest Number of Seasons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Data Analysis</dc:title>
  <dc:creator>Microsoft account</dc:creator>
  <cp:lastModifiedBy>Microsoft account</cp:lastModifiedBy>
  <cp:revision>6</cp:revision>
  <dcterms:created xsi:type="dcterms:W3CDTF">2025-06-18T09:11:16Z</dcterms:created>
  <dcterms:modified xsi:type="dcterms:W3CDTF">2025-06-18T10:04:52Z</dcterms:modified>
</cp:coreProperties>
</file>