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0913" autoAdjust="0"/>
  </p:normalViewPr>
  <p:slideViewPr>
    <p:cSldViewPr snapToGrid="0">
      <p:cViewPr varScale="1">
        <p:scale>
          <a:sx n="92" d="100"/>
          <a:sy n="92" d="100"/>
        </p:scale>
        <p:origin x="12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A024A-B4DF-4243-9698-463A6D7912F6}" type="datetimeFigureOut">
              <a:rPr lang="en-ZA" smtClean="0"/>
              <a:t>2017/07/09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66C96-5C15-43F7-9489-893B5ABC4E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442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6C96-5C15-43F7-9489-893B5ABC4E69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258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009F338-2B62-4F94-A1A1-CED6B41EDDE2}" type="datetimeFigureOut">
              <a:rPr lang="en-ZA" smtClean="0"/>
              <a:t>2017/07/08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75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092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2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212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7097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455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089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210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40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075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51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6330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2017/07/08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4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2017/07/08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44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2017/07/08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307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4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47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09F338-2B62-4F94-A1A1-CED6B41EDDE2}" type="datetimeFigureOut">
              <a:rPr lang="en-ZA" smtClean="0"/>
              <a:t>2017/07/08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552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D61A-E297-4E5E-A9BB-89881A3A7A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err="1"/>
              <a:t>DotNet</a:t>
            </a:r>
            <a:r>
              <a:rPr lang="en-ZA" dirty="0"/>
              <a:t> Memory Memoir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D118B-BAE6-4C00-88F1-C23082745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Introductions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D5CCF-3481-40A3-9D45-B9BFD5CE3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781" y="4018325"/>
            <a:ext cx="2540003" cy="132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5220-0E37-43F9-BE63-82911C64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Agenda-Mind Blow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36561-9A4C-4E24-B46F-17B646DF4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b="1" dirty="0"/>
              <a:t>Silicon and Synapsis</a:t>
            </a:r>
          </a:p>
          <a:p>
            <a:r>
              <a:rPr lang="en-ZA" b="1" dirty="0"/>
              <a:t>Mind Map</a:t>
            </a:r>
          </a:p>
          <a:p>
            <a:r>
              <a:rPr lang="en-ZA" b="1" dirty="0"/>
              <a:t>Mind the Mime Pulling Strings</a:t>
            </a:r>
          </a:p>
          <a:p>
            <a:r>
              <a:rPr lang="en-ZA" b="1" dirty="0"/>
              <a:t>Train of Thought</a:t>
            </a:r>
          </a:p>
          <a:p>
            <a:r>
              <a:rPr lang="en-ZA" b="1" dirty="0"/>
              <a:t>Mind Games</a:t>
            </a:r>
          </a:p>
          <a:p>
            <a:r>
              <a:rPr lang="en-ZA" b="1" dirty="0"/>
              <a:t>Brain Farts</a:t>
            </a:r>
          </a:p>
          <a:p>
            <a:r>
              <a:rPr lang="en-ZA" b="1" dirty="0"/>
              <a:t>Haemorrhaging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00D22-F2BE-402B-A006-9050AC112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11" y="2537736"/>
            <a:ext cx="3816991" cy="33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3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FC52-5C91-4355-A612-E91A5674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Silicon and Synapsis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8AF4-130B-415D-946F-420C705D9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Why? - Storage</a:t>
            </a:r>
          </a:p>
          <a:p>
            <a:r>
              <a:rPr lang="en-ZA" dirty="0"/>
              <a:t>What? - D-Latches </a:t>
            </a:r>
          </a:p>
          <a:p>
            <a:r>
              <a:rPr lang="en-ZA" dirty="0"/>
              <a:t>Where? – Task Manager</a:t>
            </a:r>
          </a:p>
          <a:p>
            <a:r>
              <a:rPr lang="en-ZA" dirty="0"/>
              <a:t>How? - PIDs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95DFF-5754-4B9F-B741-12CFC7718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13" y="2761928"/>
            <a:ext cx="3212984" cy="290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3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ADFB-7734-4AE5-93D9-C21ED31C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Mind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32E8E-3D1A-4104-9E46-761E0F0F0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/>
              <a:t>Machine instructions</a:t>
            </a:r>
          </a:p>
          <a:p>
            <a:r>
              <a:rPr lang="en-ZA" dirty="0"/>
              <a:t>Stack - Value types (Struct)</a:t>
            </a:r>
          </a:p>
          <a:p>
            <a:pPr lvl="1"/>
            <a:r>
              <a:rPr lang="en-ZA" dirty="0"/>
              <a:t>Stack overflow</a:t>
            </a:r>
          </a:p>
          <a:p>
            <a:r>
              <a:rPr lang="en-ZA" dirty="0"/>
              <a:t>Heap - Reference types/Pointers (Class)</a:t>
            </a:r>
          </a:p>
          <a:p>
            <a:pPr lvl="2"/>
            <a:r>
              <a:rPr lang="en-ZA" dirty="0"/>
              <a:t>LOH</a:t>
            </a:r>
          </a:p>
          <a:p>
            <a:pPr lvl="2"/>
            <a:r>
              <a:rPr lang="en-ZA" dirty="0"/>
              <a:t>SOH</a:t>
            </a:r>
          </a:p>
          <a:p>
            <a:pPr lvl="3"/>
            <a:r>
              <a:rPr lang="en-ZA" dirty="0"/>
              <a:t>Managed</a:t>
            </a:r>
          </a:p>
          <a:p>
            <a:pPr lvl="3"/>
            <a:r>
              <a:rPr lang="en-ZA" dirty="0"/>
              <a:t>Unmanaged</a:t>
            </a:r>
          </a:p>
          <a:p>
            <a:pPr lvl="1"/>
            <a:r>
              <a:rPr lang="en-ZA" dirty="0"/>
              <a:t>Memory leaks</a:t>
            </a:r>
          </a:p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203D5-CEE4-4E90-A278-E9468A254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63" y="2600510"/>
            <a:ext cx="4664278" cy="310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5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8A3E-A867-4AC3-93E6-4B7506A9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Mind the Mime Pulling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781AB-2A34-4DD1-8050-C74DD7F51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Threads</a:t>
            </a:r>
          </a:p>
          <a:p>
            <a:r>
              <a:rPr lang="en-ZA" dirty="0"/>
              <a:t>Mimes stuck in a box?</a:t>
            </a:r>
          </a:p>
          <a:p>
            <a:r>
              <a:rPr lang="en-ZA" dirty="0"/>
              <a:t>Pulling Strings</a:t>
            </a:r>
          </a:p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8B9D1-FF95-48D5-AEB0-B5FBBDD36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01" y="3776506"/>
            <a:ext cx="3023007" cy="1873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943609-88AD-48A7-90EA-DF6F47492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228" y="2782945"/>
            <a:ext cx="2750540" cy="286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1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9010-013F-4C97-BD8B-CFF7A224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SOHs Train of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95D5-DAE1-4806-A5B9-0D9F271B8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Generations</a:t>
            </a:r>
          </a:p>
          <a:p>
            <a:r>
              <a:rPr lang="en-ZA" dirty="0"/>
              <a:t>Managed memory</a:t>
            </a:r>
          </a:p>
          <a:p>
            <a:pPr lvl="1"/>
            <a:r>
              <a:rPr lang="en-ZA" dirty="0"/>
              <a:t>CLR, IL, Compiler, GC</a:t>
            </a:r>
          </a:p>
          <a:p>
            <a:r>
              <a:rPr lang="en-ZA" dirty="0"/>
              <a:t>Unmanaged</a:t>
            </a:r>
          </a:p>
          <a:p>
            <a:pPr lvl="1"/>
            <a:r>
              <a:rPr lang="en-ZA" dirty="0"/>
              <a:t>Pinned</a:t>
            </a:r>
          </a:p>
          <a:p>
            <a:pPr lvl="1"/>
            <a:r>
              <a:rPr lang="en-ZA" dirty="0"/>
              <a:t>Marshalled/Interop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CB719-C177-42EA-941C-18D4835AE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260" y="2615655"/>
            <a:ext cx="4741337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3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9103-0A7E-4A2A-82D3-38D23B82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Mind (the) Games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DAD2-2E3E-4574-94A7-ED05D2362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/>
              <a:t>When GC?</a:t>
            </a:r>
          </a:p>
          <a:p>
            <a:pPr lvl="1"/>
            <a:r>
              <a:rPr lang="en-ZA" dirty="0" err="1"/>
              <a:t>GC.Collect</a:t>
            </a:r>
            <a:r>
              <a:rPr lang="en-ZA" dirty="0"/>
              <a:t>()</a:t>
            </a:r>
          </a:p>
          <a:p>
            <a:pPr lvl="1"/>
            <a:r>
              <a:rPr lang="en-ZA" dirty="0"/>
              <a:t>Low memory – threshold</a:t>
            </a:r>
          </a:p>
          <a:p>
            <a:pPr lvl="1"/>
            <a:r>
              <a:rPr lang="en-ZA" dirty="0"/>
              <a:t>Fragmentation</a:t>
            </a:r>
          </a:p>
          <a:p>
            <a:r>
              <a:rPr lang="en-ZA" dirty="0"/>
              <a:t>What happens GC?</a:t>
            </a:r>
          </a:p>
          <a:p>
            <a:pPr lvl="1"/>
            <a:r>
              <a:rPr lang="en-ZA" dirty="0"/>
              <a:t>Roots</a:t>
            </a:r>
          </a:p>
          <a:p>
            <a:pPr lvl="1"/>
            <a:r>
              <a:rPr lang="en-ZA" dirty="0"/>
              <a:t>Survivors and Promotions</a:t>
            </a:r>
          </a:p>
          <a:p>
            <a:pPr lvl="1"/>
            <a:r>
              <a:rPr lang="en-ZA" dirty="0"/>
              <a:t>Frozen</a:t>
            </a:r>
          </a:p>
          <a:p>
            <a:r>
              <a:rPr lang="en-ZA" dirty="0"/>
              <a:t>Strong vs Weak Reference</a:t>
            </a:r>
          </a:p>
          <a:p>
            <a:endParaRPr lang="en-ZA" dirty="0"/>
          </a:p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A2A7A-4957-4E4A-9085-AEB53E89F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37" y="2487334"/>
            <a:ext cx="3388534" cy="3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4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1185-0270-4215-AFD0-C84F29B5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Brain Farts in the SOH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E804D-0CBF-420C-9AA3-18B70A504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Unmanaged Resources</a:t>
            </a:r>
          </a:p>
          <a:p>
            <a:r>
              <a:rPr lang="en-ZA" dirty="0"/>
              <a:t>Machine code</a:t>
            </a:r>
          </a:p>
          <a:p>
            <a:r>
              <a:rPr lang="en-ZA" dirty="0"/>
              <a:t>Memory leaks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DADD1-56E2-4EE0-A857-612A3EC2F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997" y="2556932"/>
            <a:ext cx="3367600" cy="351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47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2D4B-EB59-498E-B2FA-C0A03249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Haemorrhaging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A8049-7953-44E5-B112-492B923D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Destructor</a:t>
            </a:r>
          </a:p>
          <a:p>
            <a:pPr lvl="1"/>
            <a:r>
              <a:rPr lang="en-ZA" dirty="0"/>
              <a:t>Finalise on managed.</a:t>
            </a:r>
          </a:p>
          <a:p>
            <a:pPr lvl="1"/>
            <a:r>
              <a:rPr lang="en-ZA" dirty="0"/>
              <a:t>High performance</a:t>
            </a:r>
          </a:p>
          <a:p>
            <a:r>
              <a:rPr lang="en-ZA"/>
              <a:t>“Using” Dispose</a:t>
            </a:r>
            <a:endParaRPr lang="en-ZA" dirty="0"/>
          </a:p>
          <a:p>
            <a:pPr lvl="1"/>
            <a:r>
              <a:rPr lang="en-ZA" dirty="0"/>
              <a:t>Must implement on unmanaged</a:t>
            </a:r>
          </a:p>
          <a:p>
            <a:pPr lvl="1"/>
            <a:r>
              <a:rPr lang="en-ZA" dirty="0"/>
              <a:t>Managed memory?</a:t>
            </a:r>
          </a:p>
          <a:p>
            <a:pPr marL="457200" lvl="1" indent="0">
              <a:buNone/>
            </a:pP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8FEF8-FDDF-4046-980D-9E1493844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73" y="2711158"/>
            <a:ext cx="4528424" cy="254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62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1803</TotalTime>
  <Words>166</Words>
  <Application>Microsoft Office PowerPoint</Application>
  <PresentationFormat>Widescreen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Organic</vt:lpstr>
      <vt:lpstr>DotNet Memory Memoir</vt:lpstr>
      <vt:lpstr>Agenda-Mind Blow</vt:lpstr>
      <vt:lpstr>Silicon and Synapsis</vt:lpstr>
      <vt:lpstr>Mind Map</vt:lpstr>
      <vt:lpstr>Mind the Mime Pulling Strings</vt:lpstr>
      <vt:lpstr>SOHs Train of Thought</vt:lpstr>
      <vt:lpstr>Mind (the) Games </vt:lpstr>
      <vt:lpstr>Brain Farts in the SOH</vt:lpstr>
      <vt:lpstr>Haemorrhaging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Memoirs of Mr Freeze</dc:title>
  <dc:creator>PG</dc:creator>
  <cp:lastModifiedBy>PG</cp:lastModifiedBy>
  <cp:revision>27</cp:revision>
  <dcterms:created xsi:type="dcterms:W3CDTF">2017-07-08T13:45:25Z</dcterms:created>
  <dcterms:modified xsi:type="dcterms:W3CDTF">2017-07-09T19:48:56Z</dcterms:modified>
</cp:coreProperties>
</file>