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4D4CA-3FEE-4FDC-89AB-2B33A2A8F3A2}" v="22" dt="2019-10-28T17:28:41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genovese" userId="d89c4bb38528ec0a" providerId="LiveId" clId="{2644D4CA-3FEE-4FDC-89AB-2B33A2A8F3A2}"/>
    <pc:docChg chg="custSel mod modSld">
      <pc:chgData name="patrick genovese" userId="d89c4bb38528ec0a" providerId="LiveId" clId="{2644D4CA-3FEE-4FDC-89AB-2B33A2A8F3A2}" dt="2019-10-28T17:28:41.429" v="287" actId="20577"/>
      <pc:docMkLst>
        <pc:docMk/>
      </pc:docMkLst>
      <pc:sldChg chg="delSp">
        <pc:chgData name="patrick genovese" userId="d89c4bb38528ec0a" providerId="LiveId" clId="{2644D4CA-3FEE-4FDC-89AB-2B33A2A8F3A2}" dt="2019-10-28T17:24:04.637" v="0" actId="478"/>
        <pc:sldMkLst>
          <pc:docMk/>
          <pc:sldMk cId="2922200150" sldId="256"/>
        </pc:sldMkLst>
        <pc:spChg chg="del">
          <ac:chgData name="patrick genovese" userId="d89c4bb38528ec0a" providerId="LiveId" clId="{2644D4CA-3FEE-4FDC-89AB-2B33A2A8F3A2}" dt="2019-10-28T17:24:04.637" v="0" actId="478"/>
          <ac:spMkLst>
            <pc:docMk/>
            <pc:sldMk cId="2922200150" sldId="256"/>
            <ac:spMk id="3" creationId="{6FC80ACF-3933-4EA4-94DA-BCE7E05B1061}"/>
          </ac:spMkLst>
        </pc:spChg>
      </pc:sldChg>
      <pc:sldChg chg="addSp delSp modSp mod setBg">
        <pc:chgData name="patrick genovese" userId="d89c4bb38528ec0a" providerId="LiveId" clId="{2644D4CA-3FEE-4FDC-89AB-2B33A2A8F3A2}" dt="2019-10-28T17:28:41.429" v="287" actId="20577"/>
        <pc:sldMkLst>
          <pc:docMk/>
          <pc:sldMk cId="1184615155" sldId="257"/>
        </pc:sldMkLst>
        <pc:spChg chg="mod">
          <ac:chgData name="patrick genovese" userId="d89c4bb38528ec0a" providerId="LiveId" clId="{2644D4CA-3FEE-4FDC-89AB-2B33A2A8F3A2}" dt="2019-10-28T17:27:43.458" v="266" actId="26606"/>
          <ac:spMkLst>
            <pc:docMk/>
            <pc:sldMk cId="1184615155" sldId="257"/>
            <ac:spMk id="2" creationId="{B2CE7BED-7DDD-456B-A0BE-B0A120B34540}"/>
          </ac:spMkLst>
        </pc:spChg>
        <pc:spChg chg="del">
          <ac:chgData name="patrick genovese" userId="d89c4bb38528ec0a" providerId="LiveId" clId="{2644D4CA-3FEE-4FDC-89AB-2B33A2A8F3A2}" dt="2019-10-28T17:27:43.458" v="266" actId="26606"/>
          <ac:spMkLst>
            <pc:docMk/>
            <pc:sldMk cId="1184615155" sldId="257"/>
            <ac:spMk id="6" creationId="{287FEA53-6F71-42B3-A737-58BD7AE43091}"/>
          </ac:spMkLst>
        </pc:spChg>
        <pc:graphicFrameChg chg="add mod">
          <ac:chgData name="patrick genovese" userId="d89c4bb38528ec0a" providerId="LiveId" clId="{2644D4CA-3FEE-4FDC-89AB-2B33A2A8F3A2}" dt="2019-10-28T17:28:41.429" v="287" actId="20577"/>
          <ac:graphicFrameMkLst>
            <pc:docMk/>
            <pc:sldMk cId="1184615155" sldId="257"/>
            <ac:graphicFrameMk id="8" creationId="{95CE8939-3C62-4718-B269-C0DFEF0D1D06}"/>
          </ac:graphicFrameMkLst>
        </pc:graphicFrameChg>
      </pc:sldChg>
      <pc:sldChg chg="modSp">
        <pc:chgData name="patrick genovese" userId="d89c4bb38528ec0a" providerId="LiveId" clId="{2644D4CA-3FEE-4FDC-89AB-2B33A2A8F3A2}" dt="2019-10-28T17:24:44.678" v="32" actId="20577"/>
        <pc:sldMkLst>
          <pc:docMk/>
          <pc:sldMk cId="1332528870" sldId="260"/>
        </pc:sldMkLst>
        <pc:spChg chg="mod">
          <ac:chgData name="patrick genovese" userId="d89c4bb38528ec0a" providerId="LiveId" clId="{2644D4CA-3FEE-4FDC-89AB-2B33A2A8F3A2}" dt="2019-10-28T17:24:44.678" v="32" actId="20577"/>
          <ac:spMkLst>
            <pc:docMk/>
            <pc:sldMk cId="1332528870" sldId="260"/>
            <ac:spMk id="3" creationId="{F9B5CD42-D462-4173-855C-34EAB71C8653}"/>
          </ac:spMkLst>
        </pc:spChg>
      </pc:sldChg>
      <pc:sldChg chg="modSp">
        <pc:chgData name="patrick genovese" userId="d89c4bb38528ec0a" providerId="LiveId" clId="{2644D4CA-3FEE-4FDC-89AB-2B33A2A8F3A2}" dt="2019-10-28T17:26:33.803" v="182" actId="20577"/>
        <pc:sldMkLst>
          <pc:docMk/>
          <pc:sldMk cId="1950675340" sldId="262"/>
        </pc:sldMkLst>
        <pc:spChg chg="mod">
          <ac:chgData name="patrick genovese" userId="d89c4bb38528ec0a" providerId="LiveId" clId="{2644D4CA-3FEE-4FDC-89AB-2B33A2A8F3A2}" dt="2019-10-28T17:26:20.232" v="170" actId="27636"/>
          <ac:spMkLst>
            <pc:docMk/>
            <pc:sldMk cId="1950675340" sldId="262"/>
            <ac:spMk id="3" creationId="{74901B7E-EE6B-44B4-AA44-E5F60A0411FA}"/>
          </ac:spMkLst>
        </pc:spChg>
        <pc:spChg chg="mod">
          <ac:chgData name="patrick genovese" userId="d89c4bb38528ec0a" providerId="LiveId" clId="{2644D4CA-3FEE-4FDC-89AB-2B33A2A8F3A2}" dt="2019-10-28T17:26:33.803" v="182" actId="20577"/>
          <ac:spMkLst>
            <pc:docMk/>
            <pc:sldMk cId="1950675340" sldId="262"/>
            <ac:spMk id="6" creationId="{C1DEBC91-B848-4B97-BD26-6FF5D1BE75D2}"/>
          </ac:spMkLst>
        </pc:spChg>
      </pc:sldChg>
      <pc:sldChg chg="modSp">
        <pc:chgData name="patrick genovese" userId="d89c4bb38528ec0a" providerId="LiveId" clId="{2644D4CA-3FEE-4FDC-89AB-2B33A2A8F3A2}" dt="2019-10-28T17:27:17.791" v="265" actId="313"/>
        <pc:sldMkLst>
          <pc:docMk/>
          <pc:sldMk cId="1868766248" sldId="264"/>
        </pc:sldMkLst>
        <pc:spChg chg="mod">
          <ac:chgData name="patrick genovese" userId="d89c4bb38528ec0a" providerId="LiveId" clId="{2644D4CA-3FEE-4FDC-89AB-2B33A2A8F3A2}" dt="2019-10-28T17:27:17.791" v="265" actId="313"/>
          <ac:spMkLst>
            <pc:docMk/>
            <pc:sldMk cId="1868766248" sldId="264"/>
            <ac:spMk id="3" creationId="{6B72ABDE-D375-4226-9CE5-9D38581EC98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hyperlink" Target="http://biancosulnero.blogspot.com/2014/02/classe-prima-schede-per-lapprendimento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hyperlink" Target="http://biancosulnero.blogspot.com/2014/02/classe-prima-schede-per-lapprendiment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91EF7-05EE-4ECA-9960-D3452720257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84A3EF1-9423-4B19-9FF6-D9D792320478}">
      <dgm:prSet/>
      <dgm:spPr/>
      <dgm:t>
        <a:bodyPr/>
        <a:lstStyle/>
        <a:p>
          <a:pPr>
            <a:defRPr b="1"/>
          </a:pPr>
          <a:r>
            <a:rPr lang="en-US" dirty="0"/>
            <a:t>Better client understanding of the material</a:t>
          </a:r>
        </a:p>
      </dgm:t>
    </dgm:pt>
    <dgm:pt modelId="{EE08F5F9-5909-4856-81C8-3A05FF6F7D97}" type="parTrans" cxnId="{84295730-5816-48B5-B3CD-6021D56AC04E}">
      <dgm:prSet/>
      <dgm:spPr/>
      <dgm:t>
        <a:bodyPr/>
        <a:lstStyle/>
        <a:p>
          <a:endParaRPr lang="en-US"/>
        </a:p>
      </dgm:t>
    </dgm:pt>
    <dgm:pt modelId="{21DE4E11-5DEB-4E2C-8D58-51A0B1C23412}" type="sibTrans" cxnId="{84295730-5816-48B5-B3CD-6021D56AC04E}">
      <dgm:prSet/>
      <dgm:spPr/>
      <dgm:t>
        <a:bodyPr/>
        <a:lstStyle/>
        <a:p>
          <a:endParaRPr lang="en-US"/>
        </a:p>
      </dgm:t>
    </dgm:pt>
    <dgm:pt modelId="{AA05BA1D-B07D-44E8-9FD8-A9F381CFBE93}">
      <dgm:prSet/>
      <dgm:spPr/>
      <dgm:t>
        <a:bodyPr/>
        <a:lstStyle/>
        <a:p>
          <a:pPr>
            <a:defRPr b="1"/>
          </a:pPr>
          <a:r>
            <a:rPr lang="en-US"/>
            <a:t>Less work for Mrs. Gilligan</a:t>
          </a:r>
        </a:p>
      </dgm:t>
    </dgm:pt>
    <dgm:pt modelId="{E5403ED2-29DA-4B3C-8152-5BD0B33BC51A}" type="parTrans" cxnId="{95EE488B-11A8-4575-A703-9DB4B257E7E1}">
      <dgm:prSet/>
      <dgm:spPr/>
      <dgm:t>
        <a:bodyPr/>
        <a:lstStyle/>
        <a:p>
          <a:endParaRPr lang="en-US"/>
        </a:p>
      </dgm:t>
    </dgm:pt>
    <dgm:pt modelId="{CC811BC8-C513-44ED-BE41-B25210FAC1A3}" type="sibTrans" cxnId="{95EE488B-11A8-4575-A703-9DB4B257E7E1}">
      <dgm:prSet/>
      <dgm:spPr/>
      <dgm:t>
        <a:bodyPr/>
        <a:lstStyle/>
        <a:p>
          <a:endParaRPr lang="en-US"/>
        </a:p>
      </dgm:t>
    </dgm:pt>
    <dgm:pt modelId="{8957E362-3FFC-4973-8759-A5F4B5230754}">
      <dgm:prSet/>
      <dgm:spPr/>
      <dgm:t>
        <a:bodyPr/>
        <a:lstStyle/>
        <a:p>
          <a:r>
            <a:rPr lang="en-US"/>
            <a:t>Take on more clients</a:t>
          </a:r>
        </a:p>
      </dgm:t>
    </dgm:pt>
    <dgm:pt modelId="{98E23CEC-19F2-4C2A-AEC7-1DD5F7FE6D63}" type="parTrans" cxnId="{66E0ABC4-E4D8-48DF-BC7E-899A3A1582EE}">
      <dgm:prSet/>
      <dgm:spPr/>
      <dgm:t>
        <a:bodyPr/>
        <a:lstStyle/>
        <a:p>
          <a:endParaRPr lang="en-US"/>
        </a:p>
      </dgm:t>
    </dgm:pt>
    <dgm:pt modelId="{C837B3C7-7AA5-457D-A785-79943229D4B1}" type="sibTrans" cxnId="{66E0ABC4-E4D8-48DF-BC7E-899A3A1582EE}">
      <dgm:prSet/>
      <dgm:spPr/>
      <dgm:t>
        <a:bodyPr/>
        <a:lstStyle/>
        <a:p>
          <a:endParaRPr lang="en-US"/>
        </a:p>
      </dgm:t>
    </dgm:pt>
    <dgm:pt modelId="{B1CFA8CC-5B25-43D2-A427-7FF25095EC9B}">
      <dgm:prSet/>
      <dgm:spPr/>
      <dgm:t>
        <a:bodyPr/>
        <a:lstStyle/>
        <a:p>
          <a:r>
            <a:rPr lang="en-US"/>
            <a:t>Focus on more complex issues</a:t>
          </a:r>
        </a:p>
      </dgm:t>
    </dgm:pt>
    <dgm:pt modelId="{31A9DD29-0F06-4AB5-AA30-2E5BE95311CB}" type="parTrans" cxnId="{F1D74E29-91AA-4274-8C6F-CCBD14E80EA5}">
      <dgm:prSet/>
      <dgm:spPr/>
      <dgm:t>
        <a:bodyPr/>
        <a:lstStyle/>
        <a:p>
          <a:endParaRPr lang="en-US"/>
        </a:p>
      </dgm:t>
    </dgm:pt>
    <dgm:pt modelId="{6965B624-A64E-4759-BC6A-0A29E63E4A63}" type="sibTrans" cxnId="{F1D74E29-91AA-4274-8C6F-CCBD14E80EA5}">
      <dgm:prSet/>
      <dgm:spPr/>
      <dgm:t>
        <a:bodyPr/>
        <a:lstStyle/>
        <a:p>
          <a:endParaRPr lang="en-US"/>
        </a:p>
      </dgm:t>
    </dgm:pt>
    <dgm:pt modelId="{DF016DAB-35EA-4304-85D7-6B09A3BDC16E}">
      <dgm:prSet/>
      <dgm:spPr/>
      <dgm:t>
        <a:bodyPr/>
        <a:lstStyle/>
        <a:p>
          <a:r>
            <a:rPr lang="en-US"/>
            <a:t>Be happier</a:t>
          </a:r>
        </a:p>
      </dgm:t>
    </dgm:pt>
    <dgm:pt modelId="{2AE1A06F-79BB-4A9A-A0A7-005E654A1A37}" type="parTrans" cxnId="{75DEBF66-E531-4F04-8629-6A3EDEC30BBC}">
      <dgm:prSet/>
      <dgm:spPr/>
      <dgm:t>
        <a:bodyPr/>
        <a:lstStyle/>
        <a:p>
          <a:endParaRPr lang="en-US"/>
        </a:p>
      </dgm:t>
    </dgm:pt>
    <dgm:pt modelId="{83DC1A83-ADC3-4904-9F79-2C9BE57D10B0}" type="sibTrans" cxnId="{75DEBF66-E531-4F04-8629-6A3EDEC30BBC}">
      <dgm:prSet/>
      <dgm:spPr/>
      <dgm:t>
        <a:bodyPr/>
        <a:lstStyle/>
        <a:p>
          <a:endParaRPr lang="en-US"/>
        </a:p>
      </dgm:t>
    </dgm:pt>
    <dgm:pt modelId="{DB7E91A0-2449-45B1-82FC-D4E6EE0CC5BF}" type="pres">
      <dgm:prSet presAssocID="{37B91EF7-05EE-4ECA-9960-D34527202579}" presName="root" presStyleCnt="0">
        <dgm:presLayoutVars>
          <dgm:dir/>
          <dgm:resizeHandles val="exact"/>
        </dgm:presLayoutVars>
      </dgm:prSet>
      <dgm:spPr/>
    </dgm:pt>
    <dgm:pt modelId="{C5772A69-FB72-4A88-8DA8-B2CA2658C0D1}" type="pres">
      <dgm:prSet presAssocID="{384A3EF1-9423-4B19-9FF6-D9D792320478}" presName="compNode" presStyleCnt="0"/>
      <dgm:spPr/>
    </dgm:pt>
    <dgm:pt modelId="{F8DF3927-F64B-42B7-A71C-A5B896A4175D}" type="pres">
      <dgm:prSet presAssocID="{384A3EF1-9423-4B19-9FF6-D9D7923204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31F59A-AEE8-4872-A86B-36373F33F248}" type="pres">
      <dgm:prSet presAssocID="{384A3EF1-9423-4B19-9FF6-D9D792320478}" presName="iconSpace" presStyleCnt="0"/>
      <dgm:spPr/>
    </dgm:pt>
    <dgm:pt modelId="{190B977A-309C-4E05-A61D-887F6D92EFF9}" type="pres">
      <dgm:prSet presAssocID="{384A3EF1-9423-4B19-9FF6-D9D792320478}" presName="parTx" presStyleLbl="revTx" presStyleIdx="0" presStyleCnt="4">
        <dgm:presLayoutVars>
          <dgm:chMax val="0"/>
          <dgm:chPref val="0"/>
        </dgm:presLayoutVars>
      </dgm:prSet>
      <dgm:spPr/>
    </dgm:pt>
    <dgm:pt modelId="{D045C9AA-5A22-4E65-A97C-5C69B065584D}" type="pres">
      <dgm:prSet presAssocID="{384A3EF1-9423-4B19-9FF6-D9D792320478}" presName="txSpace" presStyleCnt="0"/>
      <dgm:spPr/>
    </dgm:pt>
    <dgm:pt modelId="{F41BB37E-8E49-454B-91EE-313602E6A53B}" type="pres">
      <dgm:prSet presAssocID="{384A3EF1-9423-4B19-9FF6-D9D792320478}" presName="desTx" presStyleLbl="revTx" presStyleIdx="1" presStyleCnt="4">
        <dgm:presLayoutVars/>
      </dgm:prSet>
      <dgm:spPr/>
    </dgm:pt>
    <dgm:pt modelId="{36A8AC16-FE81-4A07-B29A-65421F19FB6C}" type="pres">
      <dgm:prSet presAssocID="{21DE4E11-5DEB-4E2C-8D58-51A0B1C23412}" presName="sibTrans" presStyleCnt="0"/>
      <dgm:spPr/>
    </dgm:pt>
    <dgm:pt modelId="{71A0E8B5-C610-4488-A635-FCCDB50929B7}" type="pres">
      <dgm:prSet presAssocID="{AA05BA1D-B07D-44E8-9FD8-A9F381CFBE93}" presName="compNode" presStyleCnt="0"/>
      <dgm:spPr/>
    </dgm:pt>
    <dgm:pt modelId="{788E6CFF-BF3C-4500-8CEF-AB359DC6FAC7}" type="pres">
      <dgm:prSet presAssocID="{AA05BA1D-B07D-44E8-9FD8-A9F381CFBE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D07EC78C-90CB-4BE4-A438-6494DE2EB0FA}" type="pres">
      <dgm:prSet presAssocID="{AA05BA1D-B07D-44E8-9FD8-A9F381CFBE93}" presName="iconSpace" presStyleCnt="0"/>
      <dgm:spPr/>
    </dgm:pt>
    <dgm:pt modelId="{5B3EDE4D-BD92-44C8-9003-10CD2D9EE673}" type="pres">
      <dgm:prSet presAssocID="{AA05BA1D-B07D-44E8-9FD8-A9F381CFBE93}" presName="parTx" presStyleLbl="revTx" presStyleIdx="2" presStyleCnt="4">
        <dgm:presLayoutVars>
          <dgm:chMax val="0"/>
          <dgm:chPref val="0"/>
        </dgm:presLayoutVars>
      </dgm:prSet>
      <dgm:spPr/>
    </dgm:pt>
    <dgm:pt modelId="{F827C6AD-0C20-4E0F-BF79-1A75C4002F19}" type="pres">
      <dgm:prSet presAssocID="{AA05BA1D-B07D-44E8-9FD8-A9F381CFBE93}" presName="txSpace" presStyleCnt="0"/>
      <dgm:spPr/>
    </dgm:pt>
    <dgm:pt modelId="{84A59112-1732-43BD-8128-E1173932A3EC}" type="pres">
      <dgm:prSet presAssocID="{AA05BA1D-B07D-44E8-9FD8-A9F381CFBE93}" presName="desTx" presStyleLbl="revTx" presStyleIdx="3" presStyleCnt="4">
        <dgm:presLayoutVars/>
      </dgm:prSet>
      <dgm:spPr/>
    </dgm:pt>
  </dgm:ptLst>
  <dgm:cxnLst>
    <dgm:cxn modelId="{4849D20C-8232-4F59-91C8-BFF8525A71CC}" type="presOf" srcId="{384A3EF1-9423-4B19-9FF6-D9D792320478}" destId="{190B977A-309C-4E05-A61D-887F6D92EFF9}" srcOrd="0" destOrd="0" presId="urn:microsoft.com/office/officeart/2018/5/layout/CenteredIconLabelDescriptionList"/>
    <dgm:cxn modelId="{F1D74E29-91AA-4274-8C6F-CCBD14E80EA5}" srcId="{AA05BA1D-B07D-44E8-9FD8-A9F381CFBE93}" destId="{B1CFA8CC-5B25-43D2-A427-7FF25095EC9B}" srcOrd="1" destOrd="0" parTransId="{31A9DD29-0F06-4AB5-AA30-2E5BE95311CB}" sibTransId="{6965B624-A64E-4759-BC6A-0A29E63E4A63}"/>
    <dgm:cxn modelId="{CDFF2730-4384-4575-8AB6-F5BDC3B95924}" type="presOf" srcId="{8957E362-3FFC-4973-8759-A5F4B5230754}" destId="{84A59112-1732-43BD-8128-E1173932A3EC}" srcOrd="0" destOrd="0" presId="urn:microsoft.com/office/officeart/2018/5/layout/CenteredIconLabelDescriptionList"/>
    <dgm:cxn modelId="{84295730-5816-48B5-B3CD-6021D56AC04E}" srcId="{37B91EF7-05EE-4ECA-9960-D34527202579}" destId="{384A3EF1-9423-4B19-9FF6-D9D792320478}" srcOrd="0" destOrd="0" parTransId="{EE08F5F9-5909-4856-81C8-3A05FF6F7D97}" sibTransId="{21DE4E11-5DEB-4E2C-8D58-51A0B1C23412}"/>
    <dgm:cxn modelId="{41AF503E-FE75-4C3D-BC14-5970E5EFD4F4}" type="presOf" srcId="{DF016DAB-35EA-4304-85D7-6B09A3BDC16E}" destId="{84A59112-1732-43BD-8128-E1173932A3EC}" srcOrd="0" destOrd="2" presId="urn:microsoft.com/office/officeart/2018/5/layout/CenteredIconLabelDescriptionList"/>
    <dgm:cxn modelId="{75DEBF66-E531-4F04-8629-6A3EDEC30BBC}" srcId="{AA05BA1D-B07D-44E8-9FD8-A9F381CFBE93}" destId="{DF016DAB-35EA-4304-85D7-6B09A3BDC16E}" srcOrd="2" destOrd="0" parTransId="{2AE1A06F-79BB-4A9A-A0A7-005E654A1A37}" sibTransId="{83DC1A83-ADC3-4904-9F79-2C9BE57D10B0}"/>
    <dgm:cxn modelId="{FC853E72-8DAD-41C6-BB30-6CD83D0A3A98}" type="presOf" srcId="{37B91EF7-05EE-4ECA-9960-D34527202579}" destId="{DB7E91A0-2449-45B1-82FC-D4E6EE0CC5BF}" srcOrd="0" destOrd="0" presId="urn:microsoft.com/office/officeart/2018/5/layout/CenteredIconLabelDescriptionList"/>
    <dgm:cxn modelId="{95EE488B-11A8-4575-A703-9DB4B257E7E1}" srcId="{37B91EF7-05EE-4ECA-9960-D34527202579}" destId="{AA05BA1D-B07D-44E8-9FD8-A9F381CFBE93}" srcOrd="1" destOrd="0" parTransId="{E5403ED2-29DA-4B3C-8152-5BD0B33BC51A}" sibTransId="{CC811BC8-C513-44ED-BE41-B25210FAC1A3}"/>
    <dgm:cxn modelId="{66E0ABC4-E4D8-48DF-BC7E-899A3A1582EE}" srcId="{AA05BA1D-B07D-44E8-9FD8-A9F381CFBE93}" destId="{8957E362-3FFC-4973-8759-A5F4B5230754}" srcOrd="0" destOrd="0" parTransId="{98E23CEC-19F2-4C2A-AEC7-1DD5F7FE6D63}" sibTransId="{C837B3C7-7AA5-457D-A785-79943229D4B1}"/>
    <dgm:cxn modelId="{7A4A98C8-4624-4B1C-905C-DB07E6CCEC6F}" type="presOf" srcId="{B1CFA8CC-5B25-43D2-A427-7FF25095EC9B}" destId="{84A59112-1732-43BD-8128-E1173932A3EC}" srcOrd="0" destOrd="1" presId="urn:microsoft.com/office/officeart/2018/5/layout/CenteredIconLabelDescriptionList"/>
    <dgm:cxn modelId="{985B9DE4-94F3-4127-A981-EC12A9C690B7}" type="presOf" srcId="{AA05BA1D-B07D-44E8-9FD8-A9F381CFBE93}" destId="{5B3EDE4D-BD92-44C8-9003-10CD2D9EE673}" srcOrd="0" destOrd="0" presId="urn:microsoft.com/office/officeart/2018/5/layout/CenteredIconLabelDescriptionList"/>
    <dgm:cxn modelId="{79182145-1B5E-43B1-BB8D-80643C63E6A8}" type="presParOf" srcId="{DB7E91A0-2449-45B1-82FC-D4E6EE0CC5BF}" destId="{C5772A69-FB72-4A88-8DA8-B2CA2658C0D1}" srcOrd="0" destOrd="0" presId="urn:microsoft.com/office/officeart/2018/5/layout/CenteredIconLabelDescriptionList"/>
    <dgm:cxn modelId="{209AD28B-EA86-443A-8535-04B63E0CCFEE}" type="presParOf" srcId="{C5772A69-FB72-4A88-8DA8-B2CA2658C0D1}" destId="{F8DF3927-F64B-42B7-A71C-A5B896A4175D}" srcOrd="0" destOrd="0" presId="urn:microsoft.com/office/officeart/2018/5/layout/CenteredIconLabelDescriptionList"/>
    <dgm:cxn modelId="{E6D110C3-45C4-4A5F-BE79-4FFF13B69325}" type="presParOf" srcId="{C5772A69-FB72-4A88-8DA8-B2CA2658C0D1}" destId="{A931F59A-AEE8-4872-A86B-36373F33F248}" srcOrd="1" destOrd="0" presId="urn:microsoft.com/office/officeart/2018/5/layout/CenteredIconLabelDescriptionList"/>
    <dgm:cxn modelId="{C040162B-E43D-452B-B67B-86CD89A7D1E5}" type="presParOf" srcId="{C5772A69-FB72-4A88-8DA8-B2CA2658C0D1}" destId="{190B977A-309C-4E05-A61D-887F6D92EFF9}" srcOrd="2" destOrd="0" presId="urn:microsoft.com/office/officeart/2018/5/layout/CenteredIconLabelDescriptionList"/>
    <dgm:cxn modelId="{B94D4427-B057-4465-9D2E-F5462C7C21CF}" type="presParOf" srcId="{C5772A69-FB72-4A88-8DA8-B2CA2658C0D1}" destId="{D045C9AA-5A22-4E65-A97C-5C69B065584D}" srcOrd="3" destOrd="0" presId="urn:microsoft.com/office/officeart/2018/5/layout/CenteredIconLabelDescriptionList"/>
    <dgm:cxn modelId="{D23BBB08-597D-4914-A764-3EB0CB1CCFCF}" type="presParOf" srcId="{C5772A69-FB72-4A88-8DA8-B2CA2658C0D1}" destId="{F41BB37E-8E49-454B-91EE-313602E6A53B}" srcOrd="4" destOrd="0" presId="urn:microsoft.com/office/officeart/2018/5/layout/CenteredIconLabelDescriptionList"/>
    <dgm:cxn modelId="{9484C373-789D-4B64-8AF6-ACA2BC0F8A0D}" type="presParOf" srcId="{DB7E91A0-2449-45B1-82FC-D4E6EE0CC5BF}" destId="{36A8AC16-FE81-4A07-B29A-65421F19FB6C}" srcOrd="1" destOrd="0" presId="urn:microsoft.com/office/officeart/2018/5/layout/CenteredIconLabelDescriptionList"/>
    <dgm:cxn modelId="{364E6792-DC3D-4A15-B243-F4B71EE5F8C0}" type="presParOf" srcId="{DB7E91A0-2449-45B1-82FC-D4E6EE0CC5BF}" destId="{71A0E8B5-C610-4488-A635-FCCDB50929B7}" srcOrd="2" destOrd="0" presId="urn:microsoft.com/office/officeart/2018/5/layout/CenteredIconLabelDescriptionList"/>
    <dgm:cxn modelId="{346532AA-E725-46E5-9BFC-EB877B9F9670}" type="presParOf" srcId="{71A0E8B5-C610-4488-A635-FCCDB50929B7}" destId="{788E6CFF-BF3C-4500-8CEF-AB359DC6FAC7}" srcOrd="0" destOrd="0" presId="urn:microsoft.com/office/officeart/2018/5/layout/CenteredIconLabelDescriptionList"/>
    <dgm:cxn modelId="{295E531E-C3D7-477A-AA57-3366F10035AE}" type="presParOf" srcId="{71A0E8B5-C610-4488-A635-FCCDB50929B7}" destId="{D07EC78C-90CB-4BE4-A438-6494DE2EB0FA}" srcOrd="1" destOrd="0" presId="urn:microsoft.com/office/officeart/2018/5/layout/CenteredIconLabelDescriptionList"/>
    <dgm:cxn modelId="{E9B1FBFB-7307-4E76-B023-BF7E04652A48}" type="presParOf" srcId="{71A0E8B5-C610-4488-A635-FCCDB50929B7}" destId="{5B3EDE4D-BD92-44C8-9003-10CD2D9EE673}" srcOrd="2" destOrd="0" presId="urn:microsoft.com/office/officeart/2018/5/layout/CenteredIconLabelDescriptionList"/>
    <dgm:cxn modelId="{22A6BC20-A6B7-4D0B-B7DE-BE8666FACE49}" type="presParOf" srcId="{71A0E8B5-C610-4488-A635-FCCDB50929B7}" destId="{F827C6AD-0C20-4E0F-BF79-1A75C4002F19}" srcOrd="3" destOrd="0" presId="urn:microsoft.com/office/officeart/2018/5/layout/CenteredIconLabelDescriptionList"/>
    <dgm:cxn modelId="{0F814728-996D-42E9-A623-3C05CB288D5C}" type="presParOf" srcId="{71A0E8B5-C610-4488-A635-FCCDB50929B7}" destId="{84A59112-1732-43BD-8128-E1173932A3E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0CF52-E8F2-4FBA-93EB-CBE3DABE84C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345947-4C90-49ED-8B6D-D056B83AA58D}">
      <dgm:prSet/>
      <dgm:spPr/>
      <dgm:t>
        <a:bodyPr/>
        <a:lstStyle/>
        <a:p>
          <a:pPr>
            <a:defRPr b="1"/>
          </a:pPr>
          <a:r>
            <a:rPr lang="en-US"/>
            <a:t>Mrs. Gilligan</a:t>
          </a:r>
        </a:p>
      </dgm:t>
    </dgm:pt>
    <dgm:pt modelId="{1F29D9C4-62F1-4BAB-B77F-ABE7FE2C743F}" type="parTrans" cxnId="{36E68C58-3CEA-48C7-8078-D22719613800}">
      <dgm:prSet/>
      <dgm:spPr/>
      <dgm:t>
        <a:bodyPr/>
        <a:lstStyle/>
        <a:p>
          <a:endParaRPr lang="en-US"/>
        </a:p>
      </dgm:t>
    </dgm:pt>
    <dgm:pt modelId="{810EB22E-577E-49BF-841A-983CE7561254}" type="sibTrans" cxnId="{36E68C58-3CEA-48C7-8078-D22719613800}">
      <dgm:prSet/>
      <dgm:spPr/>
      <dgm:t>
        <a:bodyPr/>
        <a:lstStyle/>
        <a:p>
          <a:endParaRPr lang="en-US"/>
        </a:p>
      </dgm:t>
    </dgm:pt>
    <dgm:pt modelId="{A8CBCD51-1443-4689-BFDD-C388FB26C8BB}">
      <dgm:prSet/>
      <dgm:spPr/>
      <dgm:t>
        <a:bodyPr/>
        <a:lstStyle/>
        <a:p>
          <a:r>
            <a:rPr lang="en-US" dirty="0"/>
            <a:t>She will be the primary beneficiary of the project. The results will tie almost directly to her satisfaction and time.</a:t>
          </a:r>
        </a:p>
      </dgm:t>
    </dgm:pt>
    <dgm:pt modelId="{BD71EA9E-853B-46DC-8590-077EAB0123AF}" type="parTrans" cxnId="{613AA555-B771-4249-ADEB-39D4C6523FBC}">
      <dgm:prSet/>
      <dgm:spPr/>
      <dgm:t>
        <a:bodyPr/>
        <a:lstStyle/>
        <a:p>
          <a:endParaRPr lang="en-US"/>
        </a:p>
      </dgm:t>
    </dgm:pt>
    <dgm:pt modelId="{6D888E70-BC2B-4944-8B3D-FDAA5F61FDF3}" type="sibTrans" cxnId="{613AA555-B771-4249-ADEB-39D4C6523FBC}">
      <dgm:prSet/>
      <dgm:spPr/>
      <dgm:t>
        <a:bodyPr/>
        <a:lstStyle/>
        <a:p>
          <a:endParaRPr lang="en-US"/>
        </a:p>
      </dgm:t>
    </dgm:pt>
    <dgm:pt modelId="{632A3EB1-1BE5-4BB3-9571-BFD34DBAE818}">
      <dgm:prSet/>
      <dgm:spPr/>
      <dgm:t>
        <a:bodyPr/>
        <a:lstStyle/>
        <a:p>
          <a:pPr>
            <a:defRPr b="1"/>
          </a:pPr>
          <a:r>
            <a:rPr lang="en-US"/>
            <a:t>Suffolk University LIT Lab</a:t>
          </a:r>
        </a:p>
      </dgm:t>
    </dgm:pt>
    <dgm:pt modelId="{385C468E-D26F-470D-AA7B-8B38BD51BFD3}" type="parTrans" cxnId="{FAD1C6A0-3442-4197-B8AE-7AF2B0A97350}">
      <dgm:prSet/>
      <dgm:spPr/>
      <dgm:t>
        <a:bodyPr/>
        <a:lstStyle/>
        <a:p>
          <a:endParaRPr lang="en-US"/>
        </a:p>
      </dgm:t>
    </dgm:pt>
    <dgm:pt modelId="{5C8BF644-3887-40B9-9D9C-96556908BAD7}" type="sibTrans" cxnId="{FAD1C6A0-3442-4197-B8AE-7AF2B0A97350}">
      <dgm:prSet/>
      <dgm:spPr/>
      <dgm:t>
        <a:bodyPr/>
        <a:lstStyle/>
        <a:p>
          <a:endParaRPr lang="en-US"/>
        </a:p>
      </dgm:t>
    </dgm:pt>
    <dgm:pt modelId="{FCBD1B0A-41AF-4F81-B5B2-3C7656FBB6FB}">
      <dgm:prSet/>
      <dgm:spPr/>
      <dgm:t>
        <a:bodyPr/>
        <a:lstStyle/>
        <a:p>
          <a:r>
            <a:rPr lang="en-US"/>
            <a:t>Suffolk will essentially own the product created. </a:t>
          </a:r>
        </a:p>
      </dgm:t>
    </dgm:pt>
    <dgm:pt modelId="{57CCF0DE-1FD1-46BD-AA64-3580FE26B405}" type="parTrans" cxnId="{E6E0875C-A3E4-4174-8DD9-A9B38FFD73F3}">
      <dgm:prSet/>
      <dgm:spPr/>
      <dgm:t>
        <a:bodyPr/>
        <a:lstStyle/>
        <a:p>
          <a:endParaRPr lang="en-US"/>
        </a:p>
      </dgm:t>
    </dgm:pt>
    <dgm:pt modelId="{CCFC7828-170E-41D2-88D8-3374E092B446}" type="sibTrans" cxnId="{E6E0875C-A3E4-4174-8DD9-A9B38FFD73F3}">
      <dgm:prSet/>
      <dgm:spPr/>
      <dgm:t>
        <a:bodyPr/>
        <a:lstStyle/>
        <a:p>
          <a:endParaRPr lang="en-US"/>
        </a:p>
      </dgm:t>
    </dgm:pt>
    <dgm:pt modelId="{1049967B-EFFC-4340-98AF-2DBF18CEEB2A}">
      <dgm:prSet/>
      <dgm:spPr/>
      <dgm:t>
        <a:bodyPr/>
        <a:lstStyle/>
        <a:p>
          <a:pPr>
            <a:defRPr b="1"/>
          </a:pPr>
          <a:r>
            <a:rPr lang="en-US"/>
            <a:t>Me (Patrick Genovese)</a:t>
          </a:r>
        </a:p>
      </dgm:t>
    </dgm:pt>
    <dgm:pt modelId="{2843E8FD-EDA1-4C78-81F6-2C586E0B0225}" type="parTrans" cxnId="{1DAB8FD3-0BFA-4380-8C66-9918D4176C7F}">
      <dgm:prSet/>
      <dgm:spPr/>
      <dgm:t>
        <a:bodyPr/>
        <a:lstStyle/>
        <a:p>
          <a:endParaRPr lang="en-US"/>
        </a:p>
      </dgm:t>
    </dgm:pt>
    <dgm:pt modelId="{BE010655-8A73-47CD-A54C-EB46ACA0ED31}" type="sibTrans" cxnId="{1DAB8FD3-0BFA-4380-8C66-9918D4176C7F}">
      <dgm:prSet/>
      <dgm:spPr/>
      <dgm:t>
        <a:bodyPr/>
        <a:lstStyle/>
        <a:p>
          <a:endParaRPr lang="en-US"/>
        </a:p>
      </dgm:t>
    </dgm:pt>
    <dgm:pt modelId="{02E32A7A-E06F-4DAC-955F-90B0F4E2F0A7}">
      <dgm:prSet/>
      <dgm:spPr/>
      <dgm:t>
        <a:bodyPr/>
        <a:lstStyle/>
        <a:p>
          <a:r>
            <a:rPr lang="en-US"/>
            <a:t>I want to create a good product</a:t>
          </a:r>
        </a:p>
      </dgm:t>
    </dgm:pt>
    <dgm:pt modelId="{BE5E0480-A71D-4692-B296-2BD133EAF345}" type="parTrans" cxnId="{6F799837-3E40-44ED-93E5-9DA53D760B9A}">
      <dgm:prSet/>
      <dgm:spPr/>
      <dgm:t>
        <a:bodyPr/>
        <a:lstStyle/>
        <a:p>
          <a:endParaRPr lang="en-US"/>
        </a:p>
      </dgm:t>
    </dgm:pt>
    <dgm:pt modelId="{34DE3EA2-58EE-4A0E-AD79-5B0A48F96315}" type="sibTrans" cxnId="{6F799837-3E40-44ED-93E5-9DA53D760B9A}">
      <dgm:prSet/>
      <dgm:spPr/>
      <dgm:t>
        <a:bodyPr/>
        <a:lstStyle/>
        <a:p>
          <a:endParaRPr lang="en-US"/>
        </a:p>
      </dgm:t>
    </dgm:pt>
    <dgm:pt modelId="{C548A90A-937F-44CF-812A-3AC19DF9E900}">
      <dgm:prSet/>
      <dgm:spPr/>
      <dgm:t>
        <a:bodyPr/>
        <a:lstStyle/>
        <a:p>
          <a:pPr>
            <a:defRPr b="1"/>
          </a:pPr>
          <a:r>
            <a:rPr lang="en-US"/>
            <a:t>MA Probate Court</a:t>
          </a:r>
        </a:p>
      </dgm:t>
    </dgm:pt>
    <dgm:pt modelId="{C4640503-4997-48BF-B403-6C6B0AEDFBCB}" type="parTrans" cxnId="{2C93B316-37C5-4B4A-A4DF-70CDCB520792}">
      <dgm:prSet/>
      <dgm:spPr/>
      <dgm:t>
        <a:bodyPr/>
        <a:lstStyle/>
        <a:p>
          <a:endParaRPr lang="en-US"/>
        </a:p>
      </dgm:t>
    </dgm:pt>
    <dgm:pt modelId="{81DA6806-04AE-4061-AD70-FEBB9D94F3B9}" type="sibTrans" cxnId="{2C93B316-37C5-4B4A-A4DF-70CDCB520792}">
      <dgm:prSet/>
      <dgm:spPr/>
      <dgm:t>
        <a:bodyPr/>
        <a:lstStyle/>
        <a:p>
          <a:endParaRPr lang="en-US"/>
        </a:p>
      </dgm:t>
    </dgm:pt>
    <dgm:pt modelId="{08943CCF-586E-40ED-ABFB-F13CD97959D6}">
      <dgm:prSet/>
      <dgm:spPr/>
      <dgm:t>
        <a:bodyPr/>
        <a:lstStyle/>
        <a:p>
          <a:r>
            <a:rPr lang="en-US" dirty="0"/>
            <a:t>If the product helps clients and pro se litigants know which petition they need, the courts can cut down on some of their overflow.</a:t>
          </a:r>
        </a:p>
      </dgm:t>
    </dgm:pt>
    <dgm:pt modelId="{684CB364-18B1-4ED3-ACE0-3DFE3FEA5421}" type="parTrans" cxnId="{35C0CF8A-9271-42CA-973C-AF661DD98C9B}">
      <dgm:prSet/>
      <dgm:spPr/>
      <dgm:t>
        <a:bodyPr/>
        <a:lstStyle/>
        <a:p>
          <a:endParaRPr lang="en-US"/>
        </a:p>
      </dgm:t>
    </dgm:pt>
    <dgm:pt modelId="{75A7C8CD-B5AC-4E1C-BE0E-EE0440370920}" type="sibTrans" cxnId="{35C0CF8A-9271-42CA-973C-AF661DD98C9B}">
      <dgm:prSet/>
      <dgm:spPr/>
      <dgm:t>
        <a:bodyPr/>
        <a:lstStyle/>
        <a:p>
          <a:endParaRPr lang="en-US"/>
        </a:p>
      </dgm:t>
    </dgm:pt>
    <dgm:pt modelId="{F0F3D1BD-516F-4F74-A0A6-0814DE431AC0}" type="pres">
      <dgm:prSet presAssocID="{B5E0CF52-E8F2-4FBA-93EB-CBE3DABE84C7}" presName="root" presStyleCnt="0">
        <dgm:presLayoutVars>
          <dgm:dir/>
          <dgm:resizeHandles val="exact"/>
        </dgm:presLayoutVars>
      </dgm:prSet>
      <dgm:spPr/>
    </dgm:pt>
    <dgm:pt modelId="{C0EC8BAA-D161-452E-8A41-B7EF1E9C6D1A}" type="pres">
      <dgm:prSet presAssocID="{C9345947-4C90-49ED-8B6D-D056B83AA58D}" presName="compNode" presStyleCnt="0"/>
      <dgm:spPr/>
    </dgm:pt>
    <dgm:pt modelId="{86F70366-EC7D-4295-8305-D0EDAC05374E}" type="pres">
      <dgm:prSet presAssocID="{C9345947-4C90-49ED-8B6D-D056B83AA5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BC3046C-E5BC-470A-96E1-327EED815207}" type="pres">
      <dgm:prSet presAssocID="{C9345947-4C90-49ED-8B6D-D056B83AA58D}" presName="iconSpace" presStyleCnt="0"/>
      <dgm:spPr/>
    </dgm:pt>
    <dgm:pt modelId="{6342BEFB-6263-41E2-A637-BCCD914E1F0F}" type="pres">
      <dgm:prSet presAssocID="{C9345947-4C90-49ED-8B6D-D056B83AA58D}" presName="parTx" presStyleLbl="revTx" presStyleIdx="0" presStyleCnt="8">
        <dgm:presLayoutVars>
          <dgm:chMax val="0"/>
          <dgm:chPref val="0"/>
        </dgm:presLayoutVars>
      </dgm:prSet>
      <dgm:spPr/>
    </dgm:pt>
    <dgm:pt modelId="{31056653-5D97-4B1F-9058-EE6F70A63F66}" type="pres">
      <dgm:prSet presAssocID="{C9345947-4C90-49ED-8B6D-D056B83AA58D}" presName="txSpace" presStyleCnt="0"/>
      <dgm:spPr/>
    </dgm:pt>
    <dgm:pt modelId="{16F1232D-86E6-4B11-8FEC-EBA3F2B3B17A}" type="pres">
      <dgm:prSet presAssocID="{C9345947-4C90-49ED-8B6D-D056B83AA58D}" presName="desTx" presStyleLbl="revTx" presStyleIdx="1" presStyleCnt="8">
        <dgm:presLayoutVars/>
      </dgm:prSet>
      <dgm:spPr/>
    </dgm:pt>
    <dgm:pt modelId="{C0CC83FD-CA5B-4E54-B333-17854E531FBC}" type="pres">
      <dgm:prSet presAssocID="{810EB22E-577E-49BF-841A-983CE7561254}" presName="sibTrans" presStyleCnt="0"/>
      <dgm:spPr/>
    </dgm:pt>
    <dgm:pt modelId="{8EAE2DAD-2DBB-418F-9173-C773CD4F7F3B}" type="pres">
      <dgm:prSet presAssocID="{632A3EB1-1BE5-4BB3-9571-BFD34DBAE818}" presName="compNode" presStyleCnt="0"/>
      <dgm:spPr/>
    </dgm:pt>
    <dgm:pt modelId="{68565C51-D7F7-47CC-80D9-20AFD7D9C191}" type="pres">
      <dgm:prSet presAssocID="{632A3EB1-1BE5-4BB3-9571-BFD34DBAE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D89C5BC-DEBF-4CA9-A1B5-AE5A0A9B0283}" type="pres">
      <dgm:prSet presAssocID="{632A3EB1-1BE5-4BB3-9571-BFD34DBAE818}" presName="iconSpace" presStyleCnt="0"/>
      <dgm:spPr/>
    </dgm:pt>
    <dgm:pt modelId="{4679F241-F19E-472D-AE81-88773F8527AD}" type="pres">
      <dgm:prSet presAssocID="{632A3EB1-1BE5-4BB3-9571-BFD34DBAE818}" presName="parTx" presStyleLbl="revTx" presStyleIdx="2" presStyleCnt="8">
        <dgm:presLayoutVars>
          <dgm:chMax val="0"/>
          <dgm:chPref val="0"/>
        </dgm:presLayoutVars>
      </dgm:prSet>
      <dgm:spPr/>
    </dgm:pt>
    <dgm:pt modelId="{848B49B5-630D-4779-A136-F4F6443A7113}" type="pres">
      <dgm:prSet presAssocID="{632A3EB1-1BE5-4BB3-9571-BFD34DBAE818}" presName="txSpace" presStyleCnt="0"/>
      <dgm:spPr/>
    </dgm:pt>
    <dgm:pt modelId="{B91E6B2E-88D6-4509-9959-7B850F466CB6}" type="pres">
      <dgm:prSet presAssocID="{632A3EB1-1BE5-4BB3-9571-BFD34DBAE818}" presName="desTx" presStyleLbl="revTx" presStyleIdx="3" presStyleCnt="8">
        <dgm:presLayoutVars/>
      </dgm:prSet>
      <dgm:spPr/>
    </dgm:pt>
    <dgm:pt modelId="{AF7C6C3F-C590-4435-A7E4-60F2E2FD4FAB}" type="pres">
      <dgm:prSet presAssocID="{5C8BF644-3887-40B9-9D9C-96556908BAD7}" presName="sibTrans" presStyleCnt="0"/>
      <dgm:spPr/>
    </dgm:pt>
    <dgm:pt modelId="{4A8B02A9-BB39-4F87-A0B9-1931C30D9283}" type="pres">
      <dgm:prSet presAssocID="{1049967B-EFFC-4340-98AF-2DBF18CEEB2A}" presName="compNode" presStyleCnt="0"/>
      <dgm:spPr/>
    </dgm:pt>
    <dgm:pt modelId="{3140D0E7-45AB-45B8-99CE-48EDE29ED9F9}" type="pres">
      <dgm:prSet presAssocID="{1049967B-EFFC-4340-98AF-2DBF18CEEB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33537F8-911E-4AB2-A8FC-50260C69CFDF}" type="pres">
      <dgm:prSet presAssocID="{1049967B-EFFC-4340-98AF-2DBF18CEEB2A}" presName="iconSpace" presStyleCnt="0"/>
      <dgm:spPr/>
    </dgm:pt>
    <dgm:pt modelId="{415A3013-88C5-4502-948A-E88C5D9B03F7}" type="pres">
      <dgm:prSet presAssocID="{1049967B-EFFC-4340-98AF-2DBF18CEEB2A}" presName="parTx" presStyleLbl="revTx" presStyleIdx="4" presStyleCnt="8">
        <dgm:presLayoutVars>
          <dgm:chMax val="0"/>
          <dgm:chPref val="0"/>
        </dgm:presLayoutVars>
      </dgm:prSet>
      <dgm:spPr/>
    </dgm:pt>
    <dgm:pt modelId="{4CCC8BD0-2D36-4753-BB4F-7B2AEB9ED13D}" type="pres">
      <dgm:prSet presAssocID="{1049967B-EFFC-4340-98AF-2DBF18CEEB2A}" presName="txSpace" presStyleCnt="0"/>
      <dgm:spPr/>
    </dgm:pt>
    <dgm:pt modelId="{8EDA6FAB-8CD6-4D87-8A7E-96A573FC8750}" type="pres">
      <dgm:prSet presAssocID="{1049967B-EFFC-4340-98AF-2DBF18CEEB2A}" presName="desTx" presStyleLbl="revTx" presStyleIdx="5" presStyleCnt="8">
        <dgm:presLayoutVars/>
      </dgm:prSet>
      <dgm:spPr/>
    </dgm:pt>
    <dgm:pt modelId="{894CB8DD-2375-4012-BE18-EC85FE99B340}" type="pres">
      <dgm:prSet presAssocID="{BE010655-8A73-47CD-A54C-EB46ACA0ED31}" presName="sibTrans" presStyleCnt="0"/>
      <dgm:spPr/>
    </dgm:pt>
    <dgm:pt modelId="{CBB91D9B-5119-4FEA-9686-421D5CA77635}" type="pres">
      <dgm:prSet presAssocID="{C548A90A-937F-44CF-812A-3AC19DF9E900}" presName="compNode" presStyleCnt="0"/>
      <dgm:spPr/>
    </dgm:pt>
    <dgm:pt modelId="{D8914210-81BD-473B-A670-5886017C3210}" type="pres">
      <dgm:prSet presAssocID="{C548A90A-937F-44CF-812A-3AC19DF9E9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F3F869B-5C9F-48F3-A31F-003A157609B0}" type="pres">
      <dgm:prSet presAssocID="{C548A90A-937F-44CF-812A-3AC19DF9E900}" presName="iconSpace" presStyleCnt="0"/>
      <dgm:spPr/>
    </dgm:pt>
    <dgm:pt modelId="{DD5FC6C4-F7D9-47AC-9526-64D47C0BDEBD}" type="pres">
      <dgm:prSet presAssocID="{C548A90A-937F-44CF-812A-3AC19DF9E900}" presName="parTx" presStyleLbl="revTx" presStyleIdx="6" presStyleCnt="8">
        <dgm:presLayoutVars>
          <dgm:chMax val="0"/>
          <dgm:chPref val="0"/>
        </dgm:presLayoutVars>
      </dgm:prSet>
      <dgm:spPr/>
    </dgm:pt>
    <dgm:pt modelId="{D4A3AEF2-9CD7-4AD0-B68E-2C8F33C174A1}" type="pres">
      <dgm:prSet presAssocID="{C548A90A-937F-44CF-812A-3AC19DF9E900}" presName="txSpace" presStyleCnt="0"/>
      <dgm:spPr/>
    </dgm:pt>
    <dgm:pt modelId="{B535E924-E20C-42EF-AB1D-BFAACC644491}" type="pres">
      <dgm:prSet presAssocID="{C548A90A-937F-44CF-812A-3AC19DF9E900}" presName="desTx" presStyleLbl="revTx" presStyleIdx="7" presStyleCnt="8">
        <dgm:presLayoutVars/>
      </dgm:prSet>
      <dgm:spPr/>
    </dgm:pt>
  </dgm:ptLst>
  <dgm:cxnLst>
    <dgm:cxn modelId="{5A28D902-5422-4991-BE6C-09FE30C14667}" type="presOf" srcId="{FCBD1B0A-41AF-4F81-B5B2-3C7656FBB6FB}" destId="{B91E6B2E-88D6-4509-9959-7B850F466CB6}" srcOrd="0" destOrd="0" presId="urn:microsoft.com/office/officeart/2018/2/layout/IconLabelDescriptionList"/>
    <dgm:cxn modelId="{7D59E914-45F7-4CC7-9AF6-BF256B101131}" type="presOf" srcId="{B5E0CF52-E8F2-4FBA-93EB-CBE3DABE84C7}" destId="{F0F3D1BD-516F-4F74-A0A6-0814DE431AC0}" srcOrd="0" destOrd="0" presId="urn:microsoft.com/office/officeart/2018/2/layout/IconLabelDescriptionList"/>
    <dgm:cxn modelId="{2C93B316-37C5-4B4A-A4DF-70CDCB520792}" srcId="{B5E0CF52-E8F2-4FBA-93EB-CBE3DABE84C7}" destId="{C548A90A-937F-44CF-812A-3AC19DF9E900}" srcOrd="3" destOrd="0" parTransId="{C4640503-4997-48BF-B403-6C6B0AEDFBCB}" sibTransId="{81DA6806-04AE-4061-AD70-FEBB9D94F3B9}"/>
    <dgm:cxn modelId="{A86F1B1B-77AF-4354-AE84-B293EB5D9285}" type="presOf" srcId="{1049967B-EFFC-4340-98AF-2DBF18CEEB2A}" destId="{415A3013-88C5-4502-948A-E88C5D9B03F7}" srcOrd="0" destOrd="0" presId="urn:microsoft.com/office/officeart/2018/2/layout/IconLabelDescriptionList"/>
    <dgm:cxn modelId="{6F799837-3E40-44ED-93E5-9DA53D760B9A}" srcId="{1049967B-EFFC-4340-98AF-2DBF18CEEB2A}" destId="{02E32A7A-E06F-4DAC-955F-90B0F4E2F0A7}" srcOrd="0" destOrd="0" parTransId="{BE5E0480-A71D-4692-B296-2BD133EAF345}" sibTransId="{34DE3EA2-58EE-4A0E-AD79-5B0A48F96315}"/>
    <dgm:cxn modelId="{E6E0875C-A3E4-4174-8DD9-A9B38FFD73F3}" srcId="{632A3EB1-1BE5-4BB3-9571-BFD34DBAE818}" destId="{FCBD1B0A-41AF-4F81-B5B2-3C7656FBB6FB}" srcOrd="0" destOrd="0" parTransId="{57CCF0DE-1FD1-46BD-AA64-3580FE26B405}" sibTransId="{CCFC7828-170E-41D2-88D8-3374E092B446}"/>
    <dgm:cxn modelId="{1F41AA5E-7797-483D-85E6-77C0A4A167FD}" type="presOf" srcId="{C9345947-4C90-49ED-8B6D-D056B83AA58D}" destId="{6342BEFB-6263-41E2-A637-BCCD914E1F0F}" srcOrd="0" destOrd="0" presId="urn:microsoft.com/office/officeart/2018/2/layout/IconLabelDescriptionList"/>
    <dgm:cxn modelId="{613AA555-B771-4249-ADEB-39D4C6523FBC}" srcId="{C9345947-4C90-49ED-8B6D-D056B83AA58D}" destId="{A8CBCD51-1443-4689-BFDD-C388FB26C8BB}" srcOrd="0" destOrd="0" parTransId="{BD71EA9E-853B-46DC-8590-077EAB0123AF}" sibTransId="{6D888E70-BC2B-4944-8B3D-FDAA5F61FDF3}"/>
    <dgm:cxn modelId="{E3B63957-D1A9-40B1-9B8F-FDF327D1ACC8}" type="presOf" srcId="{632A3EB1-1BE5-4BB3-9571-BFD34DBAE818}" destId="{4679F241-F19E-472D-AE81-88773F8527AD}" srcOrd="0" destOrd="0" presId="urn:microsoft.com/office/officeart/2018/2/layout/IconLabelDescriptionList"/>
    <dgm:cxn modelId="{36E68C58-3CEA-48C7-8078-D22719613800}" srcId="{B5E0CF52-E8F2-4FBA-93EB-CBE3DABE84C7}" destId="{C9345947-4C90-49ED-8B6D-D056B83AA58D}" srcOrd="0" destOrd="0" parTransId="{1F29D9C4-62F1-4BAB-B77F-ABE7FE2C743F}" sibTransId="{810EB22E-577E-49BF-841A-983CE7561254}"/>
    <dgm:cxn modelId="{35C0CF8A-9271-42CA-973C-AF661DD98C9B}" srcId="{C548A90A-937F-44CF-812A-3AC19DF9E900}" destId="{08943CCF-586E-40ED-ABFB-F13CD97959D6}" srcOrd="0" destOrd="0" parTransId="{684CB364-18B1-4ED3-ACE0-3DFE3FEA5421}" sibTransId="{75A7C8CD-B5AC-4E1C-BE0E-EE0440370920}"/>
    <dgm:cxn modelId="{D94B3E90-0A3D-44D5-BB30-0582D7965A8C}" type="presOf" srcId="{A8CBCD51-1443-4689-BFDD-C388FB26C8BB}" destId="{16F1232D-86E6-4B11-8FEC-EBA3F2B3B17A}" srcOrd="0" destOrd="0" presId="urn:microsoft.com/office/officeart/2018/2/layout/IconLabelDescriptionList"/>
    <dgm:cxn modelId="{7FFD329C-75AC-4701-A2EF-EC528EF6D6C6}" type="presOf" srcId="{C548A90A-937F-44CF-812A-3AC19DF9E900}" destId="{DD5FC6C4-F7D9-47AC-9526-64D47C0BDEBD}" srcOrd="0" destOrd="0" presId="urn:microsoft.com/office/officeart/2018/2/layout/IconLabelDescriptionList"/>
    <dgm:cxn modelId="{FAD1C6A0-3442-4197-B8AE-7AF2B0A97350}" srcId="{B5E0CF52-E8F2-4FBA-93EB-CBE3DABE84C7}" destId="{632A3EB1-1BE5-4BB3-9571-BFD34DBAE818}" srcOrd="1" destOrd="0" parTransId="{385C468E-D26F-470D-AA7B-8B38BD51BFD3}" sibTransId="{5C8BF644-3887-40B9-9D9C-96556908BAD7}"/>
    <dgm:cxn modelId="{B5427AC9-D0DE-49D6-A3EF-9D755DD61013}" type="presOf" srcId="{08943CCF-586E-40ED-ABFB-F13CD97959D6}" destId="{B535E924-E20C-42EF-AB1D-BFAACC644491}" srcOrd="0" destOrd="0" presId="urn:microsoft.com/office/officeart/2018/2/layout/IconLabelDescriptionList"/>
    <dgm:cxn modelId="{1DAB8FD3-0BFA-4380-8C66-9918D4176C7F}" srcId="{B5E0CF52-E8F2-4FBA-93EB-CBE3DABE84C7}" destId="{1049967B-EFFC-4340-98AF-2DBF18CEEB2A}" srcOrd="2" destOrd="0" parTransId="{2843E8FD-EDA1-4C78-81F6-2C586E0B0225}" sibTransId="{BE010655-8A73-47CD-A54C-EB46ACA0ED31}"/>
    <dgm:cxn modelId="{25082BD4-EAF8-40C2-8B4C-A8BF9D6971C7}" type="presOf" srcId="{02E32A7A-E06F-4DAC-955F-90B0F4E2F0A7}" destId="{8EDA6FAB-8CD6-4D87-8A7E-96A573FC8750}" srcOrd="0" destOrd="0" presId="urn:microsoft.com/office/officeart/2018/2/layout/IconLabelDescriptionList"/>
    <dgm:cxn modelId="{2844348C-B2C3-4345-8130-AB225CB883CD}" type="presParOf" srcId="{F0F3D1BD-516F-4F74-A0A6-0814DE431AC0}" destId="{C0EC8BAA-D161-452E-8A41-B7EF1E9C6D1A}" srcOrd="0" destOrd="0" presId="urn:microsoft.com/office/officeart/2018/2/layout/IconLabelDescriptionList"/>
    <dgm:cxn modelId="{32722BA0-BB0F-4C56-92EC-4775A73BCBF8}" type="presParOf" srcId="{C0EC8BAA-D161-452E-8A41-B7EF1E9C6D1A}" destId="{86F70366-EC7D-4295-8305-D0EDAC05374E}" srcOrd="0" destOrd="0" presId="urn:microsoft.com/office/officeart/2018/2/layout/IconLabelDescriptionList"/>
    <dgm:cxn modelId="{BB91CCD6-73BB-4694-ABBE-7C8602875DF0}" type="presParOf" srcId="{C0EC8BAA-D161-452E-8A41-B7EF1E9C6D1A}" destId="{8BC3046C-E5BC-470A-96E1-327EED815207}" srcOrd="1" destOrd="0" presId="urn:microsoft.com/office/officeart/2018/2/layout/IconLabelDescriptionList"/>
    <dgm:cxn modelId="{00AFEF24-D798-42CD-85C5-092F83B14DB0}" type="presParOf" srcId="{C0EC8BAA-D161-452E-8A41-B7EF1E9C6D1A}" destId="{6342BEFB-6263-41E2-A637-BCCD914E1F0F}" srcOrd="2" destOrd="0" presId="urn:microsoft.com/office/officeart/2018/2/layout/IconLabelDescriptionList"/>
    <dgm:cxn modelId="{961EBB58-9948-4835-B80C-AB47F222F68F}" type="presParOf" srcId="{C0EC8BAA-D161-452E-8A41-B7EF1E9C6D1A}" destId="{31056653-5D97-4B1F-9058-EE6F70A63F66}" srcOrd="3" destOrd="0" presId="urn:microsoft.com/office/officeart/2018/2/layout/IconLabelDescriptionList"/>
    <dgm:cxn modelId="{EF9B279C-10B4-4A8E-9458-40D7A0286979}" type="presParOf" srcId="{C0EC8BAA-D161-452E-8A41-B7EF1E9C6D1A}" destId="{16F1232D-86E6-4B11-8FEC-EBA3F2B3B17A}" srcOrd="4" destOrd="0" presId="urn:microsoft.com/office/officeart/2018/2/layout/IconLabelDescriptionList"/>
    <dgm:cxn modelId="{5AC5945E-C452-4FA0-A69F-3F0C533532EB}" type="presParOf" srcId="{F0F3D1BD-516F-4F74-A0A6-0814DE431AC0}" destId="{C0CC83FD-CA5B-4E54-B333-17854E531FBC}" srcOrd="1" destOrd="0" presId="urn:microsoft.com/office/officeart/2018/2/layout/IconLabelDescriptionList"/>
    <dgm:cxn modelId="{A77D73A5-38DF-4808-9ADA-221444CF1001}" type="presParOf" srcId="{F0F3D1BD-516F-4F74-A0A6-0814DE431AC0}" destId="{8EAE2DAD-2DBB-418F-9173-C773CD4F7F3B}" srcOrd="2" destOrd="0" presId="urn:microsoft.com/office/officeart/2018/2/layout/IconLabelDescriptionList"/>
    <dgm:cxn modelId="{B9156867-856A-4D13-92EF-4AE863AB9369}" type="presParOf" srcId="{8EAE2DAD-2DBB-418F-9173-C773CD4F7F3B}" destId="{68565C51-D7F7-47CC-80D9-20AFD7D9C191}" srcOrd="0" destOrd="0" presId="urn:microsoft.com/office/officeart/2018/2/layout/IconLabelDescriptionList"/>
    <dgm:cxn modelId="{C5630B32-0652-4341-8A3A-B7179EC1F29A}" type="presParOf" srcId="{8EAE2DAD-2DBB-418F-9173-C773CD4F7F3B}" destId="{3D89C5BC-DEBF-4CA9-A1B5-AE5A0A9B0283}" srcOrd="1" destOrd="0" presId="urn:microsoft.com/office/officeart/2018/2/layout/IconLabelDescriptionList"/>
    <dgm:cxn modelId="{43693127-EEF5-43CF-AAEC-E768F8AC7E06}" type="presParOf" srcId="{8EAE2DAD-2DBB-418F-9173-C773CD4F7F3B}" destId="{4679F241-F19E-472D-AE81-88773F8527AD}" srcOrd="2" destOrd="0" presId="urn:microsoft.com/office/officeart/2018/2/layout/IconLabelDescriptionList"/>
    <dgm:cxn modelId="{6484C140-E17C-4668-AE6B-E1DAD740A2D6}" type="presParOf" srcId="{8EAE2DAD-2DBB-418F-9173-C773CD4F7F3B}" destId="{848B49B5-630D-4779-A136-F4F6443A7113}" srcOrd="3" destOrd="0" presId="urn:microsoft.com/office/officeart/2018/2/layout/IconLabelDescriptionList"/>
    <dgm:cxn modelId="{4C0440F3-819C-4296-A195-C5E222056170}" type="presParOf" srcId="{8EAE2DAD-2DBB-418F-9173-C773CD4F7F3B}" destId="{B91E6B2E-88D6-4509-9959-7B850F466CB6}" srcOrd="4" destOrd="0" presId="urn:microsoft.com/office/officeart/2018/2/layout/IconLabelDescriptionList"/>
    <dgm:cxn modelId="{9DE0C7D5-E383-4AF0-9E3C-0EF525F24B0D}" type="presParOf" srcId="{F0F3D1BD-516F-4F74-A0A6-0814DE431AC0}" destId="{AF7C6C3F-C590-4435-A7E4-60F2E2FD4FAB}" srcOrd="3" destOrd="0" presId="urn:microsoft.com/office/officeart/2018/2/layout/IconLabelDescriptionList"/>
    <dgm:cxn modelId="{B39FA65C-2D1D-4C6A-BD1C-93E621F2F600}" type="presParOf" srcId="{F0F3D1BD-516F-4F74-A0A6-0814DE431AC0}" destId="{4A8B02A9-BB39-4F87-A0B9-1931C30D9283}" srcOrd="4" destOrd="0" presId="urn:microsoft.com/office/officeart/2018/2/layout/IconLabelDescriptionList"/>
    <dgm:cxn modelId="{8C203542-ACC6-43E8-9756-CBDF468D7408}" type="presParOf" srcId="{4A8B02A9-BB39-4F87-A0B9-1931C30D9283}" destId="{3140D0E7-45AB-45B8-99CE-48EDE29ED9F9}" srcOrd="0" destOrd="0" presId="urn:microsoft.com/office/officeart/2018/2/layout/IconLabelDescriptionList"/>
    <dgm:cxn modelId="{ACDF2395-5FE9-4FC7-9625-9D9B6CBC36CE}" type="presParOf" srcId="{4A8B02A9-BB39-4F87-A0B9-1931C30D9283}" destId="{D33537F8-911E-4AB2-A8FC-50260C69CFDF}" srcOrd="1" destOrd="0" presId="urn:microsoft.com/office/officeart/2018/2/layout/IconLabelDescriptionList"/>
    <dgm:cxn modelId="{7EF7CC58-E87A-47FA-9DAA-472B57FAF45B}" type="presParOf" srcId="{4A8B02A9-BB39-4F87-A0B9-1931C30D9283}" destId="{415A3013-88C5-4502-948A-E88C5D9B03F7}" srcOrd="2" destOrd="0" presId="urn:microsoft.com/office/officeart/2018/2/layout/IconLabelDescriptionList"/>
    <dgm:cxn modelId="{4F0748CC-420E-4DF1-B81E-C7840CB75DE0}" type="presParOf" srcId="{4A8B02A9-BB39-4F87-A0B9-1931C30D9283}" destId="{4CCC8BD0-2D36-4753-BB4F-7B2AEB9ED13D}" srcOrd="3" destOrd="0" presId="urn:microsoft.com/office/officeart/2018/2/layout/IconLabelDescriptionList"/>
    <dgm:cxn modelId="{BBF535E9-5D32-48FC-8265-4F716BDCFDB9}" type="presParOf" srcId="{4A8B02A9-BB39-4F87-A0B9-1931C30D9283}" destId="{8EDA6FAB-8CD6-4D87-8A7E-96A573FC8750}" srcOrd="4" destOrd="0" presId="urn:microsoft.com/office/officeart/2018/2/layout/IconLabelDescriptionList"/>
    <dgm:cxn modelId="{29487009-2EDF-47B9-B73E-85DFF75B1B88}" type="presParOf" srcId="{F0F3D1BD-516F-4F74-A0A6-0814DE431AC0}" destId="{894CB8DD-2375-4012-BE18-EC85FE99B340}" srcOrd="5" destOrd="0" presId="urn:microsoft.com/office/officeart/2018/2/layout/IconLabelDescriptionList"/>
    <dgm:cxn modelId="{925B0F7E-10D8-48C5-9A70-AE7F7F57311E}" type="presParOf" srcId="{F0F3D1BD-516F-4F74-A0A6-0814DE431AC0}" destId="{CBB91D9B-5119-4FEA-9686-421D5CA77635}" srcOrd="6" destOrd="0" presId="urn:microsoft.com/office/officeart/2018/2/layout/IconLabelDescriptionList"/>
    <dgm:cxn modelId="{D8784D36-C860-4503-AAAD-58044293F621}" type="presParOf" srcId="{CBB91D9B-5119-4FEA-9686-421D5CA77635}" destId="{D8914210-81BD-473B-A670-5886017C3210}" srcOrd="0" destOrd="0" presId="urn:microsoft.com/office/officeart/2018/2/layout/IconLabelDescriptionList"/>
    <dgm:cxn modelId="{20719BED-5182-4CE6-801E-B78FA1386C38}" type="presParOf" srcId="{CBB91D9B-5119-4FEA-9686-421D5CA77635}" destId="{5F3F869B-5C9F-48F3-A31F-003A157609B0}" srcOrd="1" destOrd="0" presId="urn:microsoft.com/office/officeart/2018/2/layout/IconLabelDescriptionList"/>
    <dgm:cxn modelId="{2D8C71F8-B729-4B61-BF6F-C5F37D38035E}" type="presParOf" srcId="{CBB91D9B-5119-4FEA-9686-421D5CA77635}" destId="{DD5FC6C4-F7D9-47AC-9526-64D47C0BDEBD}" srcOrd="2" destOrd="0" presId="urn:microsoft.com/office/officeart/2018/2/layout/IconLabelDescriptionList"/>
    <dgm:cxn modelId="{C618E09C-71AE-4AF2-96CF-41626C55BCAE}" type="presParOf" srcId="{CBB91D9B-5119-4FEA-9686-421D5CA77635}" destId="{D4A3AEF2-9CD7-4AD0-B68E-2C8F33C174A1}" srcOrd="3" destOrd="0" presId="urn:microsoft.com/office/officeart/2018/2/layout/IconLabelDescriptionList"/>
    <dgm:cxn modelId="{948B35A7-7AE2-4E75-90C2-72AAFC50026A}" type="presParOf" srcId="{CBB91D9B-5119-4FEA-9686-421D5CA77635}" destId="{B535E924-E20C-42EF-AB1D-BFAACC64449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2D365-E476-4AB5-B574-7FA4DB5B54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9E5EE10D-D52F-4528-862B-4BE85835ADD4}">
      <dgm:prSet/>
      <dgm:spPr/>
      <dgm:t>
        <a:bodyPr/>
        <a:lstStyle/>
        <a:p>
          <a:pPr>
            <a:defRPr cap="all"/>
          </a:pPr>
          <a:r>
            <a:rPr lang="en-US"/>
            <a:t>First: Mrs. Gilligan’s clients.</a:t>
          </a:r>
        </a:p>
      </dgm:t>
    </dgm:pt>
    <dgm:pt modelId="{B0B9E6DD-7988-45E1-9FA6-990D4B4B1A76}" type="parTrans" cxnId="{3B52CC13-FF06-4876-807B-B3C989B6F19A}">
      <dgm:prSet/>
      <dgm:spPr/>
      <dgm:t>
        <a:bodyPr/>
        <a:lstStyle/>
        <a:p>
          <a:endParaRPr lang="en-US"/>
        </a:p>
      </dgm:t>
    </dgm:pt>
    <dgm:pt modelId="{281A6C8F-5797-418F-A2A8-23F039600964}" type="sibTrans" cxnId="{3B52CC13-FF06-4876-807B-B3C989B6F19A}">
      <dgm:prSet/>
      <dgm:spPr/>
      <dgm:t>
        <a:bodyPr/>
        <a:lstStyle/>
        <a:p>
          <a:endParaRPr lang="en-US"/>
        </a:p>
      </dgm:t>
    </dgm:pt>
    <dgm:pt modelId="{82A5B4FB-03B9-4355-AE24-5C7A6CBEC764}">
      <dgm:prSet/>
      <dgm:spPr/>
      <dgm:t>
        <a:bodyPr/>
        <a:lstStyle/>
        <a:p>
          <a:pPr>
            <a:defRPr cap="all"/>
          </a:pPr>
          <a:r>
            <a:rPr lang="en-US"/>
            <a:t>Next: All Massachusetts citizens in need of appointed personal representatives</a:t>
          </a:r>
        </a:p>
      </dgm:t>
    </dgm:pt>
    <dgm:pt modelId="{AA1997FE-DDF3-4C96-B283-6B3DB6A9E836}" type="parTrans" cxnId="{98D3DBC7-9273-4B79-BB56-1EE24CF51167}">
      <dgm:prSet/>
      <dgm:spPr/>
      <dgm:t>
        <a:bodyPr/>
        <a:lstStyle/>
        <a:p>
          <a:endParaRPr lang="en-US"/>
        </a:p>
      </dgm:t>
    </dgm:pt>
    <dgm:pt modelId="{77607760-E217-4FA0-A31D-152AABEAE535}" type="sibTrans" cxnId="{98D3DBC7-9273-4B79-BB56-1EE24CF51167}">
      <dgm:prSet/>
      <dgm:spPr/>
      <dgm:t>
        <a:bodyPr/>
        <a:lstStyle/>
        <a:p>
          <a:endParaRPr lang="en-US"/>
        </a:p>
      </dgm:t>
    </dgm:pt>
    <dgm:pt modelId="{97D2DE88-38A0-4D3C-AB63-95D7618AA743}" type="pres">
      <dgm:prSet presAssocID="{EDC2D365-E476-4AB5-B574-7FA4DB5B541D}" presName="root" presStyleCnt="0">
        <dgm:presLayoutVars>
          <dgm:dir/>
          <dgm:resizeHandles val="exact"/>
        </dgm:presLayoutVars>
      </dgm:prSet>
      <dgm:spPr/>
    </dgm:pt>
    <dgm:pt modelId="{230F9E29-0077-4AF0-B698-102C4C3C4D8B}" type="pres">
      <dgm:prSet presAssocID="{9E5EE10D-D52F-4528-862B-4BE85835ADD4}" presName="compNode" presStyleCnt="0"/>
      <dgm:spPr/>
    </dgm:pt>
    <dgm:pt modelId="{F549A645-D1D9-48B4-B973-5187E3A4349D}" type="pres">
      <dgm:prSet presAssocID="{9E5EE10D-D52F-4528-862B-4BE85835ADD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8D5B8A1-D66E-4FCB-ABB1-5567A0FFD856}" type="pres">
      <dgm:prSet presAssocID="{9E5EE10D-D52F-4528-862B-4BE85835AD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C157FA-82A7-43CD-846C-2D13FC50FEE6}" type="pres">
      <dgm:prSet presAssocID="{9E5EE10D-D52F-4528-862B-4BE85835ADD4}" presName="spaceRect" presStyleCnt="0"/>
      <dgm:spPr/>
    </dgm:pt>
    <dgm:pt modelId="{7A18550A-17DF-4B1D-85DC-1F91A3C92FB9}" type="pres">
      <dgm:prSet presAssocID="{9E5EE10D-D52F-4528-862B-4BE85835ADD4}" presName="textRect" presStyleLbl="revTx" presStyleIdx="0" presStyleCnt="2">
        <dgm:presLayoutVars>
          <dgm:chMax val="1"/>
          <dgm:chPref val="1"/>
        </dgm:presLayoutVars>
      </dgm:prSet>
      <dgm:spPr/>
    </dgm:pt>
    <dgm:pt modelId="{A0A53928-5B8D-49B8-A413-8F7D2172DAFD}" type="pres">
      <dgm:prSet presAssocID="{281A6C8F-5797-418F-A2A8-23F039600964}" presName="sibTrans" presStyleCnt="0"/>
      <dgm:spPr/>
    </dgm:pt>
    <dgm:pt modelId="{6499ADAA-8C73-4F38-94B2-0F2F00AD56D8}" type="pres">
      <dgm:prSet presAssocID="{82A5B4FB-03B9-4355-AE24-5C7A6CBEC764}" presName="compNode" presStyleCnt="0"/>
      <dgm:spPr/>
    </dgm:pt>
    <dgm:pt modelId="{719F67B5-D2CD-4A01-8990-419A3385936D}" type="pres">
      <dgm:prSet presAssocID="{82A5B4FB-03B9-4355-AE24-5C7A6CBEC76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C614DB-D190-40C2-B19F-90939EA6DCC3}" type="pres">
      <dgm:prSet presAssocID="{82A5B4FB-03B9-4355-AE24-5C7A6CBEC764}" presName="iconRect" presStyleLbl="node1" presStyleIdx="1" presStyleCnt="2" custScaleX="103921" custScaleY="1022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8000" r="-68000"/>
          </a:stretch>
        </a:blipFill>
        <a:ln>
          <a:noFill/>
        </a:ln>
      </dgm:spPr>
    </dgm:pt>
    <dgm:pt modelId="{5CEEE981-6254-42EC-A391-7DF72DA011C5}" type="pres">
      <dgm:prSet presAssocID="{82A5B4FB-03B9-4355-AE24-5C7A6CBEC764}" presName="spaceRect" presStyleCnt="0"/>
      <dgm:spPr/>
    </dgm:pt>
    <dgm:pt modelId="{BA4FEA4B-299E-4457-92A5-5CB15B50B8C7}" type="pres">
      <dgm:prSet presAssocID="{82A5B4FB-03B9-4355-AE24-5C7A6CBEC7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52CC13-FF06-4876-807B-B3C989B6F19A}" srcId="{EDC2D365-E476-4AB5-B574-7FA4DB5B541D}" destId="{9E5EE10D-D52F-4528-862B-4BE85835ADD4}" srcOrd="0" destOrd="0" parTransId="{B0B9E6DD-7988-45E1-9FA6-990D4B4B1A76}" sibTransId="{281A6C8F-5797-418F-A2A8-23F039600964}"/>
    <dgm:cxn modelId="{C9213040-E128-47E9-A32B-6150F970B6C6}" type="presOf" srcId="{82A5B4FB-03B9-4355-AE24-5C7A6CBEC764}" destId="{BA4FEA4B-299E-4457-92A5-5CB15B50B8C7}" srcOrd="0" destOrd="0" presId="urn:microsoft.com/office/officeart/2018/5/layout/IconLeafLabelList"/>
    <dgm:cxn modelId="{98D3DBC7-9273-4B79-BB56-1EE24CF51167}" srcId="{EDC2D365-E476-4AB5-B574-7FA4DB5B541D}" destId="{82A5B4FB-03B9-4355-AE24-5C7A6CBEC764}" srcOrd="1" destOrd="0" parTransId="{AA1997FE-DDF3-4C96-B283-6B3DB6A9E836}" sibTransId="{77607760-E217-4FA0-A31D-152AABEAE535}"/>
    <dgm:cxn modelId="{DC27F1C9-EF46-46A5-856E-6B92C15AB0FC}" type="presOf" srcId="{EDC2D365-E476-4AB5-B574-7FA4DB5B541D}" destId="{97D2DE88-38A0-4D3C-AB63-95D7618AA743}" srcOrd="0" destOrd="0" presId="urn:microsoft.com/office/officeart/2018/5/layout/IconLeafLabelList"/>
    <dgm:cxn modelId="{3D9334FE-E701-4A03-A4FE-575C411D18D5}" type="presOf" srcId="{9E5EE10D-D52F-4528-862B-4BE85835ADD4}" destId="{7A18550A-17DF-4B1D-85DC-1F91A3C92FB9}" srcOrd="0" destOrd="0" presId="urn:microsoft.com/office/officeart/2018/5/layout/IconLeafLabelList"/>
    <dgm:cxn modelId="{63A1CD1E-5608-4667-B171-E9738FB28AEE}" type="presParOf" srcId="{97D2DE88-38A0-4D3C-AB63-95D7618AA743}" destId="{230F9E29-0077-4AF0-B698-102C4C3C4D8B}" srcOrd="0" destOrd="0" presId="urn:microsoft.com/office/officeart/2018/5/layout/IconLeafLabelList"/>
    <dgm:cxn modelId="{ECD12E85-A257-47C9-9A5D-CFE8A874813E}" type="presParOf" srcId="{230F9E29-0077-4AF0-B698-102C4C3C4D8B}" destId="{F549A645-D1D9-48B4-B973-5187E3A4349D}" srcOrd="0" destOrd="0" presId="urn:microsoft.com/office/officeart/2018/5/layout/IconLeafLabelList"/>
    <dgm:cxn modelId="{02DECCAC-8BB6-4BF8-9A46-CC87C532167C}" type="presParOf" srcId="{230F9E29-0077-4AF0-B698-102C4C3C4D8B}" destId="{68D5B8A1-D66E-4FCB-ABB1-5567A0FFD856}" srcOrd="1" destOrd="0" presId="urn:microsoft.com/office/officeart/2018/5/layout/IconLeafLabelList"/>
    <dgm:cxn modelId="{78426720-5126-4B76-8428-B8FE6F44A942}" type="presParOf" srcId="{230F9E29-0077-4AF0-B698-102C4C3C4D8B}" destId="{E2C157FA-82A7-43CD-846C-2D13FC50FEE6}" srcOrd="2" destOrd="0" presId="urn:microsoft.com/office/officeart/2018/5/layout/IconLeafLabelList"/>
    <dgm:cxn modelId="{851FB71F-9A07-47F3-A5E0-968F005978D1}" type="presParOf" srcId="{230F9E29-0077-4AF0-B698-102C4C3C4D8B}" destId="{7A18550A-17DF-4B1D-85DC-1F91A3C92FB9}" srcOrd="3" destOrd="0" presId="urn:microsoft.com/office/officeart/2018/5/layout/IconLeafLabelList"/>
    <dgm:cxn modelId="{D051D411-8BD6-4169-976A-6E7F673BAFFC}" type="presParOf" srcId="{97D2DE88-38A0-4D3C-AB63-95D7618AA743}" destId="{A0A53928-5B8D-49B8-A413-8F7D2172DAFD}" srcOrd="1" destOrd="0" presId="urn:microsoft.com/office/officeart/2018/5/layout/IconLeafLabelList"/>
    <dgm:cxn modelId="{7461D212-626C-4387-903E-29C519FEC1A5}" type="presParOf" srcId="{97D2DE88-38A0-4D3C-AB63-95D7618AA743}" destId="{6499ADAA-8C73-4F38-94B2-0F2F00AD56D8}" srcOrd="2" destOrd="0" presId="urn:microsoft.com/office/officeart/2018/5/layout/IconLeafLabelList"/>
    <dgm:cxn modelId="{2F5CF388-2BF8-45CA-8395-908AEDA68E19}" type="presParOf" srcId="{6499ADAA-8C73-4F38-94B2-0F2F00AD56D8}" destId="{719F67B5-D2CD-4A01-8990-419A3385936D}" srcOrd="0" destOrd="0" presId="urn:microsoft.com/office/officeart/2018/5/layout/IconLeafLabelList"/>
    <dgm:cxn modelId="{EE62A61B-1373-44BB-9184-2655F748CFFF}" type="presParOf" srcId="{6499ADAA-8C73-4F38-94B2-0F2F00AD56D8}" destId="{F4C614DB-D190-40C2-B19F-90939EA6DCC3}" srcOrd="1" destOrd="0" presId="urn:microsoft.com/office/officeart/2018/5/layout/IconLeafLabelList"/>
    <dgm:cxn modelId="{8245F566-6294-4143-8C5C-B031D821DEF6}" type="presParOf" srcId="{6499ADAA-8C73-4F38-94B2-0F2F00AD56D8}" destId="{5CEEE981-6254-42EC-A391-7DF72DA011C5}" srcOrd="2" destOrd="0" presId="urn:microsoft.com/office/officeart/2018/5/layout/IconLeafLabelList"/>
    <dgm:cxn modelId="{16BE6D73-D0EB-4A81-83E0-8C8FA8953646}" type="presParOf" srcId="{6499ADAA-8C73-4F38-94B2-0F2F00AD56D8}" destId="{BA4FEA4B-299E-4457-92A5-5CB15B50B8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3927-F64B-42B7-A71C-A5B896A4175D}">
      <dsp:nvSpPr>
        <dsp:cNvPr id="0" name=""/>
        <dsp:cNvSpPr/>
      </dsp:nvSpPr>
      <dsp:spPr>
        <a:xfrm>
          <a:off x="1735199" y="2373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B977A-309C-4E05-A61D-887F6D92EFF9}">
      <dsp:nvSpPr>
        <dsp:cNvPr id="0" name=""/>
        <dsp:cNvSpPr/>
      </dsp:nvSpPr>
      <dsp:spPr>
        <a:xfrm>
          <a:off x="331199" y="18891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Better client understanding of the material</a:t>
          </a:r>
        </a:p>
      </dsp:txBody>
      <dsp:txXfrm>
        <a:off x="331199" y="1889144"/>
        <a:ext cx="4320000" cy="648000"/>
      </dsp:txXfrm>
    </dsp:sp>
    <dsp:sp modelId="{F41BB37E-8E49-454B-91EE-313602E6A53B}">
      <dsp:nvSpPr>
        <dsp:cNvPr id="0" name=""/>
        <dsp:cNvSpPr/>
      </dsp:nvSpPr>
      <dsp:spPr>
        <a:xfrm>
          <a:off x="331199" y="2602162"/>
          <a:ext cx="4320000" cy="88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6CFF-BF3C-4500-8CEF-AB359DC6FAC7}">
      <dsp:nvSpPr>
        <dsp:cNvPr id="0" name=""/>
        <dsp:cNvSpPr/>
      </dsp:nvSpPr>
      <dsp:spPr>
        <a:xfrm>
          <a:off x="6811200" y="2373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EDE4D-BD92-44C8-9003-10CD2D9EE673}">
      <dsp:nvSpPr>
        <dsp:cNvPr id="0" name=""/>
        <dsp:cNvSpPr/>
      </dsp:nvSpPr>
      <dsp:spPr>
        <a:xfrm>
          <a:off x="5407199" y="18891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Less work for Mrs. Gilligan</a:t>
          </a:r>
        </a:p>
      </dsp:txBody>
      <dsp:txXfrm>
        <a:off x="5407199" y="1889144"/>
        <a:ext cx="4320000" cy="648000"/>
      </dsp:txXfrm>
    </dsp:sp>
    <dsp:sp modelId="{84A59112-1732-43BD-8128-E1173932A3EC}">
      <dsp:nvSpPr>
        <dsp:cNvPr id="0" name=""/>
        <dsp:cNvSpPr/>
      </dsp:nvSpPr>
      <dsp:spPr>
        <a:xfrm>
          <a:off x="5407199" y="2602162"/>
          <a:ext cx="4320000" cy="88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on more clients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Focus on more complex issues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 happier</a:t>
          </a:r>
        </a:p>
      </dsp:txBody>
      <dsp:txXfrm>
        <a:off x="5407199" y="2602162"/>
        <a:ext cx="4320000" cy="886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70366-EC7D-4295-8305-D0EDAC05374E}">
      <dsp:nvSpPr>
        <dsp:cNvPr id="0" name=""/>
        <dsp:cNvSpPr/>
      </dsp:nvSpPr>
      <dsp:spPr>
        <a:xfrm>
          <a:off x="8571" y="831778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2BEFB-6263-41E2-A637-BCCD914E1F0F}">
      <dsp:nvSpPr>
        <dsp:cNvPr id="0" name=""/>
        <dsp:cNvSpPr/>
      </dsp:nvSpPr>
      <dsp:spPr>
        <a:xfrm>
          <a:off x="8571" y="1697118"/>
          <a:ext cx="2219062" cy="3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Mrs. Gilligan</a:t>
          </a:r>
        </a:p>
      </dsp:txBody>
      <dsp:txXfrm>
        <a:off x="8571" y="1697118"/>
        <a:ext cx="2219062" cy="384868"/>
      </dsp:txXfrm>
    </dsp:sp>
    <dsp:sp modelId="{16F1232D-86E6-4B11-8FEC-EBA3F2B3B17A}">
      <dsp:nvSpPr>
        <dsp:cNvPr id="0" name=""/>
        <dsp:cNvSpPr/>
      </dsp:nvSpPr>
      <dsp:spPr>
        <a:xfrm>
          <a:off x="8571" y="2123228"/>
          <a:ext cx="2219062" cy="7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She will be the primary beneficiary of the project. The results will tie almost directly to her satisfaction and time.</a:t>
          </a:r>
        </a:p>
      </dsp:txBody>
      <dsp:txXfrm>
        <a:off x="8571" y="2123228"/>
        <a:ext cx="2219062" cy="770605"/>
      </dsp:txXfrm>
    </dsp:sp>
    <dsp:sp modelId="{68565C51-D7F7-47CC-80D9-20AFD7D9C191}">
      <dsp:nvSpPr>
        <dsp:cNvPr id="0" name=""/>
        <dsp:cNvSpPr/>
      </dsp:nvSpPr>
      <dsp:spPr>
        <a:xfrm>
          <a:off x="2615969" y="831778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9F241-F19E-472D-AE81-88773F8527AD}">
      <dsp:nvSpPr>
        <dsp:cNvPr id="0" name=""/>
        <dsp:cNvSpPr/>
      </dsp:nvSpPr>
      <dsp:spPr>
        <a:xfrm>
          <a:off x="2615969" y="1697118"/>
          <a:ext cx="2219062" cy="3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Suffolk University LIT Lab</a:t>
          </a:r>
        </a:p>
      </dsp:txBody>
      <dsp:txXfrm>
        <a:off x="2615969" y="1697118"/>
        <a:ext cx="2219062" cy="384868"/>
      </dsp:txXfrm>
    </dsp:sp>
    <dsp:sp modelId="{B91E6B2E-88D6-4509-9959-7B850F466CB6}">
      <dsp:nvSpPr>
        <dsp:cNvPr id="0" name=""/>
        <dsp:cNvSpPr/>
      </dsp:nvSpPr>
      <dsp:spPr>
        <a:xfrm>
          <a:off x="2615969" y="2123228"/>
          <a:ext cx="2219062" cy="7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Suffolk will essentially own the product created. </a:t>
          </a:r>
        </a:p>
      </dsp:txBody>
      <dsp:txXfrm>
        <a:off x="2615969" y="2123228"/>
        <a:ext cx="2219062" cy="770605"/>
      </dsp:txXfrm>
    </dsp:sp>
    <dsp:sp modelId="{3140D0E7-45AB-45B8-99CE-48EDE29ED9F9}">
      <dsp:nvSpPr>
        <dsp:cNvPr id="0" name=""/>
        <dsp:cNvSpPr/>
      </dsp:nvSpPr>
      <dsp:spPr>
        <a:xfrm>
          <a:off x="5223367" y="831778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A3013-88C5-4502-948A-E88C5D9B03F7}">
      <dsp:nvSpPr>
        <dsp:cNvPr id="0" name=""/>
        <dsp:cNvSpPr/>
      </dsp:nvSpPr>
      <dsp:spPr>
        <a:xfrm>
          <a:off x="5223367" y="1697118"/>
          <a:ext cx="2219062" cy="3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Me (Patrick Genovese)</a:t>
          </a:r>
        </a:p>
      </dsp:txBody>
      <dsp:txXfrm>
        <a:off x="5223367" y="1697118"/>
        <a:ext cx="2219062" cy="384868"/>
      </dsp:txXfrm>
    </dsp:sp>
    <dsp:sp modelId="{8EDA6FAB-8CD6-4D87-8A7E-96A573FC8750}">
      <dsp:nvSpPr>
        <dsp:cNvPr id="0" name=""/>
        <dsp:cNvSpPr/>
      </dsp:nvSpPr>
      <dsp:spPr>
        <a:xfrm>
          <a:off x="5223367" y="2123228"/>
          <a:ext cx="2219062" cy="7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want to create a good product</a:t>
          </a:r>
        </a:p>
      </dsp:txBody>
      <dsp:txXfrm>
        <a:off x="5223367" y="2123228"/>
        <a:ext cx="2219062" cy="770605"/>
      </dsp:txXfrm>
    </dsp:sp>
    <dsp:sp modelId="{D8914210-81BD-473B-A670-5886017C3210}">
      <dsp:nvSpPr>
        <dsp:cNvPr id="0" name=""/>
        <dsp:cNvSpPr/>
      </dsp:nvSpPr>
      <dsp:spPr>
        <a:xfrm>
          <a:off x="7830766" y="831778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C6C4-F7D9-47AC-9526-64D47C0BDEBD}">
      <dsp:nvSpPr>
        <dsp:cNvPr id="0" name=""/>
        <dsp:cNvSpPr/>
      </dsp:nvSpPr>
      <dsp:spPr>
        <a:xfrm>
          <a:off x="7830766" y="1697118"/>
          <a:ext cx="2219062" cy="3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 Probate Court</a:t>
          </a:r>
        </a:p>
      </dsp:txBody>
      <dsp:txXfrm>
        <a:off x="7830766" y="1697118"/>
        <a:ext cx="2219062" cy="384868"/>
      </dsp:txXfrm>
    </dsp:sp>
    <dsp:sp modelId="{B535E924-E20C-42EF-AB1D-BFAACC644491}">
      <dsp:nvSpPr>
        <dsp:cNvPr id="0" name=""/>
        <dsp:cNvSpPr/>
      </dsp:nvSpPr>
      <dsp:spPr>
        <a:xfrm>
          <a:off x="7830766" y="2123228"/>
          <a:ext cx="2219062" cy="7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product helps clients and pro se litigants know which petition they need, the courts can cut down on some of their overflow.</a:t>
          </a:r>
        </a:p>
      </dsp:txBody>
      <dsp:txXfrm>
        <a:off x="7830766" y="2123228"/>
        <a:ext cx="2219062" cy="770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9A645-D1D9-48B4-B973-5187E3A4349D}">
      <dsp:nvSpPr>
        <dsp:cNvPr id="0" name=""/>
        <dsp:cNvSpPr/>
      </dsp:nvSpPr>
      <dsp:spPr>
        <a:xfrm>
          <a:off x="1816199" y="628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5B8A1-D66E-4FCB-ABB1-5567A0FFD856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8550A-17DF-4B1D-85DC-1F91A3C92FB9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First: Mrs. Gilligan’s clients.</a:t>
          </a:r>
        </a:p>
      </dsp:txBody>
      <dsp:txXfrm>
        <a:off x="1114199" y="2942806"/>
        <a:ext cx="3600000" cy="720000"/>
      </dsp:txXfrm>
    </dsp:sp>
    <dsp:sp modelId="{719F67B5-D2CD-4A01-8990-419A3385936D}">
      <dsp:nvSpPr>
        <dsp:cNvPr id="0" name=""/>
        <dsp:cNvSpPr/>
      </dsp:nvSpPr>
      <dsp:spPr>
        <a:xfrm>
          <a:off x="6046199" y="628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1508799"/>
            <a:satOff val="-3061"/>
            <a:lumOff val="-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614DB-D190-40C2-B19F-90939EA6DCC3}">
      <dsp:nvSpPr>
        <dsp:cNvPr id="0" name=""/>
        <dsp:cNvSpPr/>
      </dsp:nvSpPr>
      <dsp:spPr>
        <a:xfrm>
          <a:off x="6489497" y="516876"/>
          <a:ext cx="1309404" cy="1287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FEA4B-299E-4457-92A5-5CB15B50B8C7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Next: All Massachusetts citizens in need of appointed personal representatives</a:t>
          </a:r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7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7EF07F82-4C40-47EB-8003-68D189811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58ECB-76EB-48A9-9679-1FECF449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Solo Practitioner, You are not alone.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98EA-0E85-4755-9DE1-CADBDA5F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CD42-D462-4173-855C-34EAB71C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33378"/>
          </a:xfrm>
        </p:spPr>
        <p:txBody>
          <a:bodyPr/>
          <a:lstStyle/>
          <a:p>
            <a:r>
              <a:rPr lang="en-US" dirty="0"/>
              <a:t>Mrs. Gilligan is a hard-working attorney. She is a loving wife, a wonderful mother of two, and is a new grandmother to two twin  baby boys.</a:t>
            </a:r>
          </a:p>
          <a:p>
            <a:endParaRPr lang="en-US" dirty="0"/>
          </a:p>
          <a:p>
            <a:r>
              <a:rPr lang="en-US" dirty="0"/>
              <a:t>Between her hectic solo  trust and estates practice and her growing family, Mrs. Gilligan doesn’t have a minute to herself.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I asked….</a:t>
            </a:r>
          </a:p>
          <a:p>
            <a:pPr lvl="1"/>
            <a:endParaRPr lang="en-US" dirty="0"/>
          </a:p>
          <a:p>
            <a:r>
              <a:rPr lang="en-US" dirty="0"/>
              <a:t>“Mrs. Gilligan, what is something you do a hundred times a week that you wish someone would take off your plate?“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She answered..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D001E-CC2E-4CF9-86E7-C03227BD6581}"/>
              </a:ext>
            </a:extLst>
          </p:cNvPr>
          <p:cNvSpPr txBox="1"/>
          <p:nvPr/>
        </p:nvSpPr>
        <p:spPr>
          <a:xfrm>
            <a:off x="3492710" y="5410433"/>
            <a:ext cx="494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“THIS DAMN FORM!”</a:t>
            </a:r>
          </a:p>
        </p:txBody>
      </p:sp>
    </p:spTree>
    <p:extLst>
      <p:ext uri="{BB962C8B-B14F-4D97-AF65-F5344CB8AC3E}">
        <p14:creationId xmlns:p14="http://schemas.microsoft.com/office/powerpoint/2010/main" val="133252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D490-9EE4-4DF7-AD67-96AC37639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r="2748" b="1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8F60-4BAA-4DFE-B22E-E66567C8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“damn form”</a:t>
            </a:r>
          </a:p>
        </p:txBody>
      </p:sp>
    </p:spTree>
    <p:extLst>
      <p:ext uri="{BB962C8B-B14F-4D97-AF65-F5344CB8AC3E}">
        <p14:creationId xmlns:p14="http://schemas.microsoft.com/office/powerpoint/2010/main" val="63736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B511-AEDF-4ACF-BF7A-2368AA71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68"/>
            <a:ext cx="10058400" cy="13716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1B7E-EE6B-44B4-AA44-E5F60A04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66" y="1978030"/>
            <a:ext cx="4412862" cy="442020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It is filled with mundane yes or no questions</a:t>
            </a:r>
          </a:p>
          <a:p>
            <a:endParaRPr lang="en-US" sz="2000" dirty="0"/>
          </a:p>
          <a:p>
            <a:r>
              <a:rPr lang="en-US" sz="2000" dirty="0"/>
              <a:t>It contains complex instructions and difficult to understand explanations</a:t>
            </a:r>
          </a:p>
          <a:p>
            <a:endParaRPr lang="en-US" sz="2000" dirty="0"/>
          </a:p>
          <a:p>
            <a:r>
              <a:rPr lang="en-US" sz="2000" dirty="0"/>
              <a:t>It is seven pages long and decides which of two petitions the client needs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Mrs. Gilligan spends a ton of time doing them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EBC91-B848-4B97-BD26-6FF5D1BE75D2}"/>
              </a:ext>
            </a:extLst>
          </p:cNvPr>
          <p:cNvSpPr txBox="1"/>
          <p:nvPr/>
        </p:nvSpPr>
        <p:spPr>
          <a:xfrm>
            <a:off x="7107795" y="2156122"/>
            <a:ext cx="449007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Beg a court clerk for help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Ask Mrs. Gilligan for help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Do nothing and hope for the best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56F5-0FE7-4115-A6BC-AA4A287FBAA9}"/>
              </a:ext>
            </a:extLst>
          </p:cNvPr>
          <p:cNvSpPr txBox="1"/>
          <p:nvPr/>
        </p:nvSpPr>
        <p:spPr>
          <a:xfrm>
            <a:off x="7084006" y="853180"/>
            <a:ext cx="367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Solutions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E713EA-1E37-4AED-AB50-D2ADEED062ED}"/>
              </a:ext>
            </a:extLst>
          </p:cNvPr>
          <p:cNvCxnSpPr/>
          <p:nvPr/>
        </p:nvCxnSpPr>
        <p:spPr>
          <a:xfrm>
            <a:off x="6096000" y="644577"/>
            <a:ext cx="0" cy="5636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CF3BA-BFF7-418A-8568-52B5E4DF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DE-D375-4226-9CE5-9D38581E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a  bot to:</a:t>
            </a:r>
          </a:p>
          <a:p>
            <a:endParaRPr lang="en-US" sz="2000" dirty="0"/>
          </a:p>
          <a:p>
            <a:pPr lvl="1" indent="0">
              <a:buNone/>
            </a:pPr>
            <a:r>
              <a:rPr lang="en-US" sz="2000" dirty="0"/>
              <a:t>1. Guide the client through the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/>
              <a:t>2. Offer explanations of legalese terms and complex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/>
              <a:t>3. Populate a one-page sheet for the client to give to Mrs. Gillian that will explain how she needs to proceed based on the client’s answers</a:t>
            </a:r>
          </a:p>
        </p:txBody>
      </p:sp>
    </p:spTree>
    <p:extLst>
      <p:ext uri="{BB962C8B-B14F-4D97-AF65-F5344CB8AC3E}">
        <p14:creationId xmlns:p14="http://schemas.microsoft.com/office/powerpoint/2010/main" val="186876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7975-3B25-4E39-A8D8-AC777005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Projected Outcomes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A699EC-FBCD-4CE5-986E-BBC8A25C7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4174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16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7BED-7DDD-456B-A0BE-B0A120B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Stake Holders: Who has an interest in the outcome?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5CE8939-3C62-4718-B269-C0DFEF0D1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16231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61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08DC-057F-4040-B9F4-126E8A95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A9D42D-59E5-43EE-8086-732AF198F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14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3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445DB5"/>
      </a:accent4>
      <a:accent5>
        <a:srgbClr val="6851C5"/>
      </a:accent5>
      <a:accent6>
        <a:srgbClr val="8841B4"/>
      </a:accent6>
      <a:hlink>
        <a:srgbClr val="83862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Garamond</vt:lpstr>
      <vt:lpstr>Sagona Book</vt:lpstr>
      <vt:lpstr>Sagona ExtraLight</vt:lpstr>
      <vt:lpstr>SavonVTI</vt:lpstr>
      <vt:lpstr>Solo Practitioner, You are not alone.</vt:lpstr>
      <vt:lpstr>Current Problem</vt:lpstr>
      <vt:lpstr>The “damn form”</vt:lpstr>
      <vt:lpstr>The Problem</vt:lpstr>
      <vt:lpstr>My Solution</vt:lpstr>
      <vt:lpstr>Projected Outcomes</vt:lpstr>
      <vt:lpstr>Stake Holders: Who has an interest in the outcome?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Practitioner, You are not alone.</dc:title>
  <dc:creator>patrick genovese</dc:creator>
  <cp:lastModifiedBy>patrick genovese</cp:lastModifiedBy>
  <cp:revision>1</cp:revision>
  <dcterms:created xsi:type="dcterms:W3CDTF">2019-10-28T17:27:43Z</dcterms:created>
  <dcterms:modified xsi:type="dcterms:W3CDTF">2019-10-28T17:28:47Z</dcterms:modified>
</cp:coreProperties>
</file>