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69" r:id="rId6"/>
    <p:sldId id="266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va, Arina" initials="MA" lastIdx="3" clrIdx="0">
    <p:extLst>
      <p:ext uri="{19B8F6BF-5375-455C-9EA6-DF929625EA0E}">
        <p15:presenceInfo xmlns:p15="http://schemas.microsoft.com/office/powerpoint/2012/main" userId="Markova, 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80305" autoAdjust="0"/>
  </p:normalViewPr>
  <p:slideViewPr>
    <p:cSldViewPr snapToGrid="0">
      <p:cViewPr varScale="1">
        <p:scale>
          <a:sx n="119" d="100"/>
          <a:sy n="119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4C23-CE4E-42B1-99EC-1DAD68CD7927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00E6-BC4A-4059-92D1-BF2522470C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WindowLocalStorage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WindowLocalStorage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in </a:t>
            </a:r>
            <a:r>
              <a:rPr lang="de-DE" dirty="0" err="1"/>
              <a:t>user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on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refresh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opening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after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/</a:t>
            </a:r>
            <a:r>
              <a:rPr lang="de-DE" dirty="0" err="1"/>
              <a:t>tab</a:t>
            </a:r>
            <a:endParaRPr lang="de-DE" dirty="0"/>
          </a:p>
          <a:p>
            <a:r>
              <a:rPr lang="de-DE" dirty="0" err="1"/>
              <a:t>UserService</a:t>
            </a:r>
            <a:r>
              <a:rPr lang="de-DE" dirty="0"/>
              <a:t>: Handles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and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 err="1"/>
              <a:t>ChatService</a:t>
            </a:r>
            <a:r>
              <a:rPr lang="de-DE" dirty="0"/>
              <a:t>: Handles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angular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different UI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87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Angular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Angular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styling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Features </a:t>
            </a:r>
            <a:r>
              <a:rPr lang="de-DE" dirty="0" err="1"/>
              <a:t>that</a:t>
            </a:r>
            <a:r>
              <a:rPr lang="de-DE" dirty="0"/>
              <a:t> Socket.io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REST.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REST </a:t>
            </a:r>
            <a:r>
              <a:rPr lang="de-DE" dirty="0" err="1"/>
              <a:t>based</a:t>
            </a:r>
            <a:r>
              <a:rPr lang="de-DE" dirty="0"/>
              <a:t> API. E.g.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request</a:t>
            </a:r>
            <a:r>
              <a:rPr lang="de-DE" dirty="0"/>
              <a:t>, but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response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easy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NodeJs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traditional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(e.g. Java).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31445"/>
          </a:xfrm>
        </p:spPr>
        <p:txBody>
          <a:bodyPr/>
          <a:lstStyle/>
          <a:p>
            <a:r>
              <a:rPr lang="de-DE" dirty="0"/>
              <a:t>A simple Chat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380806"/>
            <a:ext cx="8825658" cy="581891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32" y="1461568"/>
            <a:ext cx="2357809" cy="14423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1565985"/>
            <a:ext cx="1164446" cy="12334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8B81C3-C895-4A93-BD67-7AD323425476}"/>
              </a:ext>
            </a:extLst>
          </p:cNvPr>
          <p:cNvSpPr txBox="1"/>
          <p:nvPr/>
        </p:nvSpPr>
        <p:spPr>
          <a:xfrm>
            <a:off x="6181398" y="5972834"/>
            <a:ext cx="55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Philipp Gerhard  </a:t>
            </a:r>
            <a:r>
              <a:rPr lang="de-DE" dirty="0"/>
              <a:t>766710| Arina Markova 751215</a:t>
            </a:r>
          </a:p>
        </p:txBody>
      </p:sp>
    </p:spTree>
    <p:extLst>
      <p:ext uri="{BB962C8B-B14F-4D97-AF65-F5344CB8AC3E}">
        <p14:creationId xmlns:p14="http://schemas.microsoft.com/office/powerpoint/2010/main" val="3829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560320"/>
            <a:ext cx="8761412" cy="35827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A user can login  through a valid </a:t>
            </a:r>
            <a:r>
              <a:rPr lang="en-US" b="1" dirty="0"/>
              <a:t>username</a:t>
            </a:r>
          </a:p>
          <a:p>
            <a:r>
              <a:rPr lang="en-US" b="1" dirty="0"/>
              <a:t>Chatroom: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list of all online users </a:t>
            </a:r>
            <a:r>
              <a:rPr lang="en-US" dirty="0"/>
              <a:t>in the chat room is displayed</a:t>
            </a:r>
            <a:endParaRPr lang="de-DE" dirty="0"/>
          </a:p>
          <a:p>
            <a:pPr lvl="1"/>
            <a:r>
              <a:rPr lang="en-US" b="1" dirty="0"/>
              <a:t>Private </a:t>
            </a:r>
            <a:r>
              <a:rPr lang="en-US" dirty="0"/>
              <a:t>chatroom</a:t>
            </a:r>
            <a:r>
              <a:rPr lang="en-US" b="1" dirty="0"/>
              <a:t> </a:t>
            </a:r>
            <a:r>
              <a:rPr lang="en-US" dirty="0"/>
              <a:t>(Peer to Peer)</a:t>
            </a:r>
          </a:p>
          <a:p>
            <a:pPr lvl="1"/>
            <a:r>
              <a:rPr lang="en-US" b="1" dirty="0"/>
              <a:t>General </a:t>
            </a:r>
            <a:r>
              <a:rPr lang="en-US" dirty="0"/>
              <a:t>chatroom(Broadcast)</a:t>
            </a:r>
          </a:p>
          <a:p>
            <a:pPr lvl="1"/>
            <a:r>
              <a:rPr lang="en-US" b="1" dirty="0"/>
              <a:t>Chat </a:t>
            </a:r>
            <a:r>
              <a:rPr lang="en-US" dirty="0"/>
              <a:t>chatroom</a:t>
            </a:r>
            <a:r>
              <a:rPr lang="en-US" b="1" dirty="0"/>
              <a:t> </a:t>
            </a:r>
            <a:r>
              <a:rPr lang="en-US" dirty="0"/>
              <a:t>(Multicast)</a:t>
            </a:r>
          </a:p>
          <a:p>
            <a:r>
              <a:rPr lang="en-US" b="1" dirty="0"/>
              <a:t>Messages:</a:t>
            </a:r>
          </a:p>
          <a:p>
            <a:pPr lvl="1"/>
            <a:r>
              <a:rPr lang="en-US" b="1" dirty="0"/>
              <a:t>Chronological </a:t>
            </a:r>
            <a:r>
              <a:rPr lang="en-US" dirty="0"/>
              <a:t>order with a </a:t>
            </a:r>
            <a:r>
              <a:rPr lang="en-US" b="1" dirty="0"/>
              <a:t>timestamp 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/>
              <a:t>marked message </a:t>
            </a:r>
            <a:r>
              <a:rPr lang="en-US" dirty="0"/>
              <a:t>each time a new user connects or  leaves chatroom</a:t>
            </a:r>
          </a:p>
          <a:p>
            <a:pPr lvl="1"/>
            <a:r>
              <a:rPr lang="en-US" b="1" dirty="0"/>
              <a:t>Multi-media files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0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technologies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5" y="2652065"/>
            <a:ext cx="4533031" cy="2285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25" y="2652065"/>
            <a:ext cx="1490734" cy="15791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56" y="4231179"/>
            <a:ext cx="1974882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FB18-76E3-4802-8FF2-A836AC0A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de-DE" sz="1800" dirty="0"/>
              <a:t>Sequenzdiagramm</a:t>
            </a:r>
            <a:br>
              <a:rPr lang="de-DE" sz="1800" dirty="0"/>
            </a:br>
            <a:r>
              <a:rPr lang="de-DE" sz="1800" dirty="0"/>
              <a:t>	- Login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CEB165-34A9-5E4D-A445-09671E2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2" y="808091"/>
            <a:ext cx="7515732" cy="52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2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FB18-76E3-4802-8FF2-A836AC0A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de-DE" sz="1800" dirty="0"/>
              <a:t>Sequenzdiagramm</a:t>
            </a:r>
            <a:br>
              <a:rPr lang="de-DE" sz="1800" dirty="0"/>
            </a:br>
            <a:r>
              <a:rPr lang="de-DE" sz="1800" dirty="0"/>
              <a:t>	- Send Message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D37C2-CEE8-8F4F-A505-3912BA8C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6" y="657916"/>
            <a:ext cx="4837157" cy="55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FB18-76E3-4802-8FF2-A836AC0A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de-DE" sz="1800" err="1"/>
              <a:t>Componentdiagramm</a:t>
            </a:r>
            <a:endParaRPr lang="de-DE" sz="180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A8FB5E0E-84A5-4151-A4F1-A38AD5D7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" y="900387"/>
            <a:ext cx="7129611" cy="48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537855"/>
            <a:ext cx="8825658" cy="1529541"/>
          </a:xfrm>
        </p:spPr>
        <p:txBody>
          <a:bodyPr/>
          <a:lstStyle/>
          <a:p>
            <a:r>
              <a:rPr lang="de-DE" dirty="0"/>
              <a:t>			Chat Demonstration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81" y="3433157"/>
            <a:ext cx="1902500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4891-7A02-4196-92B5-8738CC4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A8965A-6076-456D-A346-77E4CEF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  <a:p>
            <a:pPr lvl="1"/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Angular </a:t>
            </a:r>
            <a:r>
              <a:rPr lang="de-DE" dirty="0" err="1"/>
              <a:t>components</a:t>
            </a:r>
            <a:endParaRPr lang="de-DE" dirty="0"/>
          </a:p>
          <a:p>
            <a:pPr lvl="1"/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endParaRPr lang="de-DE" dirty="0"/>
          </a:p>
          <a:p>
            <a:r>
              <a:rPr lang="de-DE" dirty="0"/>
              <a:t>Backend</a:t>
            </a:r>
          </a:p>
          <a:p>
            <a:pPr lvl="1"/>
            <a:r>
              <a:rPr lang="de-DE" dirty="0"/>
              <a:t>Features </a:t>
            </a:r>
            <a:r>
              <a:rPr lang="de-DE" dirty="0" err="1"/>
              <a:t>of</a:t>
            </a:r>
            <a:r>
              <a:rPr lang="de-DE" dirty="0"/>
              <a:t> Socket.io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3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6E0C-C10C-490F-B863-EFAAD7D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398" y="2886324"/>
            <a:ext cx="8825658" cy="785826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CF4D93-B892-48EF-9354-BE8FAF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3" y="2101450"/>
            <a:ext cx="3992396" cy="26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</Words>
  <Application>Microsoft Macintosh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Century Gothic</vt:lpstr>
      <vt:lpstr>Wingdings 3</vt:lpstr>
      <vt:lpstr>Ion-Sitzungssaal</vt:lpstr>
      <vt:lpstr>A simple Chat Service</vt:lpstr>
      <vt:lpstr>Requirements</vt:lpstr>
      <vt:lpstr>Technologies</vt:lpstr>
      <vt:lpstr>Sequenzdiagramm  - Login</vt:lpstr>
      <vt:lpstr>Sequenzdiagramm  - Send Message</vt:lpstr>
      <vt:lpstr>Componentdiagramm</vt:lpstr>
      <vt:lpstr>   Chat Demonstration</vt:lpstr>
      <vt:lpstr>  What is did we learn?</vt:lpstr>
      <vt:lpstr>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Service</dc:title>
  <dc:creator>Arina Markova</dc:creator>
  <cp:lastModifiedBy>Philipp Gerhard</cp:lastModifiedBy>
  <cp:revision>13</cp:revision>
  <dcterms:created xsi:type="dcterms:W3CDTF">2019-04-03T14:20:05Z</dcterms:created>
  <dcterms:modified xsi:type="dcterms:W3CDTF">2019-04-03T18:00:09Z</dcterms:modified>
</cp:coreProperties>
</file>