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va, Arina" initials="MA" lastIdx="3" clrIdx="0">
    <p:extLst>
      <p:ext uri="{19B8F6BF-5375-455C-9EA6-DF929625EA0E}">
        <p15:presenceInfo xmlns:p15="http://schemas.microsoft.com/office/powerpoint/2012/main" userId="Markova, A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317" autoAdjust="0"/>
  </p:normalViewPr>
  <p:slideViewPr>
    <p:cSldViewPr snapToGrid="0">
      <p:cViewPr varScale="1">
        <p:scale>
          <a:sx n="43" d="100"/>
          <a:sy n="43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54C23-CE4E-42B1-99EC-1DAD68CD7927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00E6-BC4A-4059-92D1-BF2522470C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NoSQL Database </a:t>
            </a:r>
            <a:r>
              <a:rPr lang="de-DE" dirty="0" err="1"/>
              <a:t>Cloudant</a:t>
            </a:r>
            <a:r>
              <a:rPr lang="de-DE" dirty="0"/>
              <a:t>: Store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Cloud </a:t>
            </a:r>
            <a:r>
              <a:rPr lang="de-DE" dirty="0" err="1"/>
              <a:t>Object</a:t>
            </a:r>
            <a:r>
              <a:rPr lang="de-DE" dirty="0"/>
              <a:t>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Language Translator: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Cloud </a:t>
            </a:r>
            <a:r>
              <a:rPr lang="de-DE" dirty="0" err="1"/>
              <a:t>Object</a:t>
            </a:r>
            <a:r>
              <a:rPr lang="de-DE" dirty="0"/>
              <a:t> Storage: Storage </a:t>
            </a:r>
            <a:r>
              <a:rPr lang="de-DE" dirty="0" err="1"/>
              <a:t>objects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and </a:t>
            </a:r>
            <a:r>
              <a:rPr lang="de-DE" dirty="0" err="1"/>
              <a:t>uploads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5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3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981212"/>
            <a:ext cx="8825658" cy="2131445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	</a:t>
            </a:r>
            <a:br>
              <a:rPr lang="de-DE" dirty="0"/>
            </a:br>
            <a:r>
              <a:rPr lang="de-DE" sz="3200" dirty="0"/>
              <a:t>A simple Chat 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5105486"/>
            <a:ext cx="8825658" cy="581891"/>
          </a:xfrm>
        </p:spPr>
        <p:txBody>
          <a:bodyPr/>
          <a:lstStyle/>
          <a:p>
            <a:r>
              <a:rPr lang="de-DE" dirty="0"/>
              <a:t>Cloud </a:t>
            </a:r>
            <a:r>
              <a:rPr lang="de-DE" dirty="0" err="1"/>
              <a:t>computing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56" y="566531"/>
            <a:ext cx="1316150" cy="8051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8B81C3-C895-4A93-BD67-7AD323425476}"/>
              </a:ext>
            </a:extLst>
          </p:cNvPr>
          <p:cNvSpPr txBox="1"/>
          <p:nvPr/>
        </p:nvSpPr>
        <p:spPr>
          <a:xfrm>
            <a:off x="6181398" y="5972834"/>
            <a:ext cx="55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Philipp Gerhard  </a:t>
            </a:r>
            <a:r>
              <a:rPr lang="de-DE" dirty="0"/>
              <a:t>766710| Arina Markova 751215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7D7EBC-8653-456B-AE31-388A0C0F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609" y="2383151"/>
            <a:ext cx="2894797" cy="17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5" y="2560320"/>
            <a:ext cx="8761412" cy="35827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Security:</a:t>
            </a:r>
          </a:p>
          <a:p>
            <a:pPr lvl="1"/>
            <a:r>
              <a:rPr lang="en-US" dirty="0"/>
              <a:t>using TLS channels between client and server</a:t>
            </a:r>
            <a:endParaRPr lang="en-US" b="1" dirty="0"/>
          </a:p>
          <a:p>
            <a:r>
              <a:rPr lang="en-US" b="1" dirty="0"/>
              <a:t>Login:</a:t>
            </a:r>
          </a:p>
          <a:p>
            <a:pPr lvl="1"/>
            <a:r>
              <a:rPr lang="en-US" dirty="0"/>
              <a:t>password field</a:t>
            </a:r>
          </a:p>
          <a:p>
            <a:pPr lvl="1"/>
            <a:r>
              <a:rPr lang="en-US" dirty="0"/>
              <a:t>user credentials  into Cloud NoSQL database</a:t>
            </a:r>
          </a:p>
          <a:p>
            <a:pPr lvl="1"/>
            <a:r>
              <a:rPr lang="en-US" dirty="0"/>
              <a:t>users provide a profile picture </a:t>
            </a:r>
          </a:p>
          <a:p>
            <a:pPr lvl="1"/>
            <a:r>
              <a:rPr lang="en-US" dirty="0"/>
              <a:t>users provide a preferred language (use the IBM Watson “Language Translator”)</a:t>
            </a:r>
            <a:endParaRPr lang="en-US" b="1" dirty="0"/>
          </a:p>
          <a:p>
            <a:r>
              <a:rPr lang="en-US" b="1" dirty="0"/>
              <a:t>Vulnerability Advisor</a:t>
            </a:r>
          </a:p>
          <a:p>
            <a:pPr lvl="1"/>
            <a:r>
              <a:rPr lang="en-US" dirty="0"/>
              <a:t>Fix at least three identified issue 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08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technologies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39" y="1975408"/>
            <a:ext cx="4533031" cy="22859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25" y="2652065"/>
            <a:ext cx="1490734" cy="15791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18" y="4738453"/>
            <a:ext cx="1974882" cy="16868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8AB072-05FB-44AB-A850-40EE9AAAD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301" y="4139332"/>
            <a:ext cx="3732244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537855"/>
            <a:ext cx="8825658" cy="1529541"/>
          </a:xfrm>
        </p:spPr>
        <p:txBody>
          <a:bodyPr/>
          <a:lstStyle/>
          <a:p>
            <a:r>
              <a:rPr lang="de-DE" dirty="0"/>
              <a:t>			Chat Demonstration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81" y="3433157"/>
            <a:ext cx="1902500" cy="18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F4891-7A02-4196-92B5-8738CC45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A8965A-6076-456D-A346-77E4CEF0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with</a:t>
            </a:r>
            <a:r>
              <a:rPr lang="de-DE" dirty="0"/>
              <a:t> Contents Security Policy &amp; Angular</a:t>
            </a:r>
          </a:p>
          <a:p>
            <a:pPr lvl="1"/>
            <a:r>
              <a:rPr lang="en-US" dirty="0"/>
              <a:t>A good policy makes cross-site script injection impossible </a:t>
            </a:r>
          </a:p>
          <a:p>
            <a:pPr lvl="1"/>
            <a:r>
              <a:rPr lang="en-US" dirty="0"/>
              <a:t>'unsafe-inline' compromises the policy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3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46E0C-C10C-490F-B863-EFAAD7DB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398" y="2886324"/>
            <a:ext cx="8825658" cy="785826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CF4D93-B892-48EF-9354-BE8FAF49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63" y="2101450"/>
            <a:ext cx="3992396" cy="26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29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Century Gothic</vt:lpstr>
      <vt:lpstr>Wingdings 3</vt:lpstr>
      <vt:lpstr>Ion-Sitzungssaal</vt:lpstr>
      <vt:lpstr>Using cloud services  A simple Chat Service</vt:lpstr>
      <vt:lpstr>Requirements</vt:lpstr>
      <vt:lpstr>Technologies</vt:lpstr>
      <vt:lpstr>   Chat Demonstration</vt:lpstr>
      <vt:lpstr>  What is did we learn?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Service</dc:title>
  <dc:creator>Arina Markova</dc:creator>
  <cp:lastModifiedBy>Arina Markova</cp:lastModifiedBy>
  <cp:revision>16</cp:revision>
  <dcterms:created xsi:type="dcterms:W3CDTF">2019-04-03T14:20:05Z</dcterms:created>
  <dcterms:modified xsi:type="dcterms:W3CDTF">2019-05-08T07:07:48Z</dcterms:modified>
</cp:coreProperties>
</file>