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3" r:id="rId4"/>
    <p:sldId id="260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ova, Arina" initials="MA" lastIdx="3" clrIdx="0">
    <p:extLst>
      <p:ext uri="{19B8F6BF-5375-455C-9EA6-DF929625EA0E}">
        <p15:presenceInfo xmlns:p15="http://schemas.microsoft.com/office/powerpoint/2012/main" userId="Markova, Ar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2676" autoAdjust="0"/>
  </p:normalViewPr>
  <p:slideViewPr>
    <p:cSldViewPr snapToGrid="0">
      <p:cViewPr varScale="1">
        <p:scale>
          <a:sx n="42" d="100"/>
          <a:sy n="42" d="100"/>
        </p:scale>
        <p:origin x="1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54C23-CE4E-42B1-99EC-1DAD68CD792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C00E6-BC4A-4059-92D1-BF2522470C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945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NoSQL Database </a:t>
            </a:r>
            <a:r>
              <a:rPr lang="de-DE" dirty="0" err="1"/>
              <a:t>Cloudant</a:t>
            </a:r>
            <a:r>
              <a:rPr lang="de-DE" dirty="0"/>
              <a:t>: Store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and </a:t>
            </a:r>
            <a:r>
              <a:rPr lang="de-DE" dirty="0" err="1"/>
              <a:t>information</a:t>
            </a:r>
            <a:r>
              <a:rPr lang="de-DE" dirty="0"/>
              <a:t> on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saved</a:t>
            </a:r>
            <a:r>
              <a:rPr lang="de-DE" dirty="0"/>
              <a:t> in Cloud </a:t>
            </a:r>
            <a:r>
              <a:rPr lang="de-DE" dirty="0" err="1"/>
              <a:t>Object</a:t>
            </a:r>
            <a:r>
              <a:rPr lang="de-DE" dirty="0"/>
              <a:t> Storage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Language Translator: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translate</a:t>
            </a:r>
            <a:r>
              <a:rPr lang="de-DE" dirty="0"/>
              <a:t> </a:t>
            </a:r>
            <a:r>
              <a:rPr lang="de-DE" dirty="0" err="1"/>
              <a:t>messages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Cloud </a:t>
            </a:r>
            <a:r>
              <a:rPr lang="de-DE" dirty="0" err="1"/>
              <a:t>Object</a:t>
            </a:r>
            <a:r>
              <a:rPr lang="de-DE" dirty="0"/>
              <a:t> Storage: Storage </a:t>
            </a:r>
            <a:r>
              <a:rPr lang="de-DE" dirty="0" err="1"/>
              <a:t>objects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profile</a:t>
            </a:r>
            <a:r>
              <a:rPr lang="de-DE" dirty="0"/>
              <a:t> </a:t>
            </a:r>
            <a:r>
              <a:rPr lang="de-DE" dirty="0" err="1"/>
              <a:t>pictures</a:t>
            </a:r>
            <a:r>
              <a:rPr lang="de-DE" dirty="0"/>
              <a:t> and </a:t>
            </a:r>
            <a:r>
              <a:rPr lang="de-DE" dirty="0" err="1"/>
              <a:t>uploads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C00E6-BC4A-4059-92D1-BF2522470C9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378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C00E6-BC4A-4059-92D1-BF2522470C9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351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1) CSP &amp; Angular: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Angular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bootstrapped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browser</a:t>
            </a:r>
            <a:r>
              <a:rPr lang="de-DE" dirty="0"/>
              <a:t> via an inline </a:t>
            </a:r>
            <a:r>
              <a:rPr lang="de-DE" dirty="0" err="1"/>
              <a:t>script</a:t>
            </a:r>
            <a:r>
              <a:rPr lang="de-DE" dirty="0"/>
              <a:t> tag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loading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index.html.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necessary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Content Security Policy.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 possible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issue</a:t>
            </a:r>
            <a:r>
              <a:rPr lang="de-DE" dirty="0"/>
              <a:t> and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forbidden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Content Security </a:t>
            </a:r>
            <a:r>
              <a:rPr lang="de-DE" dirty="0" err="1"/>
              <a:t>Policies</a:t>
            </a:r>
            <a:r>
              <a:rPr lang="de-DE" dirty="0"/>
              <a:t>.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explicitly</a:t>
            </a:r>
            <a:r>
              <a:rPr lang="de-DE" dirty="0"/>
              <a:t> </a:t>
            </a:r>
            <a:r>
              <a:rPr lang="de-DE" dirty="0" err="1"/>
              <a:t>enable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receive</a:t>
            </a:r>
            <a:r>
              <a:rPr lang="de-DE" dirty="0"/>
              <a:t> a </a:t>
            </a:r>
            <a:r>
              <a:rPr lang="de-DE" dirty="0" err="1"/>
              <a:t>worse</a:t>
            </a:r>
            <a:r>
              <a:rPr lang="de-DE" dirty="0"/>
              <a:t> score on Mozilla Observatory.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2) </a:t>
            </a:r>
            <a:r>
              <a:rPr lang="en-US" dirty="0"/>
              <a:t>Events focus/blur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focus event is called on focusing, and blur – when the element loses the focus. Let’s use them for validation of an input field. An element receives a focus when the user clicks on it. Focusing generally means: “prepare to accept the data here”. The moment of losing the focus (“blur”) can be even more important. That’s when a user clicks somewhere else to go to the next form field. Losing the focus generally means: “the data has been entered”, so we can run the code to check it or even to save it to the server and so 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 example, how we use it in our chat login </a:t>
            </a:r>
            <a:r>
              <a:rPr lang="en-US" dirty="0" err="1"/>
              <a:t>page:The</a:t>
            </a:r>
            <a:r>
              <a:rPr lang="en-US" dirty="0"/>
              <a:t> Method </a:t>
            </a:r>
            <a:r>
              <a:rPr lang="en-US" dirty="0" err="1"/>
              <a:t>onFocus</a:t>
            </a:r>
            <a:r>
              <a:rPr lang="en-US" dirty="0"/>
              <a:t>() – When the user clicks on the name or password field, show the message box (accept or not accept </a:t>
            </a:r>
            <a:r>
              <a:rPr lang="en-US"/>
              <a:t>input). The </a:t>
            </a:r>
            <a:r>
              <a:rPr lang="en-US" dirty="0"/>
              <a:t>Method </a:t>
            </a:r>
            <a:r>
              <a:rPr lang="en-US" dirty="0" err="1"/>
              <a:t>onBlur</a:t>
            </a:r>
            <a:r>
              <a:rPr lang="en-US" dirty="0"/>
              <a:t>()- When the user clicks outside of the name or password field, show the same message box and </a:t>
            </a:r>
            <a:r>
              <a:rPr lang="en-US" dirty="0" err="1"/>
              <a:t>Loginbutton</a:t>
            </a:r>
            <a:r>
              <a:rPr lang="en-US" dirty="0"/>
              <a:t> is  either clickable or not.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C00E6-BC4A-4059-92D1-BF2522470C9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43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955" y="1981212"/>
            <a:ext cx="8825658" cy="2131445"/>
          </a:xfrm>
        </p:spPr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	</a:t>
            </a:r>
            <a:br>
              <a:rPr lang="de-DE" dirty="0"/>
            </a:br>
            <a:r>
              <a:rPr lang="de-DE" sz="3200" dirty="0"/>
              <a:t>A simple Chat Service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54955" y="5105486"/>
            <a:ext cx="8825658" cy="581891"/>
          </a:xfrm>
        </p:spPr>
        <p:txBody>
          <a:bodyPr/>
          <a:lstStyle/>
          <a:p>
            <a:r>
              <a:rPr lang="de-DE" dirty="0"/>
              <a:t>Cloud </a:t>
            </a:r>
            <a:r>
              <a:rPr lang="de-DE" dirty="0" err="1"/>
              <a:t>computing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256" y="566531"/>
            <a:ext cx="1316150" cy="80511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A8B81C3-C895-4A93-BD67-7AD323425476}"/>
              </a:ext>
            </a:extLst>
          </p:cNvPr>
          <p:cNvSpPr txBox="1"/>
          <p:nvPr/>
        </p:nvSpPr>
        <p:spPr>
          <a:xfrm>
            <a:off x="6181398" y="5972834"/>
            <a:ext cx="550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Philipp Gerhard  </a:t>
            </a:r>
            <a:r>
              <a:rPr lang="de-DE" dirty="0"/>
              <a:t>766710| Arina Markova 751215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E7D7EBC-8653-456B-AE31-388A0C0FD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609" y="2383151"/>
            <a:ext cx="2894797" cy="177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6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5" y="2560320"/>
            <a:ext cx="8761412" cy="358278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Security:</a:t>
            </a:r>
          </a:p>
          <a:p>
            <a:pPr lvl="1"/>
            <a:r>
              <a:rPr lang="en-US" dirty="0"/>
              <a:t>using TLS channels between client and server</a:t>
            </a:r>
            <a:endParaRPr lang="en-US" b="1" dirty="0"/>
          </a:p>
          <a:p>
            <a:r>
              <a:rPr lang="en-US" b="1" dirty="0"/>
              <a:t>Login:</a:t>
            </a:r>
          </a:p>
          <a:p>
            <a:pPr lvl="1"/>
            <a:r>
              <a:rPr lang="en-US" dirty="0"/>
              <a:t>password field</a:t>
            </a:r>
          </a:p>
          <a:p>
            <a:pPr lvl="1"/>
            <a:r>
              <a:rPr lang="en-US" dirty="0"/>
              <a:t>user credentials  into Cloud NoSQL database</a:t>
            </a:r>
          </a:p>
          <a:p>
            <a:pPr lvl="1"/>
            <a:r>
              <a:rPr lang="en-US" dirty="0"/>
              <a:t>users provide a profile picture </a:t>
            </a:r>
          </a:p>
          <a:p>
            <a:pPr lvl="1"/>
            <a:r>
              <a:rPr lang="en-US" dirty="0"/>
              <a:t>users provide a preferred language (use the IBM Watson “Language Translator”)</a:t>
            </a:r>
            <a:endParaRPr lang="en-US" b="1" dirty="0"/>
          </a:p>
          <a:p>
            <a:r>
              <a:rPr lang="en-US" b="1" dirty="0"/>
              <a:t>Vulnerability Advisor</a:t>
            </a:r>
          </a:p>
          <a:p>
            <a:pPr lvl="1"/>
            <a:r>
              <a:rPr lang="en-US" dirty="0"/>
              <a:t>Fix at least three identified issue </a:t>
            </a:r>
          </a:p>
          <a:p>
            <a:pPr marL="0" indent="0">
              <a:buNone/>
            </a:pP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7908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technologies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239" y="1975408"/>
            <a:ext cx="4533031" cy="228599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25" y="2652065"/>
            <a:ext cx="1490734" cy="157911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518" y="4738453"/>
            <a:ext cx="1974882" cy="168687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08AB072-05FB-44AB-A850-40EE9AAAD9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7301" y="4139332"/>
            <a:ext cx="3732244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8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955" y="1537855"/>
            <a:ext cx="8825658" cy="1529541"/>
          </a:xfrm>
        </p:spPr>
        <p:txBody>
          <a:bodyPr/>
          <a:lstStyle/>
          <a:p>
            <a:r>
              <a:rPr lang="de-DE" dirty="0"/>
              <a:t>			Chat Demonstration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981" y="3433157"/>
            <a:ext cx="1902500" cy="184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3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2F4891-7A02-4196-92B5-8738CC451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?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A8965A-6076-456D-A346-77E4CEF0D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 </a:t>
            </a:r>
            <a:r>
              <a:rPr lang="de-DE" dirty="0" err="1"/>
              <a:t>with</a:t>
            </a:r>
            <a:r>
              <a:rPr lang="de-DE" dirty="0"/>
              <a:t> Contents Security Policy &amp; Angular</a:t>
            </a:r>
          </a:p>
          <a:p>
            <a:pPr lvl="1"/>
            <a:r>
              <a:rPr lang="en-US" dirty="0"/>
              <a:t>A good policy makes cross-site script injection impossible </a:t>
            </a:r>
          </a:p>
          <a:p>
            <a:pPr lvl="1"/>
            <a:r>
              <a:rPr lang="en-US" dirty="0"/>
              <a:t>'unsafe-inline' compromises the policy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Events </a:t>
            </a:r>
            <a:r>
              <a:rPr lang="de-DE" dirty="0" err="1"/>
              <a:t>focus</a:t>
            </a:r>
            <a:r>
              <a:rPr lang="de-DE" dirty="0"/>
              <a:t>/</a:t>
            </a:r>
            <a:r>
              <a:rPr lang="de-DE" dirty="0" err="1"/>
              <a:t>blur</a:t>
            </a:r>
            <a:endParaRPr lang="de-DE" dirty="0"/>
          </a:p>
          <a:p>
            <a:pPr lvl="1"/>
            <a:r>
              <a:rPr lang="en-US" dirty="0"/>
              <a:t>The focus event is called on focusing, and blur – when the element loses the focus. </a:t>
            </a:r>
          </a:p>
          <a:p>
            <a:pPr marL="457200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353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F46E0C-C10C-490F-B863-EFAAD7DBA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8398" y="2886324"/>
            <a:ext cx="8825658" cy="785826"/>
          </a:xfrm>
        </p:spPr>
        <p:txBody>
          <a:bodyPr/>
          <a:lstStyle/>
          <a:p>
            <a:r>
              <a:rPr lang="de-DE" dirty="0"/>
              <a:t> </a:t>
            </a:r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ACF4D93-B892-48EF-9354-BE8FAF491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363" y="2101450"/>
            <a:ext cx="3992396" cy="265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32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Breitbild</PresentationFormat>
  <Paragraphs>38</Paragraphs>
  <Slides>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Arial Unicode MS</vt:lpstr>
      <vt:lpstr>Calibri</vt:lpstr>
      <vt:lpstr>Century Gothic</vt:lpstr>
      <vt:lpstr>Wingdings 3</vt:lpstr>
      <vt:lpstr>Ion-Sitzungssaal</vt:lpstr>
      <vt:lpstr>Using cloud services  A simple Chat Service</vt:lpstr>
      <vt:lpstr>Requirements</vt:lpstr>
      <vt:lpstr>Technologies</vt:lpstr>
      <vt:lpstr>   Chat Demonstration</vt:lpstr>
      <vt:lpstr>  What is did we learn?</vt:lpstr>
      <vt:lpstr>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Chat Service</dc:title>
  <dc:creator>Arina Markova</dc:creator>
  <cp:lastModifiedBy>Arina Markova</cp:lastModifiedBy>
  <cp:revision>21</cp:revision>
  <dcterms:created xsi:type="dcterms:W3CDTF">2019-04-03T14:20:05Z</dcterms:created>
  <dcterms:modified xsi:type="dcterms:W3CDTF">2019-05-22T18:10:41Z</dcterms:modified>
</cp:coreProperties>
</file>