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6" r:id="rId3"/>
    <p:sldId id="278" r:id="rId4"/>
    <p:sldId id="282" r:id="rId5"/>
    <p:sldId id="279" r:id="rId6"/>
    <p:sldId id="280" r:id="rId7"/>
    <p:sldId id="281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6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a" initials="P" lastIdx="1" clrIdx="0">
    <p:extLst>
      <p:ext uri="{19B8F6BF-5375-455C-9EA6-DF929625EA0E}">
        <p15:presenceInfo xmlns:p15="http://schemas.microsoft.com/office/powerpoint/2012/main" userId="Pau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06B"/>
    <a:srgbClr val="F7FBFF"/>
    <a:srgbClr val="DDEAF6"/>
    <a:srgbClr val="5AA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134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2F5A-1C01-49CE-893D-BFF260775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95816-FA1A-4E8D-BEFD-451073530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DC7BA-684F-4687-9C71-7632C468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FF1-7EC7-4B60-BE99-BED472C40931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70E9E-DA7B-4619-A5B3-A60CB967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FD6E8-BC9B-4570-B92A-231AD328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42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B733-2A42-4CCD-A1CD-4F77201F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F873B-FED8-435A-BB80-85DFF06A4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CD96F-761D-4C63-A274-C016A186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FF1-7EC7-4B60-BE99-BED472C40931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2C925-8AD3-4A8C-B199-11F3650C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7E980-3A4C-4FA6-85E7-D30784A3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403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0A35F-DDF3-4B61-9F46-927E272EF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53F16-FCD8-438E-AF23-14E58A813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50ECC-5301-472F-B564-3F73A5E0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FF1-7EC7-4B60-BE99-BED472C40931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FA8EE-0B9D-4D15-991E-DE818AE7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830B7-E8D8-4C40-958A-67FE640E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679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8400-9B46-4F1C-886C-09B37177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CD3F4-4B10-492F-9A7B-79A34D09B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94ECB-D960-4E95-8189-0CC900B8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FF1-7EC7-4B60-BE99-BED472C40931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90226-6FF3-4FEC-AB5E-D79D7276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CFE41-89D3-4143-8442-3828F945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0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3F4E-77FA-478E-BA95-4BA27431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E63CB-FC8F-4F21-AF9B-767F0A566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F7D72-4C8A-4916-8DEB-BB8D4519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FF1-7EC7-4B60-BE99-BED472C40931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C3CDF-2E2B-4B99-ABEA-27CBBA18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A7D46-E925-4B79-BE0A-768C7F5F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972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CB0E-7B88-45AD-AC3B-4DA118A9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42042-EF1D-4B69-989B-1082B3F77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55CEC-E0F0-484E-9240-B4A7EB2FB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43D8C-48DD-4E96-8F5E-1D4BBC47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FF1-7EC7-4B60-BE99-BED472C40931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D5E1F-3A0B-457B-8174-B9D25107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C18BB-93D9-4328-AF61-65280558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990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8FEA-4972-4AEC-BA7A-78420E34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C61CF-8749-4DB2-93A3-B61F8D42D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11340-0237-4FD4-B025-53EBF76E2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B4259-19BF-4337-87DB-CA1674ADB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56FCA-5A5D-4BC7-A4C6-A3AC21F65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9D627-7858-4926-9F80-3B7A79D0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FF1-7EC7-4B60-BE99-BED472C40931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E0B69-8AED-4DBA-8F3C-B8C6ECCD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8D627-F1D6-4134-AA31-7F10771C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484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4529-97EB-41D5-8728-303E5BF2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F6DA9-C9A8-4F9C-AFD7-DC888C22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FF1-7EC7-4B60-BE99-BED472C40931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6122A-2FE5-4EC7-9273-D502B232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B1F35-BA3D-4197-B274-506622A8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93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237BF-6121-40C7-AB78-7DA648AF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FF1-7EC7-4B60-BE99-BED472C40931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D6FA6-627D-4236-A1E5-EC9663DF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448C9-0759-4168-A43D-0C1EE238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16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AE81-B6BF-46FD-9283-75E675C2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A3D34-1486-4A13-BF47-6DA0AD9C8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836AB-901E-4148-A819-8074DEED2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92EEE-F81D-4B5D-A7C9-4EA40924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FF1-7EC7-4B60-BE99-BED472C40931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CAF9A-7516-415A-9FD3-7400B2E2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3F0F7-A0CA-4AD9-BCBD-093F5809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317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4698-6643-44ED-97E6-D0FF21007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2E17B-A41C-49D8-B330-57375DFBF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3D747-EDFB-4CE2-AB78-2C916D54C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E42DE-BF0F-4ECC-9E1A-FDA03F9A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FF1-7EC7-4B60-BE99-BED472C40931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4A301-842C-41E2-8252-156B5968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DEE70-1FAF-451A-89AE-A5451279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16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F1ED8D-1210-4B5F-97B2-D8EDEE77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62EF4-0795-459C-81AF-F06799D9D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EF05D-0A94-45E1-9AA2-F6CDE73B6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D8FF1-7EC7-4B60-BE99-BED472C40931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42766-A9C9-4A08-A101-0533F26A0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E2580-7DFA-47BE-B924-509D1D88D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149B7-08B1-4FAE-ABED-EFF55102D8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26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12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microsoft.com/office/2007/relationships/hdphoto" Target="../media/hdphoto2.wdp"/><Relationship Id="rId10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12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microsoft.com/office/2007/relationships/hdphoto" Target="../media/hdphoto2.wdp"/><Relationship Id="rId10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12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microsoft.com/office/2007/relationships/hdphoto" Target="../media/hdphoto2.wdp"/><Relationship Id="rId10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7.png"/><Relationship Id="rId1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3.wdp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microsoft.com/office/2007/relationships/hdphoto" Target="../media/hdphoto4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microsoft.com/office/2007/relationships/hdphoto" Target="../media/hdphoto2.wdp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Relationship Id="rId1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3.wdp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microsoft.com/office/2007/relationships/hdphoto" Target="../media/hdphoto4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microsoft.com/office/2007/relationships/hdphoto" Target="../media/hdphoto2.wdp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Relationship Id="rId1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12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microsoft.com/office/2007/relationships/hdphoto" Target="../media/hdphoto2.wdp"/><Relationship Id="rId10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4">
            <a:extLst>
              <a:ext uri="{FF2B5EF4-FFF2-40B4-BE49-F238E27FC236}">
                <a16:creationId xmlns:a16="http://schemas.microsoft.com/office/drawing/2014/main" id="{00D62CDA-2CBB-4D60-9254-783D98F64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0"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470A41-D6F8-483C-848D-94A8DEB26AD8}"/>
              </a:ext>
            </a:extLst>
          </p:cNvPr>
          <p:cNvSpPr/>
          <p:nvPr/>
        </p:nvSpPr>
        <p:spPr>
          <a:xfrm>
            <a:off x="838200" y="1027906"/>
            <a:ext cx="10273496" cy="4782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5F7A4C8-5BC4-627B-085D-DB71A5153F35}"/>
              </a:ext>
            </a:extLst>
          </p:cNvPr>
          <p:cNvSpPr/>
          <p:nvPr/>
        </p:nvSpPr>
        <p:spPr>
          <a:xfrm>
            <a:off x="705080" y="1567543"/>
            <a:ext cx="6418862" cy="1346479"/>
          </a:xfrm>
          <a:prstGeom prst="rect">
            <a:avLst/>
          </a:prstGeom>
          <a:solidFill>
            <a:schemeClr val="tx2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0F6FC5D-64F0-5CD4-DADC-8CD6E1384CCB}"/>
              </a:ext>
            </a:extLst>
          </p:cNvPr>
          <p:cNvSpPr txBox="1"/>
          <p:nvPr/>
        </p:nvSpPr>
        <p:spPr>
          <a:xfrm>
            <a:off x="735725" y="4967291"/>
            <a:ext cx="55584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</a:rPr>
              <a:t>Análisis Exploratorio de Datos del </a:t>
            </a:r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</a:rPr>
              <a:t>consumo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</a:rPr>
              <a:t> de </a:t>
            </a:r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</a:rPr>
              <a:t>actividades culturales 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</a:rPr>
              <a:t>en </a:t>
            </a:r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</a:rPr>
              <a:t>Madrid 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7D70B2E-5DEA-2156-82E1-C69916EBFAD9}"/>
              </a:ext>
            </a:extLst>
          </p:cNvPr>
          <p:cNvSpPr txBox="1"/>
          <p:nvPr/>
        </p:nvSpPr>
        <p:spPr>
          <a:xfrm>
            <a:off x="685798" y="1481196"/>
            <a:ext cx="53630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Museos</a:t>
            </a:r>
          </a:p>
          <a:p>
            <a:r>
              <a:rPr lang="es-E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 de la Comunidad de</a:t>
            </a:r>
          </a:p>
          <a:p>
            <a:r>
              <a:rPr lang="es-ES" sz="9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Madrid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3BBC052-61DF-E2DD-D04B-8A7BCED23D43}"/>
              </a:ext>
            </a:extLst>
          </p:cNvPr>
          <p:cNvSpPr txBox="1"/>
          <p:nvPr/>
        </p:nvSpPr>
        <p:spPr>
          <a:xfrm>
            <a:off x="735725" y="5790190"/>
            <a:ext cx="55584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</a:rPr>
              <a:t>Paula García Fernández</a:t>
            </a:r>
          </a:p>
          <a:p>
            <a:r>
              <a:rPr lang="es-ES" sz="1200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</a:rPr>
              <a:t>Noviembre 2024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9EE7D2-F0AC-4830-A2EB-479EB0AAC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0"/>
                    </a14:imgEffect>
                    <a14:imgEffect>
                      <a14:colorTemperature colorTemp="6676"/>
                    </a14:imgEffect>
                    <a14:imgEffect>
                      <a14:brightnessContrast bright="6000" contrast="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942" y="134131"/>
            <a:ext cx="4935033" cy="65701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833AFC-1B84-4BC5-8C06-3F9639FD72E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9"/>
          <a:stretch/>
        </p:blipFill>
        <p:spPr>
          <a:xfrm>
            <a:off x="6917947" y="0"/>
            <a:ext cx="5347021" cy="70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55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C9109A-6E60-45F5-B0F0-B80B538F1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2" y="521481"/>
            <a:ext cx="6915357" cy="610417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88D546-BAF4-4D1A-A36C-B63FDA54E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2135">
            <a:off x="7201758" y="198517"/>
            <a:ext cx="2741137" cy="30789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16E0CD-E8C1-4743-ADB4-4EF57629B36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467"/>
                    </a14:imgEffect>
                    <a14:imgEffect>
                      <a14:saturation sat="191000"/>
                    </a14:imgEffect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8759">
            <a:off x="9945937" y="3401100"/>
            <a:ext cx="2263496" cy="22634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21D092-5FEE-41D7-B096-845FA80E2E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83" y="2564081"/>
            <a:ext cx="3429001" cy="3429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3A24D8-01ED-4D58-85DC-AF72BB3C9B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10">
            <a:off x="9307893" y="343702"/>
            <a:ext cx="3134543" cy="31345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E73D69-3459-4FA6-B4D0-C069C37F6E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546" y="411820"/>
            <a:ext cx="3084111" cy="33251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569E84-0B72-4355-AE5B-419CBE7FBAE6}"/>
              </a:ext>
            </a:extLst>
          </p:cNvPr>
          <p:cNvSpPr txBox="1"/>
          <p:nvPr/>
        </p:nvSpPr>
        <p:spPr>
          <a:xfrm rot="21296604">
            <a:off x="8023719" y="1127128"/>
            <a:ext cx="1465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PAGOS DE LA MATRICULA AL DIA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E2EE5C-4929-40C3-9507-71D1632ACE69}"/>
              </a:ext>
            </a:extLst>
          </p:cNvPr>
          <p:cNvSpPr txBox="1"/>
          <p:nvPr/>
        </p:nvSpPr>
        <p:spPr>
          <a:xfrm rot="269493">
            <a:off x="10219660" y="1368641"/>
            <a:ext cx="1465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BECADOS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7FA9F-AF47-4EBD-A860-3E0DAF989C01}"/>
              </a:ext>
            </a:extLst>
          </p:cNvPr>
          <p:cNvSpPr txBox="1"/>
          <p:nvPr/>
        </p:nvSpPr>
        <p:spPr>
          <a:xfrm>
            <a:off x="8082967" y="3816916"/>
            <a:ext cx="1892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ASIGNATURAS MATRICULADAS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1CC4FB-4371-4332-8639-7D982DBBD4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7330" y="7724236"/>
            <a:ext cx="2263496" cy="22634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D91C86A-4257-4925-AAD6-54EAB902A15A}"/>
              </a:ext>
            </a:extLst>
          </p:cNvPr>
          <p:cNvSpPr txBox="1"/>
          <p:nvPr/>
        </p:nvSpPr>
        <p:spPr>
          <a:xfrm rot="320028">
            <a:off x="10544112" y="4183123"/>
            <a:ext cx="18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APROBADOS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C706878-63CD-4B2C-B4F5-C440B2A57D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62" y="647968"/>
            <a:ext cx="3283623" cy="332518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17E0D4-3695-44FF-A96F-62B402F1F887}"/>
              </a:ext>
            </a:extLst>
          </p:cNvPr>
          <p:cNvSpPr txBox="1"/>
          <p:nvPr/>
        </p:nvSpPr>
        <p:spPr>
          <a:xfrm rot="269493">
            <a:off x="8513334" y="1839820"/>
            <a:ext cx="18249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DEUDAS</a:t>
            </a:r>
          </a:p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  <a:endParaRPr lang="es-ES" sz="3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BA63C56-E7AC-457F-B8F6-889643A743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3135">
            <a:off x="8920399" y="2463882"/>
            <a:ext cx="3084111" cy="33251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3F40FD7-BD0E-4BE2-8E72-39B3ADCE161F}"/>
              </a:ext>
            </a:extLst>
          </p:cNvPr>
          <p:cNvSpPr txBox="1"/>
          <p:nvPr/>
        </p:nvSpPr>
        <p:spPr>
          <a:xfrm rot="815197">
            <a:off x="9112015" y="3357885"/>
            <a:ext cx="2526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ECONOMIA FAMILIAR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2AC7C50-F287-4368-B464-D48F6CD3FF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799" y="662516"/>
            <a:ext cx="4668163" cy="46681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0E13DD-9F0F-40DE-A065-53880C2B29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4907">
            <a:off x="7852728" y="2292366"/>
            <a:ext cx="2836927" cy="28369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D04E47-71EB-4D78-983D-49EF573B6E4C}"/>
              </a:ext>
            </a:extLst>
          </p:cNvPr>
          <p:cNvSpPr txBox="1"/>
          <p:nvPr/>
        </p:nvSpPr>
        <p:spPr>
          <a:xfrm rot="2406423">
            <a:off x="7506605" y="3406364"/>
            <a:ext cx="319045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ASISTENCIA</a:t>
            </a:r>
          </a:p>
          <a:p>
            <a:pPr algn="ctr"/>
            <a:endParaRPr lang="es-ES" sz="3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514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C9109A-6E60-45F5-B0F0-B80B538F1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2" y="521481"/>
            <a:ext cx="6915357" cy="610417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88D546-BAF4-4D1A-A36C-B63FDA54E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2135">
            <a:off x="7201758" y="198517"/>
            <a:ext cx="2741137" cy="30789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16E0CD-E8C1-4743-ADB4-4EF57629B36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467"/>
                    </a14:imgEffect>
                    <a14:imgEffect>
                      <a14:saturation sat="191000"/>
                    </a14:imgEffect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8759">
            <a:off x="9945937" y="3401100"/>
            <a:ext cx="2263496" cy="22634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21D092-5FEE-41D7-B096-845FA80E2E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83" y="2564081"/>
            <a:ext cx="3429001" cy="3429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3A24D8-01ED-4D58-85DC-AF72BB3C9B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10">
            <a:off x="9307893" y="343702"/>
            <a:ext cx="3134543" cy="31345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E73D69-3459-4FA6-B4D0-C069C37F6E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546" y="411820"/>
            <a:ext cx="3084111" cy="33251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569E84-0B72-4355-AE5B-419CBE7FBAE6}"/>
              </a:ext>
            </a:extLst>
          </p:cNvPr>
          <p:cNvSpPr txBox="1"/>
          <p:nvPr/>
        </p:nvSpPr>
        <p:spPr>
          <a:xfrm rot="21296604">
            <a:off x="8023719" y="1127128"/>
            <a:ext cx="1465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PAGOS DE LA MATRICULA AL DIA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E2EE5C-4929-40C3-9507-71D1632ACE69}"/>
              </a:ext>
            </a:extLst>
          </p:cNvPr>
          <p:cNvSpPr txBox="1"/>
          <p:nvPr/>
        </p:nvSpPr>
        <p:spPr>
          <a:xfrm rot="269493">
            <a:off x="10219660" y="1368641"/>
            <a:ext cx="1465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BECADOS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7FA9F-AF47-4EBD-A860-3E0DAF989C01}"/>
              </a:ext>
            </a:extLst>
          </p:cNvPr>
          <p:cNvSpPr txBox="1"/>
          <p:nvPr/>
        </p:nvSpPr>
        <p:spPr>
          <a:xfrm>
            <a:off x="8082967" y="3816916"/>
            <a:ext cx="1892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ASIGNATURAS MATRICULADAS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1CC4FB-4371-4332-8639-7D982DBBD4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358" y="4916027"/>
            <a:ext cx="2263496" cy="22634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D91C86A-4257-4925-AAD6-54EAB902A15A}"/>
              </a:ext>
            </a:extLst>
          </p:cNvPr>
          <p:cNvSpPr txBox="1"/>
          <p:nvPr/>
        </p:nvSpPr>
        <p:spPr>
          <a:xfrm rot="320028">
            <a:off x="10544112" y="4183123"/>
            <a:ext cx="18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APROBADOS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C706878-63CD-4B2C-B4F5-C440B2A57D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62" y="647968"/>
            <a:ext cx="3283623" cy="332518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17E0D4-3695-44FF-A96F-62B402F1F887}"/>
              </a:ext>
            </a:extLst>
          </p:cNvPr>
          <p:cNvSpPr txBox="1"/>
          <p:nvPr/>
        </p:nvSpPr>
        <p:spPr>
          <a:xfrm rot="269493">
            <a:off x="8513334" y="1839820"/>
            <a:ext cx="18249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DEUDAS</a:t>
            </a:r>
          </a:p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  <a:endParaRPr lang="es-ES" sz="3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BA63C56-E7AC-457F-B8F6-889643A743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3135">
            <a:off x="8920399" y="2463882"/>
            <a:ext cx="3084111" cy="33251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3F40FD7-BD0E-4BE2-8E72-39B3ADCE161F}"/>
              </a:ext>
            </a:extLst>
          </p:cNvPr>
          <p:cNvSpPr txBox="1"/>
          <p:nvPr/>
        </p:nvSpPr>
        <p:spPr>
          <a:xfrm rot="815197">
            <a:off x="9112015" y="3357885"/>
            <a:ext cx="2526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ECONOMIA FAMILIAR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B0E13DD-9F0F-40DE-A065-53880C2B29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4907">
            <a:off x="7852728" y="2292366"/>
            <a:ext cx="2836927" cy="28369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D04E47-71EB-4D78-983D-49EF573B6E4C}"/>
              </a:ext>
            </a:extLst>
          </p:cNvPr>
          <p:cNvSpPr txBox="1"/>
          <p:nvPr/>
        </p:nvSpPr>
        <p:spPr>
          <a:xfrm rot="2406423">
            <a:off x="7506605" y="3406364"/>
            <a:ext cx="319045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ASISTENCIA</a:t>
            </a:r>
          </a:p>
          <a:p>
            <a:pPr algn="ctr"/>
            <a:endParaRPr lang="es-ES" sz="3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2AC7C50-F287-4368-B464-D48F6CD3FF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1471">
            <a:off x="8483613" y="1203399"/>
            <a:ext cx="3352265" cy="335226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0D06D43-DDA7-4257-9714-5B587267BBD7}"/>
              </a:ext>
            </a:extLst>
          </p:cNvPr>
          <p:cNvSpPr txBox="1"/>
          <p:nvPr/>
        </p:nvSpPr>
        <p:spPr>
          <a:xfrm rot="227351">
            <a:off x="8436010" y="2247564"/>
            <a:ext cx="319045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HORAS </a:t>
            </a:r>
          </a:p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</a:p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SUEÑO</a:t>
            </a:r>
          </a:p>
          <a:p>
            <a:pPr algn="ctr"/>
            <a:endParaRPr lang="es-ES" sz="3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1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C9109A-6E60-45F5-B0F0-B80B538F1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2" y="521481"/>
            <a:ext cx="6915357" cy="610417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88D546-BAF4-4D1A-A36C-B63FDA54E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2135">
            <a:off x="7201758" y="198517"/>
            <a:ext cx="2741137" cy="30789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16E0CD-E8C1-4743-ADB4-4EF57629B36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467"/>
                    </a14:imgEffect>
                    <a14:imgEffect>
                      <a14:saturation sat="191000"/>
                    </a14:imgEffect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8759">
            <a:off x="9945937" y="3401100"/>
            <a:ext cx="2263496" cy="22634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21D092-5FEE-41D7-B096-845FA80E2E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83" y="2564081"/>
            <a:ext cx="3429001" cy="3429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3A24D8-01ED-4D58-85DC-AF72BB3C9B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10">
            <a:off x="9307893" y="343702"/>
            <a:ext cx="3134543" cy="31345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E73D69-3459-4FA6-B4D0-C069C37F6E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546" y="411820"/>
            <a:ext cx="3084111" cy="33251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569E84-0B72-4355-AE5B-419CBE7FBAE6}"/>
              </a:ext>
            </a:extLst>
          </p:cNvPr>
          <p:cNvSpPr txBox="1"/>
          <p:nvPr/>
        </p:nvSpPr>
        <p:spPr>
          <a:xfrm rot="21296604">
            <a:off x="8023719" y="1127128"/>
            <a:ext cx="1465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PAGOS DE LA MATRICULA AL DIA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E2EE5C-4929-40C3-9507-71D1632ACE69}"/>
              </a:ext>
            </a:extLst>
          </p:cNvPr>
          <p:cNvSpPr txBox="1"/>
          <p:nvPr/>
        </p:nvSpPr>
        <p:spPr>
          <a:xfrm rot="269493">
            <a:off x="10219660" y="1368641"/>
            <a:ext cx="1465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BECADOS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7FA9F-AF47-4EBD-A860-3E0DAF989C01}"/>
              </a:ext>
            </a:extLst>
          </p:cNvPr>
          <p:cNvSpPr txBox="1"/>
          <p:nvPr/>
        </p:nvSpPr>
        <p:spPr>
          <a:xfrm>
            <a:off x="8082967" y="3816916"/>
            <a:ext cx="1892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ASIGNATURAS MATRICULADAS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1CC4FB-4371-4332-8639-7D982DBBD4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358" y="4916027"/>
            <a:ext cx="2263496" cy="22634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D91C86A-4257-4925-AAD6-54EAB902A15A}"/>
              </a:ext>
            </a:extLst>
          </p:cNvPr>
          <p:cNvSpPr txBox="1"/>
          <p:nvPr/>
        </p:nvSpPr>
        <p:spPr>
          <a:xfrm rot="320028">
            <a:off x="10544112" y="4183123"/>
            <a:ext cx="18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APROBADOS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C706878-63CD-4B2C-B4F5-C440B2A57D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62" y="647968"/>
            <a:ext cx="3283623" cy="332518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17E0D4-3695-44FF-A96F-62B402F1F887}"/>
              </a:ext>
            </a:extLst>
          </p:cNvPr>
          <p:cNvSpPr txBox="1"/>
          <p:nvPr/>
        </p:nvSpPr>
        <p:spPr>
          <a:xfrm rot="269493">
            <a:off x="8513334" y="1839820"/>
            <a:ext cx="18249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DEUDAS</a:t>
            </a:r>
          </a:p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  <a:endParaRPr lang="es-ES" sz="3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BA63C56-E7AC-457F-B8F6-889643A743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3135">
            <a:off x="8920399" y="2463882"/>
            <a:ext cx="3084111" cy="33251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3F40FD7-BD0E-4BE2-8E72-39B3ADCE161F}"/>
              </a:ext>
            </a:extLst>
          </p:cNvPr>
          <p:cNvSpPr txBox="1"/>
          <p:nvPr/>
        </p:nvSpPr>
        <p:spPr>
          <a:xfrm rot="815197">
            <a:off x="9112015" y="3357885"/>
            <a:ext cx="2526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ECONOMIA FAMILIAR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B0E13DD-9F0F-40DE-A065-53880C2B29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4907">
            <a:off x="7852728" y="2292366"/>
            <a:ext cx="2836927" cy="28369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D04E47-71EB-4D78-983D-49EF573B6E4C}"/>
              </a:ext>
            </a:extLst>
          </p:cNvPr>
          <p:cNvSpPr txBox="1"/>
          <p:nvPr/>
        </p:nvSpPr>
        <p:spPr>
          <a:xfrm rot="2406423">
            <a:off x="7506605" y="3406364"/>
            <a:ext cx="319045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ASISTENCIA</a:t>
            </a:r>
          </a:p>
          <a:p>
            <a:pPr algn="ctr"/>
            <a:endParaRPr lang="es-ES" sz="3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2AC7C50-F287-4368-B464-D48F6CD3FF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1471">
            <a:off x="8483613" y="1203399"/>
            <a:ext cx="3352265" cy="335226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0D06D43-DDA7-4257-9714-5B587267BBD7}"/>
              </a:ext>
            </a:extLst>
          </p:cNvPr>
          <p:cNvSpPr txBox="1"/>
          <p:nvPr/>
        </p:nvSpPr>
        <p:spPr>
          <a:xfrm rot="227351">
            <a:off x="8436010" y="2247564"/>
            <a:ext cx="319045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HORAS </a:t>
            </a:r>
          </a:p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</a:p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SUEÑO</a:t>
            </a:r>
          </a:p>
          <a:p>
            <a:pPr algn="ctr"/>
            <a:endParaRPr lang="es-ES" sz="3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5F49BE4-961A-4999-BBE7-AC787073C0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94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5508" flipH="1">
            <a:off x="8225951" y="1673977"/>
            <a:ext cx="4057393" cy="408150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F916400-6564-4248-8071-41A6A86D77A2}"/>
              </a:ext>
            </a:extLst>
          </p:cNvPr>
          <p:cNvSpPr txBox="1"/>
          <p:nvPr/>
        </p:nvSpPr>
        <p:spPr>
          <a:xfrm rot="755371">
            <a:off x="9044604" y="3443099"/>
            <a:ext cx="23839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DEPORTE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41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C9109A-6E60-45F5-B0F0-B80B538F1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2" y="521481"/>
            <a:ext cx="6915357" cy="610417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88D546-BAF4-4D1A-A36C-B63FDA54E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2135">
            <a:off x="7201758" y="198517"/>
            <a:ext cx="2741137" cy="30789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16E0CD-E8C1-4743-ADB4-4EF57629B36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467"/>
                    </a14:imgEffect>
                    <a14:imgEffect>
                      <a14:saturation sat="191000"/>
                    </a14:imgEffect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8759">
            <a:off x="9945937" y="3401100"/>
            <a:ext cx="2263496" cy="22634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21D092-5FEE-41D7-B096-845FA80E2E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83" y="2564081"/>
            <a:ext cx="3429001" cy="3429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3A24D8-01ED-4D58-85DC-AF72BB3C9B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10">
            <a:off x="9307893" y="343702"/>
            <a:ext cx="3134543" cy="313454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569E84-0B72-4355-AE5B-419CBE7FBAE6}"/>
              </a:ext>
            </a:extLst>
          </p:cNvPr>
          <p:cNvSpPr txBox="1"/>
          <p:nvPr/>
        </p:nvSpPr>
        <p:spPr>
          <a:xfrm rot="21296604">
            <a:off x="8023719" y="1127128"/>
            <a:ext cx="1465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PAGOS DE LA MATRICULA AL DIA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E2EE5C-4929-40C3-9507-71D1632ACE69}"/>
              </a:ext>
            </a:extLst>
          </p:cNvPr>
          <p:cNvSpPr txBox="1"/>
          <p:nvPr/>
        </p:nvSpPr>
        <p:spPr>
          <a:xfrm rot="269493">
            <a:off x="10219660" y="1368641"/>
            <a:ext cx="1465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BECADOS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7FA9F-AF47-4EBD-A860-3E0DAF989C01}"/>
              </a:ext>
            </a:extLst>
          </p:cNvPr>
          <p:cNvSpPr txBox="1"/>
          <p:nvPr/>
        </p:nvSpPr>
        <p:spPr>
          <a:xfrm>
            <a:off x="8082967" y="3816916"/>
            <a:ext cx="1892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ASIGNATURAS MATRICULADAS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91C86A-4257-4925-AAD6-54EAB902A15A}"/>
              </a:ext>
            </a:extLst>
          </p:cNvPr>
          <p:cNvSpPr txBox="1"/>
          <p:nvPr/>
        </p:nvSpPr>
        <p:spPr>
          <a:xfrm rot="320028">
            <a:off x="10544112" y="4183123"/>
            <a:ext cx="18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APROBADOS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C706878-63CD-4B2C-B4F5-C440B2A57D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62" y="647968"/>
            <a:ext cx="3283623" cy="332518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17E0D4-3695-44FF-A96F-62B402F1F887}"/>
              </a:ext>
            </a:extLst>
          </p:cNvPr>
          <p:cNvSpPr txBox="1"/>
          <p:nvPr/>
        </p:nvSpPr>
        <p:spPr>
          <a:xfrm rot="269493">
            <a:off x="8513334" y="1839820"/>
            <a:ext cx="18249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DEUDAS</a:t>
            </a:r>
          </a:p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  <a:endParaRPr lang="es-ES" sz="3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BA63C56-E7AC-457F-B8F6-889643A743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3135">
            <a:off x="8920399" y="2463882"/>
            <a:ext cx="3084111" cy="33251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3F40FD7-BD0E-4BE2-8E72-39B3ADCE161F}"/>
              </a:ext>
            </a:extLst>
          </p:cNvPr>
          <p:cNvSpPr txBox="1"/>
          <p:nvPr/>
        </p:nvSpPr>
        <p:spPr>
          <a:xfrm rot="815197">
            <a:off x="9112015" y="3357885"/>
            <a:ext cx="2526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ECONOMIA FAMILIAR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B0E13DD-9F0F-40DE-A065-53880C2B29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4907">
            <a:off x="7852728" y="2292366"/>
            <a:ext cx="2836927" cy="28369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D04E47-71EB-4D78-983D-49EF573B6E4C}"/>
              </a:ext>
            </a:extLst>
          </p:cNvPr>
          <p:cNvSpPr txBox="1"/>
          <p:nvPr/>
        </p:nvSpPr>
        <p:spPr>
          <a:xfrm rot="2406423">
            <a:off x="7506605" y="3406364"/>
            <a:ext cx="319045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ASISTENCIA</a:t>
            </a:r>
          </a:p>
          <a:p>
            <a:pPr algn="ctr"/>
            <a:endParaRPr lang="es-ES" sz="3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2AC7C50-F287-4368-B464-D48F6CD3FF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1471">
            <a:off x="8483613" y="1203399"/>
            <a:ext cx="3352265" cy="335226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0D06D43-DDA7-4257-9714-5B587267BBD7}"/>
              </a:ext>
            </a:extLst>
          </p:cNvPr>
          <p:cNvSpPr txBox="1"/>
          <p:nvPr/>
        </p:nvSpPr>
        <p:spPr>
          <a:xfrm rot="227351">
            <a:off x="8436010" y="2247564"/>
            <a:ext cx="319045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HORAS </a:t>
            </a:r>
          </a:p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</a:p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SUEÑO</a:t>
            </a:r>
          </a:p>
          <a:p>
            <a:pPr algn="ctr"/>
            <a:endParaRPr lang="es-ES" sz="3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5F49BE4-961A-4999-BBE7-AC787073C0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94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5508" flipH="1">
            <a:off x="8225951" y="1673977"/>
            <a:ext cx="4057393" cy="408150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F916400-6564-4248-8071-41A6A86D77A2}"/>
              </a:ext>
            </a:extLst>
          </p:cNvPr>
          <p:cNvSpPr txBox="1"/>
          <p:nvPr/>
        </p:nvSpPr>
        <p:spPr>
          <a:xfrm rot="755371">
            <a:off x="9044604" y="3443099"/>
            <a:ext cx="23839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DEPORTE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1CC4FB-4371-4332-8639-7D982DBBD4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408" y="4278581"/>
            <a:ext cx="3490752" cy="34907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E73D69-3459-4FA6-B4D0-C069C37F6E6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37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96611">
            <a:off x="8515361" y="1727582"/>
            <a:ext cx="3084111" cy="332518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CEC7652-9CD4-44AE-A8B7-244A8122D0BA}"/>
              </a:ext>
            </a:extLst>
          </p:cNvPr>
          <p:cNvSpPr txBox="1"/>
          <p:nvPr/>
        </p:nvSpPr>
        <p:spPr>
          <a:xfrm rot="21151496">
            <a:off x="8188710" y="2744622"/>
            <a:ext cx="36387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INFLUENCIA </a:t>
            </a:r>
          </a:p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AMISTADES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014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C9109A-6E60-45F5-B0F0-B80B538F1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2" y="521481"/>
            <a:ext cx="6915357" cy="610417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88D546-BAF4-4D1A-A36C-B63FDA54E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2135">
            <a:off x="7201758" y="198517"/>
            <a:ext cx="2741137" cy="30789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16E0CD-E8C1-4743-ADB4-4EF57629B36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467"/>
                    </a14:imgEffect>
                    <a14:imgEffect>
                      <a14:saturation sat="191000"/>
                    </a14:imgEffect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8759">
            <a:off x="9945937" y="3401100"/>
            <a:ext cx="2263496" cy="22634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21D092-5FEE-41D7-B096-845FA80E2E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83" y="2564081"/>
            <a:ext cx="3429001" cy="3429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3A24D8-01ED-4D58-85DC-AF72BB3C9B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10">
            <a:off x="9307893" y="343702"/>
            <a:ext cx="3134543" cy="313454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569E84-0B72-4355-AE5B-419CBE7FBAE6}"/>
              </a:ext>
            </a:extLst>
          </p:cNvPr>
          <p:cNvSpPr txBox="1"/>
          <p:nvPr/>
        </p:nvSpPr>
        <p:spPr>
          <a:xfrm rot="21296604">
            <a:off x="8023719" y="1127128"/>
            <a:ext cx="1465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PAGOS DE LA MATRICULA AL DIA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E2EE5C-4929-40C3-9507-71D1632ACE69}"/>
              </a:ext>
            </a:extLst>
          </p:cNvPr>
          <p:cNvSpPr txBox="1"/>
          <p:nvPr/>
        </p:nvSpPr>
        <p:spPr>
          <a:xfrm rot="269493">
            <a:off x="10219660" y="1368641"/>
            <a:ext cx="1465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BECADOS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7FA9F-AF47-4EBD-A860-3E0DAF989C01}"/>
              </a:ext>
            </a:extLst>
          </p:cNvPr>
          <p:cNvSpPr txBox="1"/>
          <p:nvPr/>
        </p:nvSpPr>
        <p:spPr>
          <a:xfrm>
            <a:off x="8082967" y="3816916"/>
            <a:ext cx="1892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ASIGNATURAS MATRICULADAS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91C86A-4257-4925-AAD6-54EAB902A15A}"/>
              </a:ext>
            </a:extLst>
          </p:cNvPr>
          <p:cNvSpPr txBox="1"/>
          <p:nvPr/>
        </p:nvSpPr>
        <p:spPr>
          <a:xfrm rot="320028">
            <a:off x="10544112" y="4183123"/>
            <a:ext cx="18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APROBADOS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C706878-63CD-4B2C-B4F5-C440B2A57D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62" y="647968"/>
            <a:ext cx="3283623" cy="332518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17E0D4-3695-44FF-A96F-62B402F1F887}"/>
              </a:ext>
            </a:extLst>
          </p:cNvPr>
          <p:cNvSpPr txBox="1"/>
          <p:nvPr/>
        </p:nvSpPr>
        <p:spPr>
          <a:xfrm rot="269493">
            <a:off x="8513334" y="1839820"/>
            <a:ext cx="18249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DEUDAS</a:t>
            </a:r>
          </a:p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  <a:endParaRPr lang="es-ES" sz="3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BA63C56-E7AC-457F-B8F6-889643A743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3135">
            <a:off x="8920399" y="2463882"/>
            <a:ext cx="3084111" cy="33251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3F40FD7-BD0E-4BE2-8E72-39B3ADCE161F}"/>
              </a:ext>
            </a:extLst>
          </p:cNvPr>
          <p:cNvSpPr txBox="1"/>
          <p:nvPr/>
        </p:nvSpPr>
        <p:spPr>
          <a:xfrm rot="815197">
            <a:off x="9112015" y="3357885"/>
            <a:ext cx="2526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ECONOMIA FAMILIAR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B0E13DD-9F0F-40DE-A065-53880C2B29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4907">
            <a:off x="7852728" y="2292366"/>
            <a:ext cx="2836927" cy="28369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D04E47-71EB-4D78-983D-49EF573B6E4C}"/>
              </a:ext>
            </a:extLst>
          </p:cNvPr>
          <p:cNvSpPr txBox="1"/>
          <p:nvPr/>
        </p:nvSpPr>
        <p:spPr>
          <a:xfrm rot="2406423">
            <a:off x="7506605" y="3406364"/>
            <a:ext cx="319045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ASISTENCIA</a:t>
            </a:r>
          </a:p>
          <a:p>
            <a:pPr algn="ctr"/>
            <a:endParaRPr lang="es-ES" sz="3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2AC7C50-F287-4368-B464-D48F6CD3FF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1471">
            <a:off x="8483613" y="1203399"/>
            <a:ext cx="3352265" cy="335226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0D06D43-DDA7-4257-9714-5B587267BBD7}"/>
              </a:ext>
            </a:extLst>
          </p:cNvPr>
          <p:cNvSpPr txBox="1"/>
          <p:nvPr/>
        </p:nvSpPr>
        <p:spPr>
          <a:xfrm rot="227351">
            <a:off x="8436010" y="2247564"/>
            <a:ext cx="319045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HORAS </a:t>
            </a:r>
          </a:p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</a:p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SUEÑO</a:t>
            </a:r>
          </a:p>
          <a:p>
            <a:pPr algn="ctr"/>
            <a:endParaRPr lang="es-ES" sz="3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5F49BE4-961A-4999-BBE7-AC787073C0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94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5508" flipH="1">
            <a:off x="8225951" y="1673977"/>
            <a:ext cx="4057393" cy="408150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F916400-6564-4248-8071-41A6A86D77A2}"/>
              </a:ext>
            </a:extLst>
          </p:cNvPr>
          <p:cNvSpPr txBox="1"/>
          <p:nvPr/>
        </p:nvSpPr>
        <p:spPr>
          <a:xfrm rot="755371">
            <a:off x="9044604" y="3443099"/>
            <a:ext cx="23839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DEPORTE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1CC4FB-4371-4332-8639-7D982DBBD4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408" y="4278581"/>
            <a:ext cx="3490752" cy="34907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E73D69-3459-4FA6-B4D0-C069C37F6E6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37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96611">
            <a:off x="8515361" y="1727582"/>
            <a:ext cx="3084111" cy="332518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CEC7652-9CD4-44AE-A8B7-244A8122D0BA}"/>
              </a:ext>
            </a:extLst>
          </p:cNvPr>
          <p:cNvSpPr txBox="1"/>
          <p:nvPr/>
        </p:nvSpPr>
        <p:spPr>
          <a:xfrm rot="21151496">
            <a:off x="8188710" y="2744622"/>
            <a:ext cx="36387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INFLUENCIA </a:t>
            </a:r>
          </a:p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AMISTADES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B6C08C7-CE74-4C5E-B130-CFF97A4766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5068">
            <a:off x="920341" y="-738503"/>
            <a:ext cx="7145617" cy="723606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2611A7B-514A-4F6E-BC4B-FF1BE7288265}"/>
              </a:ext>
            </a:extLst>
          </p:cNvPr>
          <p:cNvSpPr txBox="1"/>
          <p:nvPr/>
        </p:nvSpPr>
        <p:spPr>
          <a:xfrm rot="20636202">
            <a:off x="1908882" y="1790769"/>
            <a:ext cx="53312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CALIDAD</a:t>
            </a:r>
          </a:p>
          <a:p>
            <a:pPr algn="ctr"/>
            <a:r>
              <a:rPr lang="es-ES" sz="5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</a:p>
          <a:p>
            <a:pPr algn="ctr"/>
            <a:r>
              <a:rPr lang="es-ES" sz="5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PROFESOR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37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003487-813F-4A26-92F7-5E9F1C881F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5"/>
          <a:stretch/>
        </p:blipFill>
        <p:spPr>
          <a:xfrm flipH="1">
            <a:off x="7296582" y="-1"/>
            <a:ext cx="4895418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C6B638-D9A4-4656-8EB8-5118A91E7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92070" cy="68580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9D33D7-930A-433F-A193-D1254FC49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43" y="357414"/>
            <a:ext cx="9272313" cy="6143170"/>
          </a:xfrm>
        </p:spPr>
      </p:pic>
    </p:spTree>
    <p:extLst>
      <p:ext uri="{BB962C8B-B14F-4D97-AF65-F5344CB8AC3E}">
        <p14:creationId xmlns:p14="http://schemas.microsoft.com/office/powerpoint/2010/main" val="219842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003487-813F-4A26-92F7-5E9F1C881F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5"/>
          <a:stretch/>
        </p:blipFill>
        <p:spPr>
          <a:xfrm flipH="1">
            <a:off x="7296582" y="-1"/>
            <a:ext cx="4895418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C6B638-D9A4-4656-8EB8-5118A91E7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9207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7DB7B-BCF9-4E7A-9D64-5BAEF2CAD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473" y="311173"/>
            <a:ext cx="9738827" cy="623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8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34E06C-1C80-43F5-B77D-04D2276B2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1609" y="1690688"/>
            <a:ext cx="6299459" cy="565336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4AD277-3CB6-48F6-8D56-3FD9D4FEDBBB}"/>
              </a:ext>
            </a:extLst>
          </p:cNvPr>
          <p:cNvSpPr/>
          <p:nvPr/>
        </p:nvSpPr>
        <p:spPr>
          <a:xfrm>
            <a:off x="-6091034" y="2923328"/>
            <a:ext cx="611841" cy="437030"/>
          </a:xfrm>
          <a:prstGeom prst="rect">
            <a:avLst/>
          </a:prstGeom>
          <a:solidFill>
            <a:srgbClr val="5AA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58C07-2F5D-4F73-860F-A07284AB7E6A}"/>
              </a:ext>
            </a:extLst>
          </p:cNvPr>
          <p:cNvSpPr/>
          <p:nvPr/>
        </p:nvSpPr>
        <p:spPr>
          <a:xfrm>
            <a:off x="-3738572" y="3046681"/>
            <a:ext cx="611841" cy="43703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33C689-9C03-43CF-AADF-89FF2A65525B}"/>
              </a:ext>
            </a:extLst>
          </p:cNvPr>
          <p:cNvSpPr/>
          <p:nvPr/>
        </p:nvSpPr>
        <p:spPr>
          <a:xfrm>
            <a:off x="-5895247" y="5207698"/>
            <a:ext cx="611841" cy="574108"/>
          </a:xfrm>
          <a:prstGeom prst="rect">
            <a:avLst/>
          </a:prstGeom>
          <a:solidFill>
            <a:srgbClr val="F7F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48501B-93B4-459D-9E41-D4BE51644082}"/>
              </a:ext>
            </a:extLst>
          </p:cNvPr>
          <p:cNvSpPr/>
          <p:nvPr/>
        </p:nvSpPr>
        <p:spPr>
          <a:xfrm>
            <a:off x="-3901946" y="5288019"/>
            <a:ext cx="611841" cy="437030"/>
          </a:xfrm>
          <a:prstGeom prst="rect">
            <a:avLst/>
          </a:prstGeom>
          <a:solidFill>
            <a:srgbClr val="08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967F36-9D97-414F-B3FB-45159B9A175B}"/>
              </a:ext>
            </a:extLst>
          </p:cNvPr>
          <p:cNvSpPr txBox="1"/>
          <p:nvPr/>
        </p:nvSpPr>
        <p:spPr>
          <a:xfrm>
            <a:off x="-6130393" y="3114379"/>
            <a:ext cx="61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371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6F77F-8855-408F-838A-703F3809B27A}"/>
              </a:ext>
            </a:extLst>
          </p:cNvPr>
          <p:cNvSpPr txBox="1"/>
          <p:nvPr/>
        </p:nvSpPr>
        <p:spPr>
          <a:xfrm>
            <a:off x="-3810443" y="3114379"/>
            <a:ext cx="61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31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69679A-D88F-42BF-A3F4-9FC8CCE8E87B}"/>
              </a:ext>
            </a:extLst>
          </p:cNvPr>
          <p:cNvSpPr txBox="1"/>
          <p:nvPr/>
        </p:nvSpPr>
        <p:spPr>
          <a:xfrm>
            <a:off x="-6130393" y="5355717"/>
            <a:ext cx="61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9CC52-9E32-4601-B478-0DC7F822F048}"/>
              </a:ext>
            </a:extLst>
          </p:cNvPr>
          <p:cNvSpPr txBox="1"/>
          <p:nvPr/>
        </p:nvSpPr>
        <p:spPr>
          <a:xfrm>
            <a:off x="-3760623" y="5355717"/>
            <a:ext cx="61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566</a:t>
            </a:r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DA8F1505-6488-47AB-B434-59FF15466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9" y="602317"/>
            <a:ext cx="6299459" cy="56533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FCC6B6-6BB4-4661-8FC3-93A57FC56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78" y="731511"/>
            <a:ext cx="5394971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06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id="{FEA3941D-4001-4331-895B-BD4DC8BC2E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361765" cy="336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194D6-97B6-42B5-9198-174300D35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88" y="7377487"/>
            <a:ext cx="7216222" cy="4300577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5C303EC-23D8-4C06-A473-D1FBB788C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55"/>
          <a:stretch/>
        </p:blipFill>
        <p:spPr>
          <a:xfrm>
            <a:off x="6717019" y="527146"/>
            <a:ext cx="5175315" cy="5189157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DC12D4-E891-4B2C-9264-B353B8CBA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6" y="579113"/>
            <a:ext cx="6300228" cy="5394971"/>
          </a:xfrm>
          <a:prstGeom prst="rect">
            <a:avLst/>
          </a:prstGeom>
        </p:spPr>
      </p:pic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CE35E9DA-95CB-467E-931D-A56C59A05E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5" t="89062"/>
          <a:stretch/>
        </p:blipFill>
        <p:spPr>
          <a:xfrm>
            <a:off x="7311960" y="5673892"/>
            <a:ext cx="4479499" cy="6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4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FEA344-8598-490A-8754-F02AE4A99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4" r="10519" b="30450"/>
          <a:stretch/>
        </p:blipFill>
        <p:spPr>
          <a:xfrm>
            <a:off x="390939" y="687868"/>
            <a:ext cx="5336794" cy="54822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A8AA63-BEB8-4CB7-9184-3DBF743729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4" r="11121" b="26892"/>
          <a:stretch/>
        </p:blipFill>
        <p:spPr>
          <a:xfrm>
            <a:off x="6563659" y="680919"/>
            <a:ext cx="5336794" cy="5496162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ADDEA2E-7669-4C62-86AF-9A45A11420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42" b="29208"/>
          <a:stretch/>
        </p:blipFill>
        <p:spPr>
          <a:xfrm>
            <a:off x="5727733" y="680919"/>
            <a:ext cx="789068" cy="558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C9109A-6E60-45F5-B0F0-B80B538F1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2" y="521481"/>
            <a:ext cx="6915357" cy="610417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16E0CD-E8C1-4743-ADB4-4EF57629B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552" y="6955437"/>
            <a:ext cx="2263496" cy="22634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21D092-5FEE-41D7-B096-845FA80E2E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671" y="6858000"/>
            <a:ext cx="3429001" cy="34290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0E13DD-9F0F-40DE-A065-53880C2B29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3666" y="1647307"/>
            <a:ext cx="1905000" cy="1905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E73D69-3459-4FA6-B4D0-C069C37F6E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435" y="-376554"/>
            <a:ext cx="1961225" cy="21145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C706878-63CD-4B2C-B4F5-C440B2A57D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085" y="4998967"/>
            <a:ext cx="3212702" cy="32533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2AC7C50-F287-4368-B464-D48F6CD3FF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300" y="1569967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4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C9109A-6E60-45F5-B0F0-B80B538F1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2" y="521481"/>
            <a:ext cx="6915357" cy="610417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88D546-BAF4-4D1A-A36C-B63FDA54E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2135">
            <a:off x="7201758" y="198517"/>
            <a:ext cx="2741137" cy="30789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16E0CD-E8C1-4743-ADB4-4EF57629B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552" y="6955437"/>
            <a:ext cx="2263496" cy="22634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21D092-5FEE-41D7-B096-845FA80E2E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671" y="6858000"/>
            <a:ext cx="3429001" cy="34290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0E13DD-9F0F-40DE-A065-53880C2B29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3666" y="1647307"/>
            <a:ext cx="1905000" cy="1905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E73D69-3459-4FA6-B4D0-C069C37F6E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435" y="-376554"/>
            <a:ext cx="1961225" cy="21145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C706878-63CD-4B2C-B4F5-C440B2A57D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085" y="4998967"/>
            <a:ext cx="3212702" cy="32533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2AC7C50-F287-4368-B464-D48F6CD3FF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300" y="1569967"/>
            <a:ext cx="3429000" cy="3429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569E84-0B72-4355-AE5B-419CBE7FBAE6}"/>
              </a:ext>
            </a:extLst>
          </p:cNvPr>
          <p:cNvSpPr txBox="1"/>
          <p:nvPr/>
        </p:nvSpPr>
        <p:spPr>
          <a:xfrm rot="21296604">
            <a:off x="8023719" y="1127128"/>
            <a:ext cx="1465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PAGOS DE LA MATRICULA AL DIA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9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C9109A-6E60-45F5-B0F0-B80B538F1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2" y="521481"/>
            <a:ext cx="6915357" cy="610417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88D546-BAF4-4D1A-A36C-B63FDA54E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2135">
            <a:off x="7201758" y="198517"/>
            <a:ext cx="2741137" cy="30789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16E0CD-E8C1-4743-ADB4-4EF57629B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552" y="6955437"/>
            <a:ext cx="2263496" cy="22634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21D092-5FEE-41D7-B096-845FA80E2E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825" y="6537543"/>
            <a:ext cx="3429001" cy="3429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3A24D8-01ED-4D58-85DC-AF72BB3C9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10">
            <a:off x="9307893" y="343702"/>
            <a:ext cx="3134543" cy="31345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0E13DD-9F0F-40DE-A065-53880C2B29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3666" y="1647307"/>
            <a:ext cx="1905000" cy="1905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E73D69-3459-4FA6-B4D0-C069C37F6E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435" y="-376554"/>
            <a:ext cx="1961225" cy="21145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C706878-63CD-4B2C-B4F5-C440B2A57D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085" y="4998967"/>
            <a:ext cx="3212702" cy="32533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2AC7C50-F287-4368-B464-D48F6CD3FF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300" y="1569967"/>
            <a:ext cx="3429000" cy="3429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569E84-0B72-4355-AE5B-419CBE7FBAE6}"/>
              </a:ext>
            </a:extLst>
          </p:cNvPr>
          <p:cNvSpPr txBox="1"/>
          <p:nvPr/>
        </p:nvSpPr>
        <p:spPr>
          <a:xfrm rot="21296604">
            <a:off x="8023719" y="1127128"/>
            <a:ext cx="1465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PAGOS DE LA MATRICULA AL DIA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E2EE5C-4929-40C3-9507-71D1632ACE69}"/>
              </a:ext>
            </a:extLst>
          </p:cNvPr>
          <p:cNvSpPr txBox="1"/>
          <p:nvPr/>
        </p:nvSpPr>
        <p:spPr>
          <a:xfrm rot="269493">
            <a:off x="10219660" y="1368641"/>
            <a:ext cx="1465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BECADOS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5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C9109A-6E60-45F5-B0F0-B80B538F1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2" y="521481"/>
            <a:ext cx="6915357" cy="610417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88D546-BAF4-4D1A-A36C-B63FDA54E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2135">
            <a:off x="7201758" y="198517"/>
            <a:ext cx="2741137" cy="30789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21D092-5FEE-41D7-B096-845FA80E2E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83" y="2564081"/>
            <a:ext cx="3429001" cy="3429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3A24D8-01ED-4D58-85DC-AF72BB3C9B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10">
            <a:off x="9307893" y="343702"/>
            <a:ext cx="3134543" cy="31345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0E13DD-9F0F-40DE-A065-53880C2B29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4350">
            <a:off x="9072766" y="7137321"/>
            <a:ext cx="2617447" cy="26174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E73D69-3459-4FA6-B4D0-C069C37F6E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435" y="-376554"/>
            <a:ext cx="1961225" cy="21145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C706878-63CD-4B2C-B4F5-C440B2A57D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477" y="4548801"/>
            <a:ext cx="3212702" cy="32533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2AC7C50-F287-4368-B464-D48F6CD3FF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9962" y="1585154"/>
            <a:ext cx="3429000" cy="3429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569E84-0B72-4355-AE5B-419CBE7FBAE6}"/>
              </a:ext>
            </a:extLst>
          </p:cNvPr>
          <p:cNvSpPr txBox="1"/>
          <p:nvPr/>
        </p:nvSpPr>
        <p:spPr>
          <a:xfrm rot="21296604">
            <a:off x="8023719" y="1127128"/>
            <a:ext cx="1465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PAGOS DE LA MATRICULA AL DIA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E2EE5C-4929-40C3-9507-71D1632ACE69}"/>
              </a:ext>
            </a:extLst>
          </p:cNvPr>
          <p:cNvSpPr txBox="1"/>
          <p:nvPr/>
        </p:nvSpPr>
        <p:spPr>
          <a:xfrm rot="269493">
            <a:off x="10219660" y="1368641"/>
            <a:ext cx="1465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BECADOS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7FA9F-AF47-4EBD-A860-3E0DAF989C01}"/>
              </a:ext>
            </a:extLst>
          </p:cNvPr>
          <p:cNvSpPr txBox="1"/>
          <p:nvPr/>
        </p:nvSpPr>
        <p:spPr>
          <a:xfrm>
            <a:off x="8082967" y="3816916"/>
            <a:ext cx="1892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ASIGNATURAS MATRICULADAS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1CC4FB-4371-4332-8639-7D982DBBD4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7330" y="7724236"/>
            <a:ext cx="2263496" cy="226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C9109A-6E60-45F5-B0F0-B80B538F1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2" y="521481"/>
            <a:ext cx="6915357" cy="610417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88D546-BAF4-4D1A-A36C-B63FDA54E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2135">
            <a:off x="7201758" y="198517"/>
            <a:ext cx="2741137" cy="30789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16E0CD-E8C1-4743-ADB4-4EF57629B36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467"/>
                    </a14:imgEffect>
                    <a14:imgEffect>
                      <a14:saturation sat="191000"/>
                    </a14:imgEffect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8759">
            <a:off x="9945937" y="3401100"/>
            <a:ext cx="2263496" cy="22634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21D092-5FEE-41D7-B096-845FA80E2E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83" y="2564081"/>
            <a:ext cx="3429001" cy="3429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3A24D8-01ED-4D58-85DC-AF72BB3C9B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10">
            <a:off x="9307893" y="343702"/>
            <a:ext cx="3134543" cy="31345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0E13DD-9F0F-40DE-A065-53880C2B29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4350">
            <a:off x="9072766" y="7137321"/>
            <a:ext cx="2617447" cy="26174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E73D69-3459-4FA6-B4D0-C069C37F6E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435" y="-376554"/>
            <a:ext cx="1961225" cy="21145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C706878-63CD-4B2C-B4F5-C440B2A57D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477" y="4548801"/>
            <a:ext cx="3212702" cy="32533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2AC7C50-F287-4368-B464-D48F6CD3FF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9962" y="1585154"/>
            <a:ext cx="3429000" cy="3429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569E84-0B72-4355-AE5B-419CBE7FBAE6}"/>
              </a:ext>
            </a:extLst>
          </p:cNvPr>
          <p:cNvSpPr txBox="1"/>
          <p:nvPr/>
        </p:nvSpPr>
        <p:spPr>
          <a:xfrm rot="21296604">
            <a:off x="8023719" y="1127128"/>
            <a:ext cx="1465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PAGOS DE LA MATRICULA AL DIA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E2EE5C-4929-40C3-9507-71D1632ACE69}"/>
              </a:ext>
            </a:extLst>
          </p:cNvPr>
          <p:cNvSpPr txBox="1"/>
          <p:nvPr/>
        </p:nvSpPr>
        <p:spPr>
          <a:xfrm rot="269493">
            <a:off x="10219660" y="1368641"/>
            <a:ext cx="1465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BECADOS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7FA9F-AF47-4EBD-A860-3E0DAF989C01}"/>
              </a:ext>
            </a:extLst>
          </p:cNvPr>
          <p:cNvSpPr txBox="1"/>
          <p:nvPr/>
        </p:nvSpPr>
        <p:spPr>
          <a:xfrm>
            <a:off x="8082967" y="3816916"/>
            <a:ext cx="1892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ASIGNATURAS MATRICULADAS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1CC4FB-4371-4332-8639-7D982DBBD4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7330" y="7724236"/>
            <a:ext cx="2263496" cy="22634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D91C86A-4257-4925-AAD6-54EAB902A15A}"/>
              </a:ext>
            </a:extLst>
          </p:cNvPr>
          <p:cNvSpPr txBox="1"/>
          <p:nvPr/>
        </p:nvSpPr>
        <p:spPr>
          <a:xfrm rot="320028">
            <a:off x="10544112" y="4183123"/>
            <a:ext cx="18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APROBADOS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93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C9109A-6E60-45F5-B0F0-B80B538F1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2" y="521481"/>
            <a:ext cx="6915357" cy="610417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88D546-BAF4-4D1A-A36C-B63FDA54E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2135">
            <a:off x="7201758" y="198517"/>
            <a:ext cx="2741137" cy="30789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16E0CD-E8C1-4743-ADB4-4EF57629B36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467"/>
                    </a14:imgEffect>
                    <a14:imgEffect>
                      <a14:saturation sat="191000"/>
                    </a14:imgEffect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8759">
            <a:off x="9945937" y="3401100"/>
            <a:ext cx="2263496" cy="22634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21D092-5FEE-41D7-B096-845FA80E2E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83" y="2564081"/>
            <a:ext cx="3429001" cy="3429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3A24D8-01ED-4D58-85DC-AF72BB3C9B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10">
            <a:off x="9307893" y="343702"/>
            <a:ext cx="3134543" cy="31345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0E13DD-9F0F-40DE-A065-53880C2B29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4350">
            <a:off x="14085938" y="4861864"/>
            <a:ext cx="2617447" cy="26174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E73D69-3459-4FA6-B4D0-C069C37F6E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546" y="411820"/>
            <a:ext cx="3084111" cy="33251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2AC7C50-F287-4368-B464-D48F6CD3FF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5028" y="3573566"/>
            <a:ext cx="3429000" cy="3429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569E84-0B72-4355-AE5B-419CBE7FBAE6}"/>
              </a:ext>
            </a:extLst>
          </p:cNvPr>
          <p:cNvSpPr txBox="1"/>
          <p:nvPr/>
        </p:nvSpPr>
        <p:spPr>
          <a:xfrm rot="21296604">
            <a:off x="8023719" y="1127128"/>
            <a:ext cx="1465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PAGOS DE LA MATRICULA AL DIA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E2EE5C-4929-40C3-9507-71D1632ACE69}"/>
              </a:ext>
            </a:extLst>
          </p:cNvPr>
          <p:cNvSpPr txBox="1"/>
          <p:nvPr/>
        </p:nvSpPr>
        <p:spPr>
          <a:xfrm rot="269493">
            <a:off x="10219660" y="1368641"/>
            <a:ext cx="1465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BECADOS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7FA9F-AF47-4EBD-A860-3E0DAF989C01}"/>
              </a:ext>
            </a:extLst>
          </p:cNvPr>
          <p:cNvSpPr txBox="1"/>
          <p:nvPr/>
        </p:nvSpPr>
        <p:spPr>
          <a:xfrm>
            <a:off x="8082967" y="3816916"/>
            <a:ext cx="1892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ASIGNATURAS MATRICULADAS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1CC4FB-4371-4332-8639-7D982DBBD4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7330" y="7724236"/>
            <a:ext cx="2263496" cy="22634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D91C86A-4257-4925-AAD6-54EAB902A15A}"/>
              </a:ext>
            </a:extLst>
          </p:cNvPr>
          <p:cNvSpPr txBox="1"/>
          <p:nvPr/>
        </p:nvSpPr>
        <p:spPr>
          <a:xfrm rot="320028">
            <a:off x="10544112" y="4183123"/>
            <a:ext cx="18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APROBADOS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C706878-63CD-4B2C-B4F5-C440B2A57D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62" y="647968"/>
            <a:ext cx="3283623" cy="33251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BF1065-8F0E-487A-BED7-40CA3EBFDE81}"/>
              </a:ext>
            </a:extLst>
          </p:cNvPr>
          <p:cNvSpPr txBox="1"/>
          <p:nvPr/>
        </p:nvSpPr>
        <p:spPr>
          <a:xfrm rot="269493">
            <a:off x="8513334" y="1839820"/>
            <a:ext cx="18249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DEUDAS</a:t>
            </a:r>
          </a:p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  <a:endParaRPr lang="es-ES" sz="3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BA63C56-E7AC-457F-B8F6-889643A743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946" y="564220"/>
            <a:ext cx="3084111" cy="332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9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C9109A-6E60-45F5-B0F0-B80B538F1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2" y="521481"/>
            <a:ext cx="6915357" cy="610417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88D546-BAF4-4D1A-A36C-B63FDA54E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2135">
            <a:off x="7201758" y="198517"/>
            <a:ext cx="2741137" cy="30789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16E0CD-E8C1-4743-ADB4-4EF57629B36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467"/>
                    </a14:imgEffect>
                    <a14:imgEffect>
                      <a14:saturation sat="191000"/>
                    </a14:imgEffect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8759">
            <a:off x="9945937" y="3401100"/>
            <a:ext cx="2263496" cy="22634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21D092-5FEE-41D7-B096-845FA80E2E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83" y="2564081"/>
            <a:ext cx="3429001" cy="3429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3A24D8-01ED-4D58-85DC-AF72BB3C9B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10">
            <a:off x="9307893" y="343702"/>
            <a:ext cx="3134543" cy="31345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0E13DD-9F0F-40DE-A065-53880C2B29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4350">
            <a:off x="13370996" y="4633666"/>
            <a:ext cx="2617447" cy="26174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E73D69-3459-4FA6-B4D0-C069C37F6E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546" y="411820"/>
            <a:ext cx="3084111" cy="33251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2AC7C50-F287-4368-B464-D48F6CD3FF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455" y="1367275"/>
            <a:ext cx="3429000" cy="3429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569E84-0B72-4355-AE5B-419CBE7FBAE6}"/>
              </a:ext>
            </a:extLst>
          </p:cNvPr>
          <p:cNvSpPr txBox="1"/>
          <p:nvPr/>
        </p:nvSpPr>
        <p:spPr>
          <a:xfrm rot="21296604">
            <a:off x="8023719" y="1127128"/>
            <a:ext cx="1465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PAGOS DE LA MATRICULA AL DIA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E2EE5C-4929-40C3-9507-71D1632ACE69}"/>
              </a:ext>
            </a:extLst>
          </p:cNvPr>
          <p:cNvSpPr txBox="1"/>
          <p:nvPr/>
        </p:nvSpPr>
        <p:spPr>
          <a:xfrm rot="269493">
            <a:off x="10219660" y="1368641"/>
            <a:ext cx="1465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BECADOS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7FA9F-AF47-4EBD-A860-3E0DAF989C01}"/>
              </a:ext>
            </a:extLst>
          </p:cNvPr>
          <p:cNvSpPr txBox="1"/>
          <p:nvPr/>
        </p:nvSpPr>
        <p:spPr>
          <a:xfrm>
            <a:off x="8082967" y="3816916"/>
            <a:ext cx="1892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ASIGNATURAS MATRICULADAS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1CC4FB-4371-4332-8639-7D982DBBD4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7330" y="7724236"/>
            <a:ext cx="2263496" cy="22634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D91C86A-4257-4925-AAD6-54EAB902A15A}"/>
              </a:ext>
            </a:extLst>
          </p:cNvPr>
          <p:cNvSpPr txBox="1"/>
          <p:nvPr/>
        </p:nvSpPr>
        <p:spPr>
          <a:xfrm rot="320028">
            <a:off x="10544112" y="4183123"/>
            <a:ext cx="18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APROBADOS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C706878-63CD-4B2C-B4F5-C440B2A57D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62" y="647968"/>
            <a:ext cx="3283623" cy="332518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17E0D4-3695-44FF-A96F-62B402F1F887}"/>
              </a:ext>
            </a:extLst>
          </p:cNvPr>
          <p:cNvSpPr txBox="1"/>
          <p:nvPr/>
        </p:nvSpPr>
        <p:spPr>
          <a:xfrm rot="269493">
            <a:off x="8513334" y="1839820"/>
            <a:ext cx="18249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DEUDAS</a:t>
            </a:r>
          </a:p>
          <a:p>
            <a:pPr algn="ctr"/>
            <a:r>
              <a:rPr lang="es-E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  <a:endParaRPr lang="es-ES" sz="3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BA63C56-E7AC-457F-B8F6-889643A743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3135">
            <a:off x="8920399" y="2463882"/>
            <a:ext cx="3084111" cy="33251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3F40FD7-BD0E-4BE2-8E72-39B3ADCE161F}"/>
              </a:ext>
            </a:extLst>
          </p:cNvPr>
          <p:cNvSpPr txBox="1"/>
          <p:nvPr/>
        </p:nvSpPr>
        <p:spPr>
          <a:xfrm rot="815197">
            <a:off x="9112015" y="3357885"/>
            <a:ext cx="2526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ECONOMIA FAMILIAR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71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182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Arial</vt:lpstr>
      <vt:lpstr>Arial Black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Paula</dc:creator>
  <cp:lastModifiedBy>Paula</cp:lastModifiedBy>
  <cp:revision>63</cp:revision>
  <dcterms:created xsi:type="dcterms:W3CDTF">2024-11-17T17:10:47Z</dcterms:created>
  <dcterms:modified xsi:type="dcterms:W3CDTF">2024-11-18T20:26:18Z</dcterms:modified>
</cp:coreProperties>
</file>