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2" r:id="rId3"/>
    <p:sldId id="256" r:id="rId4"/>
    <p:sldId id="257" r:id="rId5"/>
    <p:sldId id="258" r:id="rId6"/>
    <p:sldId id="259" r:id="rId7"/>
    <p:sldId id="273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2F5A-1C01-49CE-893D-BFF260775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5816-FA1A-4E8D-BEFD-45107353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C7BA-684F-4687-9C71-7632C468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0E9E-DA7B-4619-A5B3-A60CB967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D6E8-BC9B-4570-B92A-231AD328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733-2A42-4CCD-A1CD-4F77201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F873B-FED8-435A-BB80-85DFF06A4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D96F-761D-4C63-A274-C016A18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C925-8AD3-4A8C-B199-11F3650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E980-3A4C-4FA6-85E7-D30784A3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0A35F-DDF3-4B61-9F46-927E272E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53F16-FCD8-438E-AF23-14E58A81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0ECC-5301-472F-B564-3F73A5E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A8EE-0B9D-4D15-991E-DE818AE7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30B7-E8D8-4C40-958A-67FE640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7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8400-9B46-4F1C-886C-09B3717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D3F4-4B10-492F-9A7B-79A34D09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4ECB-D960-4E95-8189-0CC900B8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0226-6FF3-4FEC-AB5E-D79D7276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FE41-89D3-4143-8442-3828F945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F4E-77FA-478E-BA95-4BA27431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63CB-FC8F-4F21-AF9B-767F0A56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7D72-4C8A-4916-8DEB-BB8D451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3CDF-2E2B-4B99-ABEA-27CBBA18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7D46-E925-4B79-BE0A-768C7F5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7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CB0E-7B88-45AD-AC3B-4DA118A9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042-EF1D-4B69-989B-1082B3F7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55CEC-E0F0-484E-9240-B4A7EB2FB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43D8C-48DD-4E96-8F5E-1D4BBC47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5E1F-3A0B-457B-8174-B9D25107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18BB-93D9-4328-AF61-65280558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9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8FEA-4972-4AEC-BA7A-78420E34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61CF-8749-4DB2-93A3-B61F8D4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1340-0237-4FD4-B025-53EBF76E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4259-19BF-4337-87DB-CA1674AD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56FCA-5A5D-4BC7-A4C6-A3AC21F6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9D627-7858-4926-9F80-3B7A79D0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0B69-8AED-4DBA-8F3C-B8C6ECCD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8D627-F1D6-4134-AA31-7F10771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8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529-97EB-41D5-8728-303E5BF2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F6DA9-C9A8-4F9C-AFD7-DC888C22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6122A-2FE5-4EC7-9273-D502B23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1F35-BA3D-4197-B274-506622A8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9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7BF-6121-40C7-AB78-7DA648A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D6FA6-627D-4236-A1E5-EC9663DF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48C9-0759-4168-A43D-0C1EE238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E81-B6BF-46FD-9283-75E675C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3D34-1486-4A13-BF47-6DA0AD9C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836AB-901E-4148-A819-8074DEED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2EEE-F81D-4B5D-A7C9-4EA4092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AF9A-7516-415A-9FD3-7400B2E2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F0F7-A0CA-4AD9-BCBD-093F5809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17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4698-6643-44ED-97E6-D0FF210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E17B-A41C-49D8-B330-57375DFBF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3D747-EDFB-4CE2-AB78-2C916D54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42DE-BF0F-4ECC-9E1A-FDA03F9A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A301-842C-41E2-8252-156B5968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EE70-1FAF-451A-89AE-A545127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1ED8D-1210-4B5F-97B2-D8EDEE77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2EF4-0795-459C-81AF-F06799D9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F05D-0A94-45E1-9AA2-F6CDE73B6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2766-A9C9-4A08-A101-0533F26A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2580-7DFA-47BE-B924-509D1D88D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00D62CDA-2CBB-4D60-9254-783D98F6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470A41-D6F8-483C-848D-94A8DEB26AD8}"/>
              </a:ext>
            </a:extLst>
          </p:cNvPr>
          <p:cNvSpPr/>
          <p:nvPr/>
        </p:nvSpPr>
        <p:spPr>
          <a:xfrm>
            <a:off x="838200" y="1027906"/>
            <a:ext cx="10273496" cy="478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5F7A4C8-5BC4-627B-085D-DB71A5153F35}"/>
              </a:ext>
            </a:extLst>
          </p:cNvPr>
          <p:cNvSpPr/>
          <p:nvPr/>
        </p:nvSpPr>
        <p:spPr>
          <a:xfrm>
            <a:off x="705080" y="1567543"/>
            <a:ext cx="6418862" cy="1346479"/>
          </a:xfrm>
          <a:prstGeom prst="rect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F6FC5D-64F0-5CD4-DADC-8CD6E1384CCB}"/>
              </a:ext>
            </a:extLst>
          </p:cNvPr>
          <p:cNvSpPr txBox="1"/>
          <p:nvPr/>
        </p:nvSpPr>
        <p:spPr>
          <a:xfrm>
            <a:off x="735725" y="4967291"/>
            <a:ext cx="5558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Análisis Exploratorio de Datos del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consumo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 de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actividades culturales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en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Madrid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D70B2E-5DEA-2156-82E1-C69916EBFAD9}"/>
              </a:ext>
            </a:extLst>
          </p:cNvPr>
          <p:cNvSpPr txBox="1"/>
          <p:nvPr/>
        </p:nvSpPr>
        <p:spPr>
          <a:xfrm>
            <a:off x="685798" y="1481196"/>
            <a:ext cx="5363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Museos</a:t>
            </a:r>
          </a:p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de la Comunidad de</a:t>
            </a:r>
          </a:p>
          <a:p>
            <a:r>
              <a:rPr lang="es-ES" sz="9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Madrid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BBC052-61DF-E2DD-D04B-8A7BCED23D43}"/>
              </a:ext>
            </a:extLst>
          </p:cNvPr>
          <p:cNvSpPr txBox="1"/>
          <p:nvPr/>
        </p:nvSpPr>
        <p:spPr>
          <a:xfrm>
            <a:off x="735725" y="5790190"/>
            <a:ext cx="5558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Paula García Fernández</a:t>
            </a:r>
          </a:p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Noviembre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EE7D2-F0AC-4830-A2EB-479EB0AA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6676"/>
                    </a14:imgEffect>
                    <a14:imgEffect>
                      <a14:brightnessContrast bright="6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42" y="134131"/>
            <a:ext cx="4935033" cy="6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003487-813F-4A26-92F7-5E9F1C881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6B638-D9A4-4656-8EB8-5118A91E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2AB95-6A47-4D62-AD04-F66BF444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7000"/>
                    </a14:imgEffect>
                    <a14:imgEffect>
                      <a14:colorTemperature colorTemp="5965"/>
                    </a14:imgEffect>
                    <a14:imgEffect>
                      <a14:saturation sat="136000"/>
                    </a14:imgEffect>
                    <a14:imgEffect>
                      <a14:brightnessContrast bright="1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766">
            <a:off x="7211915" y="330198"/>
            <a:ext cx="4561733" cy="6197600"/>
          </a:xfrm>
        </p:spPr>
      </p:pic>
    </p:spTree>
    <p:extLst>
      <p:ext uri="{BB962C8B-B14F-4D97-AF65-F5344CB8AC3E}">
        <p14:creationId xmlns:p14="http://schemas.microsoft.com/office/powerpoint/2010/main" val="21984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803EB2-97E0-4DB4-954A-E310AA226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A9B1FD-6398-469E-BE44-107B76D9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C78288-4E17-424E-9B48-D8E0CBD3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8" y="1289560"/>
            <a:ext cx="6180959" cy="390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57999-CA68-4E18-B841-0B8E675CC5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2" t="8745" r="714" b="76885"/>
          <a:stretch/>
        </p:blipFill>
        <p:spPr>
          <a:xfrm>
            <a:off x="10523622" y="5538537"/>
            <a:ext cx="906379" cy="561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4F5C5-68BD-4C13-A9F0-79FC4608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6"/>
          <a:stretch/>
        </p:blipFill>
        <p:spPr>
          <a:xfrm>
            <a:off x="6213691" y="1289560"/>
            <a:ext cx="5216310" cy="39072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844074-0EAC-43D8-B539-AD83F9DFEA50}"/>
              </a:ext>
            </a:extLst>
          </p:cNvPr>
          <p:cNvSpPr/>
          <p:nvPr/>
        </p:nvSpPr>
        <p:spPr>
          <a:xfrm>
            <a:off x="7224777" y="1661159"/>
            <a:ext cx="1463911" cy="423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0822D-96FB-49A4-95F1-4DBEC1762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3" t="9049" r="57736" b="8662"/>
          <a:stretch/>
        </p:blipFill>
        <p:spPr>
          <a:xfrm>
            <a:off x="7024454" y="2011046"/>
            <a:ext cx="1801847" cy="2835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AF882-300E-41FE-9354-4009DD13D5A7}"/>
              </a:ext>
            </a:extLst>
          </p:cNvPr>
          <p:cNvSpPr/>
          <p:nvPr/>
        </p:nvSpPr>
        <p:spPr>
          <a:xfrm>
            <a:off x="14056005" y="2071614"/>
            <a:ext cx="1463911" cy="105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4A33F-75B8-41F7-8A00-09E3DDB9067E}"/>
              </a:ext>
            </a:extLst>
          </p:cNvPr>
          <p:cNvSpPr/>
          <p:nvPr/>
        </p:nvSpPr>
        <p:spPr>
          <a:xfrm>
            <a:off x="5865306" y="1131992"/>
            <a:ext cx="549366" cy="105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851108-1C20-408F-8647-18D2A8F27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3" t="7392" r="1124" b="77213"/>
          <a:stretch/>
        </p:blipFill>
        <p:spPr>
          <a:xfrm>
            <a:off x="4531771" y="5525703"/>
            <a:ext cx="1267326" cy="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E2FD5E-042C-46C9-BC2B-6050B252E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951C7-F6C8-41E6-9DCA-8C2F70759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5235A-E62D-4296-9DA0-6B0B136A4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12" y="7418066"/>
            <a:ext cx="5826367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8A1030-4F47-43EA-AA2E-560FDA366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2000"/>
                    </a14:imgEffect>
                    <a14:imgEffect>
                      <a14:brightnessContrast bright="9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5" y="699843"/>
            <a:ext cx="4814441" cy="5796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9CD3-128C-4DB4-AD48-ED892D229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  <a14:imgEffect>
                      <a14:brightnessContrast bright="9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66" y="699843"/>
            <a:ext cx="4814441" cy="57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72931A-85A6-4D4A-9D6E-300FD56F7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1499C-E3CB-4370-9AE9-468CF418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8E782-51D2-470B-A0FB-98EB1A363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6933"/>
            <a:ext cx="10917113" cy="54149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99E74-5053-4D69-B2E5-CB5A9C24E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02" y="549684"/>
            <a:ext cx="10060578" cy="59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2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8D0CA7-C992-4C48-9C11-314292D29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9FE1A1-86A0-4A05-A41D-37E1A8189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9C4C7-1294-49F1-B05A-D978E5A5A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6" b="1261"/>
          <a:stretch/>
        </p:blipFill>
        <p:spPr>
          <a:xfrm>
            <a:off x="1123246" y="740389"/>
            <a:ext cx="10662356" cy="53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6FE8-4E9A-429D-9574-10E07856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4AA6-1F6A-44EA-AD07-53EA870C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03C1E-B8C8-4B99-A5E2-7AFE89FC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F322C-CB42-4F25-9873-A24C5286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04FA4-5BFA-45FC-B99C-AF749CD5F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805A9-6BB6-4104-B119-72DDC1C0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2D4AF-EF18-4B1F-B64C-885F4FDD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3D8AC-C501-49E2-A9C8-5F1CBE8D3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84" y="0"/>
            <a:ext cx="6569516" cy="6864475"/>
          </a:xfrm>
        </p:spPr>
      </p:pic>
    </p:spTree>
    <p:extLst>
      <p:ext uri="{BB962C8B-B14F-4D97-AF65-F5344CB8AC3E}">
        <p14:creationId xmlns:p14="http://schemas.microsoft.com/office/powerpoint/2010/main" val="3227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</dc:creator>
  <cp:lastModifiedBy>Paula</cp:lastModifiedBy>
  <cp:revision>31</cp:revision>
  <dcterms:created xsi:type="dcterms:W3CDTF">2024-11-17T17:10:47Z</dcterms:created>
  <dcterms:modified xsi:type="dcterms:W3CDTF">2024-11-18T20:26:54Z</dcterms:modified>
</cp:coreProperties>
</file>