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70" r:id="rId4"/>
    <p:sldId id="258" r:id="rId5"/>
    <p:sldId id="268" r:id="rId6"/>
    <p:sldId id="261" r:id="rId7"/>
    <p:sldId id="262" r:id="rId8"/>
    <p:sldId id="266" r:id="rId9"/>
    <p:sldId id="267" r:id="rId10"/>
    <p:sldId id="269" r:id="rId11"/>
    <p:sldId id="26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8392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276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338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119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34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284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8436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059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9129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0188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921594-92AD-3B42-4460-F4DF3755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9A978B-7BE9-6B76-0F19-B43D6AF8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8AA4C2-9BF5-1EC1-3ED1-EEBD241A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D05D36-581F-5B75-5564-5BA1460B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C5A82CD-5E04-330E-1EB7-616BA40A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56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7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868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25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63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72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103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681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27A-7E62-4D27-AD0A-7BB323DBCD69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A893-EEBA-47AB-BA8A-618FC2D93A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27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>
                <a:tint val="90000"/>
                <a:lumMod val="110000"/>
                <a:alpha val="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7854827A-7E62-4D27-AD0A-7BB323DBCD69}" type="datetimeFigureOut">
              <a:rPr lang="nb-NO" smtClean="0"/>
              <a:pPr/>
              <a:t>09.10.2023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A582A893-EEBA-47AB-BA8A-618FC2D93AFF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99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SuzKq5GCeC7LV9PbA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nnija.goleva-fjellet@usn.no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3D00-DC43-42C2-87C9-11EEF4ADE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871040"/>
          </a:xfrm>
        </p:spPr>
        <p:txBody>
          <a:bodyPr/>
          <a:lstStyle/>
          <a:p>
            <a:r>
              <a:rPr lang="nb-NO" dirty="0"/>
              <a:t>Data 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94F72-5106-45DA-89A4-88283182A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965960"/>
          </a:xfrm>
        </p:spPr>
        <p:txBody>
          <a:bodyPr>
            <a:noAutofit/>
          </a:bodyPr>
          <a:lstStyle/>
          <a:p>
            <a:r>
              <a:rPr lang="nb-NO" sz="2000" b="1" cap="none" dirty="0" err="1">
                <a:solidFill>
                  <a:schemeClr val="tx1"/>
                </a:solidFill>
              </a:rPr>
              <a:t>Starting</a:t>
            </a:r>
            <a:r>
              <a:rPr lang="nb-NO" sz="2000" b="1" dirty="0">
                <a:solidFill>
                  <a:schemeClr val="tx1"/>
                </a:solidFill>
              </a:rPr>
              <a:t> 12:15</a:t>
            </a:r>
          </a:p>
          <a:p>
            <a:r>
              <a:rPr lang="nb-NO" sz="2000" b="1" cap="none" dirty="0">
                <a:solidFill>
                  <a:schemeClr val="tx1"/>
                </a:solidFill>
              </a:rPr>
              <a:t>If </a:t>
            </a:r>
            <a:r>
              <a:rPr lang="nb-NO" sz="2000" b="1" cap="none" dirty="0" err="1">
                <a:solidFill>
                  <a:schemeClr val="tx1"/>
                </a:solidFill>
              </a:rPr>
              <a:t>you</a:t>
            </a:r>
            <a:r>
              <a:rPr lang="nb-NO" sz="2000" b="1" cap="none" dirty="0">
                <a:solidFill>
                  <a:schemeClr val="tx1"/>
                </a:solidFill>
              </a:rPr>
              <a:t> have </a:t>
            </a:r>
            <a:r>
              <a:rPr lang="nb-NO" sz="2000" b="1" cap="none" dirty="0" err="1">
                <a:solidFill>
                  <a:schemeClr val="tx1"/>
                </a:solidFill>
              </a:rPr>
              <a:t>had</a:t>
            </a:r>
            <a:r>
              <a:rPr lang="nb-NO" sz="2000" b="1" cap="none" dirty="0">
                <a:solidFill>
                  <a:schemeClr val="tx1"/>
                </a:solidFill>
              </a:rPr>
              <a:t> trouble </a:t>
            </a:r>
            <a:r>
              <a:rPr lang="nb-NO" sz="2000" b="1" cap="none" dirty="0" err="1">
                <a:solidFill>
                  <a:schemeClr val="tx1"/>
                </a:solidFill>
              </a:rPr>
              <a:t>downloading</a:t>
            </a:r>
            <a:r>
              <a:rPr lang="nb-NO" sz="2000" b="1" cap="none" dirty="0">
                <a:solidFill>
                  <a:schemeClr val="tx1"/>
                </a:solidFill>
              </a:rPr>
              <a:t> R, </a:t>
            </a:r>
            <a:r>
              <a:rPr lang="nb-NO" sz="2000" b="1" cap="none" dirty="0" err="1">
                <a:solidFill>
                  <a:schemeClr val="tx1"/>
                </a:solidFill>
              </a:rPr>
              <a:t>please</a:t>
            </a:r>
            <a:r>
              <a:rPr lang="nb-NO" sz="2000" b="1" cap="none" dirty="0">
                <a:solidFill>
                  <a:schemeClr val="tx1"/>
                </a:solidFill>
              </a:rPr>
              <a:t> let </a:t>
            </a:r>
            <a:r>
              <a:rPr lang="nb-NO" sz="2000" b="1" cap="none" dirty="0" err="1">
                <a:solidFill>
                  <a:schemeClr val="tx1"/>
                </a:solidFill>
              </a:rPr>
              <a:t>me</a:t>
            </a:r>
            <a:r>
              <a:rPr lang="nb-NO" sz="2000" b="1" cap="none" dirty="0">
                <a:solidFill>
                  <a:schemeClr val="tx1"/>
                </a:solidFill>
              </a:rPr>
              <a:t> </a:t>
            </a:r>
            <a:r>
              <a:rPr lang="nb-NO" sz="2000" b="1" cap="none" dirty="0" err="1">
                <a:solidFill>
                  <a:schemeClr val="tx1"/>
                </a:solidFill>
              </a:rPr>
              <a:t>know</a:t>
            </a:r>
            <a:r>
              <a:rPr lang="nb-NO" sz="2000" b="1" cap="none" dirty="0">
                <a:solidFill>
                  <a:schemeClr val="tx1"/>
                </a:solidFill>
              </a:rPr>
              <a:t> </a:t>
            </a:r>
            <a:r>
              <a:rPr lang="nb-NO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nb-NO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77C61-221D-4A1B-8E2B-9FE5E5C7F844}"/>
              </a:ext>
            </a:extLst>
          </p:cNvPr>
          <p:cNvSpPr txBox="1"/>
          <p:nvPr/>
        </p:nvSpPr>
        <p:spPr>
          <a:xfrm>
            <a:off x="4257675" y="453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EE502 Statistics and Study Designs</a:t>
            </a:r>
            <a:endParaRPr lang="nb-N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18C7-BB93-4F66-A2EB-FDB6B92B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Today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C74F-35B5-4B08-A923-AE173EC7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cap="none" dirty="0" err="1"/>
              <a:t>We</a:t>
            </a:r>
            <a:r>
              <a:rPr lang="nb-NO" cap="none" dirty="0"/>
              <a:t> </a:t>
            </a:r>
            <a:r>
              <a:rPr lang="nb-NO" cap="none" dirty="0" err="1"/>
              <a:t>go</a:t>
            </a:r>
            <a:r>
              <a:rPr lang="nb-NO" cap="none" dirty="0"/>
              <a:t> </a:t>
            </a:r>
            <a:r>
              <a:rPr lang="nb-NO" cap="none" dirty="0" err="1"/>
              <a:t>through</a:t>
            </a:r>
            <a:r>
              <a:rPr lang="nb-NO" cap="none" dirty="0"/>
              <a:t> </a:t>
            </a:r>
            <a:r>
              <a:rPr lang="nb-NO" cap="none" dirty="0" err="1"/>
              <a:t>the</a:t>
            </a:r>
            <a:r>
              <a:rPr lang="nb-NO" cap="none" dirty="0"/>
              <a:t> </a:t>
            </a:r>
            <a:r>
              <a:rPr lang="nb-NO" cap="none" dirty="0" err="1"/>
              <a:t>whole</a:t>
            </a:r>
            <a:r>
              <a:rPr lang="nb-NO" cap="none" dirty="0"/>
              <a:t> «</a:t>
            </a:r>
            <a:r>
              <a:rPr lang="nb-NO" cap="none" dirty="0" err="1"/>
              <a:t>learning</a:t>
            </a:r>
            <a:r>
              <a:rPr lang="nb-NO" cap="none" dirty="0"/>
              <a:t> </a:t>
            </a:r>
            <a:r>
              <a:rPr lang="nb-NO" cap="none" dirty="0" err="1"/>
              <a:t>the</a:t>
            </a:r>
            <a:r>
              <a:rPr lang="nb-NO" cap="none" dirty="0"/>
              <a:t> </a:t>
            </a:r>
            <a:r>
              <a:rPr lang="nb-NO" cap="none" dirty="0" err="1"/>
              <a:t>tools</a:t>
            </a:r>
            <a:r>
              <a:rPr lang="nb-NO" cap="none" dirty="0"/>
              <a:t>» part </a:t>
            </a:r>
            <a:r>
              <a:rPr lang="nb-NO" cap="none" dirty="0" err="1"/>
              <a:t>together</a:t>
            </a:r>
            <a:endParaRPr lang="nb-NO" cap="none" dirty="0"/>
          </a:p>
          <a:p>
            <a:r>
              <a:rPr lang="nb-NO" cap="none" dirty="0" err="1"/>
              <a:t>We</a:t>
            </a:r>
            <a:r>
              <a:rPr lang="nb-NO" cap="none" dirty="0"/>
              <a:t> </a:t>
            </a:r>
            <a:r>
              <a:rPr lang="nb-NO" cap="none" dirty="0" err="1"/>
              <a:t>will</a:t>
            </a:r>
            <a:r>
              <a:rPr lang="nb-NO" cap="none" dirty="0"/>
              <a:t> have </a:t>
            </a:r>
            <a:r>
              <a:rPr lang="nb-NO" cap="none" dirty="0" err="1"/>
              <a:t>some</a:t>
            </a:r>
            <a:r>
              <a:rPr lang="nb-NO" cap="none" dirty="0"/>
              <a:t> time for </a:t>
            </a:r>
            <a:r>
              <a:rPr lang="nb-NO" cap="none" dirty="0" err="1"/>
              <a:t>helping</a:t>
            </a:r>
            <a:r>
              <a:rPr lang="nb-NO" cap="none" dirty="0"/>
              <a:t> </a:t>
            </a:r>
            <a:r>
              <a:rPr lang="nb-NO" cap="none" dirty="0" err="1"/>
              <a:t>people</a:t>
            </a:r>
            <a:r>
              <a:rPr lang="nb-NO" cap="none" dirty="0"/>
              <a:t> </a:t>
            </a:r>
            <a:r>
              <a:rPr lang="nb-NO" cap="none" dirty="0" err="1"/>
              <a:t>getting</a:t>
            </a:r>
            <a:r>
              <a:rPr lang="nb-NO" cap="none" dirty="0"/>
              <a:t> </a:t>
            </a:r>
            <a:r>
              <a:rPr lang="nb-NO" cap="none" dirty="0" err="1"/>
              <a:t>along</a:t>
            </a:r>
            <a:r>
              <a:rPr lang="nb-NO" cap="none" dirty="0"/>
              <a:t> (</a:t>
            </a:r>
            <a:r>
              <a:rPr lang="nb-NO" cap="none" dirty="0" err="1"/>
              <a:t>but</a:t>
            </a:r>
            <a:r>
              <a:rPr lang="nb-NO" cap="none" dirty="0"/>
              <a:t> </a:t>
            </a:r>
            <a:r>
              <a:rPr lang="nb-NO" cap="none" dirty="0" err="1"/>
              <a:t>of</a:t>
            </a:r>
            <a:r>
              <a:rPr lang="nb-NO" cap="none" dirty="0"/>
              <a:t> </a:t>
            </a:r>
            <a:r>
              <a:rPr lang="nb-NO" cap="none" dirty="0" err="1"/>
              <a:t>course</a:t>
            </a:r>
            <a:r>
              <a:rPr lang="nb-NO" cap="none" dirty="0"/>
              <a:t> not </a:t>
            </a:r>
            <a:r>
              <a:rPr lang="nb-NO" cap="none" dirty="0" err="1"/>
              <a:t>endless</a:t>
            </a:r>
            <a:r>
              <a:rPr lang="nb-NO" cap="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2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590F-9A71-450D-A0A6-F3BAFB6A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0BD7-F662-48FB-91D4-1A884D4A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5038725"/>
          </a:xfrm>
        </p:spPr>
        <p:txBody>
          <a:bodyPr>
            <a:normAutofit/>
          </a:bodyPr>
          <a:lstStyle/>
          <a:p>
            <a:r>
              <a:rPr lang="nb-NO" cap="none" dirty="0"/>
              <a:t>Hope </a:t>
            </a:r>
            <a:r>
              <a:rPr lang="nb-NO" cap="none" dirty="0" err="1"/>
              <a:t>you</a:t>
            </a:r>
            <a:r>
              <a:rPr lang="nb-NO" cap="none" dirty="0"/>
              <a:t> </a:t>
            </a:r>
            <a:r>
              <a:rPr lang="nb-NO" cap="none" dirty="0" err="1"/>
              <a:t>managed</a:t>
            </a:r>
            <a:r>
              <a:rPr lang="nb-NO" cap="none" dirty="0"/>
              <a:t> to </a:t>
            </a:r>
            <a:r>
              <a:rPr lang="nb-NO" cap="none" dirty="0" err="1"/>
              <a:t>download</a:t>
            </a:r>
            <a:r>
              <a:rPr lang="nb-NO" cap="none" dirty="0"/>
              <a:t> R?</a:t>
            </a:r>
          </a:p>
          <a:p>
            <a:endParaRPr lang="nb-NO" cap="none" dirty="0"/>
          </a:p>
          <a:p>
            <a:endParaRPr lang="nb-NO" cap="none" dirty="0"/>
          </a:p>
          <a:p>
            <a:endParaRPr lang="nb-NO" cap="none" dirty="0"/>
          </a:p>
          <a:p>
            <a:endParaRPr lang="nb-NO" cap="none" dirty="0"/>
          </a:p>
          <a:p>
            <a:r>
              <a:rPr lang="nb-NO" cap="none" dirty="0"/>
              <a:t>R is a </a:t>
            </a:r>
            <a:r>
              <a:rPr lang="nb-NO" cap="none" dirty="0" err="1"/>
              <a:t>really</a:t>
            </a:r>
            <a:r>
              <a:rPr lang="nb-NO" cap="none" dirty="0"/>
              <a:t> </a:t>
            </a:r>
            <a:r>
              <a:rPr lang="nb-NO" cap="none" dirty="0" err="1"/>
              <a:t>good</a:t>
            </a:r>
            <a:r>
              <a:rPr lang="nb-NO" cap="none" dirty="0"/>
              <a:t> (and </a:t>
            </a:r>
            <a:r>
              <a:rPr lang="nb-NO" cap="none" dirty="0" err="1"/>
              <a:t>widely</a:t>
            </a:r>
            <a:r>
              <a:rPr lang="nb-NO" cap="none" dirty="0"/>
              <a:t> used!) </a:t>
            </a:r>
            <a:r>
              <a:rPr lang="nb-NO" cap="none" dirty="0" err="1"/>
              <a:t>tool</a:t>
            </a:r>
            <a:r>
              <a:rPr lang="nb-NO" cap="none" dirty="0"/>
              <a:t> for </a:t>
            </a:r>
            <a:r>
              <a:rPr lang="nb-NO" cap="none" dirty="0" err="1"/>
              <a:t>doing</a:t>
            </a:r>
            <a:r>
              <a:rPr lang="nb-NO" cap="none" dirty="0"/>
              <a:t> data </a:t>
            </a:r>
            <a:r>
              <a:rPr lang="nb-NO" cap="none" dirty="0" err="1"/>
              <a:t>cleaning</a:t>
            </a:r>
            <a:r>
              <a:rPr lang="nb-NO" cap="none" dirty="0"/>
              <a:t>, </a:t>
            </a:r>
            <a:r>
              <a:rPr lang="nb-NO" cap="none" dirty="0" err="1"/>
              <a:t>statistics</a:t>
            </a:r>
            <a:r>
              <a:rPr lang="nb-NO" cap="none" dirty="0"/>
              <a:t>, </a:t>
            </a:r>
            <a:r>
              <a:rPr lang="nb-NO" cap="none" dirty="0" err="1"/>
              <a:t>visualising</a:t>
            </a:r>
            <a:r>
              <a:rPr lang="nb-NO" cap="none" dirty="0"/>
              <a:t> etc. </a:t>
            </a:r>
          </a:p>
          <a:p>
            <a:pPr lvl="1"/>
            <a:r>
              <a:rPr lang="nb-NO" sz="2000" cap="none" dirty="0" err="1"/>
              <a:t>But</a:t>
            </a:r>
            <a:r>
              <a:rPr lang="nb-NO" sz="2000" cap="none" dirty="0"/>
              <a:t>: for </a:t>
            </a:r>
            <a:r>
              <a:rPr lang="nb-NO" sz="2000" cap="none" dirty="0" err="1"/>
              <a:t>many</a:t>
            </a:r>
            <a:r>
              <a:rPr lang="nb-NO" sz="2000" cap="none" dirty="0"/>
              <a:t> </a:t>
            </a:r>
            <a:r>
              <a:rPr lang="nb-NO" sz="2000" cap="none" dirty="0" err="1"/>
              <a:t>of</a:t>
            </a:r>
            <a:r>
              <a:rPr lang="nb-NO" sz="2000" cap="none" dirty="0"/>
              <a:t> </a:t>
            </a:r>
            <a:r>
              <a:rPr lang="nb-NO" sz="2000" cap="none" dirty="0" err="1"/>
              <a:t>you</a:t>
            </a:r>
            <a:r>
              <a:rPr lang="nb-NO" sz="2000" cap="none" dirty="0"/>
              <a:t>: </a:t>
            </a:r>
            <a:r>
              <a:rPr lang="nb-NO" sz="2000" cap="none" dirty="0" err="1"/>
              <a:t>new</a:t>
            </a:r>
            <a:r>
              <a:rPr lang="nb-NO" sz="2000" cap="none" dirty="0"/>
              <a:t> software? </a:t>
            </a:r>
          </a:p>
          <a:p>
            <a:pPr lvl="2"/>
            <a:r>
              <a:rPr lang="nb-NO" sz="2000" cap="none" dirty="0" err="1"/>
              <a:t>Need</a:t>
            </a:r>
            <a:r>
              <a:rPr lang="nb-NO" sz="2000" cap="none" dirty="0"/>
              <a:t> to </a:t>
            </a:r>
            <a:r>
              <a:rPr lang="nb-NO" sz="2000" cap="none" dirty="0" err="1"/>
              <a:t>learn</a:t>
            </a:r>
            <a:r>
              <a:rPr lang="nb-NO" sz="2000" cap="none" dirty="0"/>
              <a:t> </a:t>
            </a:r>
            <a:r>
              <a:rPr lang="nb-NO" sz="2000" cap="none" dirty="0" err="1"/>
              <a:t>new</a:t>
            </a:r>
            <a:r>
              <a:rPr lang="nb-NO" sz="2000" cap="none" dirty="0"/>
              <a:t> ‘</a:t>
            </a:r>
            <a:r>
              <a:rPr lang="nb-NO" sz="2000" cap="none" dirty="0" err="1"/>
              <a:t>language</a:t>
            </a:r>
            <a:r>
              <a:rPr lang="nb-NO" sz="2000" cap="none" dirty="0"/>
              <a:t>’, etc.</a:t>
            </a:r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BB91D-5CE5-4720-8706-4E0066CD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840"/>
            <a:ext cx="512516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1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AE66-8C3A-4C1C-B88E-E378DAD5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Student data </a:t>
            </a:r>
            <a:r>
              <a:rPr lang="nb-NO" dirty="0" err="1"/>
              <a:t>set</a:t>
            </a:r>
            <a:r>
              <a:rPr lang="nb-NO" dirty="0"/>
              <a:t>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D82E-C58C-439A-A385-77FCF74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https://forms.gle/SuzKq5GCeC7LV9PbA</a:t>
            </a:r>
            <a:endParaRPr lang="nb-NO" dirty="0"/>
          </a:p>
          <a:p>
            <a:endParaRPr lang="nb-NO" cap="none" dirty="0"/>
          </a:p>
          <a:p>
            <a:r>
              <a:rPr lang="nb-NO" cap="none" dirty="0" err="1"/>
              <a:t>Fill</a:t>
            </a:r>
            <a:r>
              <a:rPr lang="nb-NO" cap="none" dirty="0"/>
              <a:t> </a:t>
            </a:r>
            <a:r>
              <a:rPr lang="nb-NO" cap="none" dirty="0" err="1"/>
              <a:t>out</a:t>
            </a:r>
            <a:r>
              <a:rPr lang="nb-NO" cap="none" dirty="0"/>
              <a:t> </a:t>
            </a:r>
            <a:r>
              <a:rPr lang="nb-NO" cap="none" dirty="0" err="1"/>
              <a:t>the</a:t>
            </a:r>
            <a:r>
              <a:rPr lang="nb-NO" cap="none" dirty="0"/>
              <a:t> form</a:t>
            </a:r>
          </a:p>
          <a:p>
            <a:pPr marL="0" indent="0">
              <a:buNone/>
            </a:pPr>
            <a:endParaRPr lang="nb-NO" cap="none" dirty="0"/>
          </a:p>
          <a:p>
            <a:r>
              <a:rPr lang="nb-NO" cap="none" dirty="0"/>
              <a:t>I </a:t>
            </a:r>
            <a:r>
              <a:rPr lang="nb-NO" cap="none" dirty="0" err="1"/>
              <a:t>will</a:t>
            </a:r>
            <a:r>
              <a:rPr lang="nb-NO" cap="none" dirty="0"/>
              <a:t> </a:t>
            </a:r>
            <a:r>
              <a:rPr lang="nb-NO" cap="none" dirty="0" err="1"/>
              <a:t>upload</a:t>
            </a:r>
            <a:r>
              <a:rPr lang="nb-NO" cap="none" dirty="0"/>
              <a:t> </a:t>
            </a:r>
            <a:r>
              <a:rPr lang="nb-NO" cap="none" dirty="0" err="1"/>
              <a:t>the</a:t>
            </a:r>
            <a:r>
              <a:rPr lang="nb-NO" cap="none" dirty="0"/>
              <a:t> </a:t>
            </a:r>
            <a:r>
              <a:rPr lang="nb-NO" cap="none" dirty="0" err="1"/>
              <a:t>dataset</a:t>
            </a:r>
            <a:r>
              <a:rPr lang="nb-NO" cap="none" dirty="0"/>
              <a:t> to canvas</a:t>
            </a:r>
          </a:p>
          <a:p>
            <a:pPr lvl="1"/>
            <a:r>
              <a:rPr lang="nb-NO" sz="2000" cap="none" dirty="0" err="1"/>
              <a:t>Then</a:t>
            </a:r>
            <a:r>
              <a:rPr lang="nb-NO" sz="2000" cap="none" dirty="0"/>
              <a:t> </a:t>
            </a:r>
            <a:r>
              <a:rPr lang="nb-NO" sz="2000" cap="none" dirty="0" err="1"/>
              <a:t>you</a:t>
            </a:r>
            <a:r>
              <a:rPr lang="nb-NO" sz="2000" cap="none" dirty="0"/>
              <a:t> </a:t>
            </a:r>
            <a:r>
              <a:rPr lang="nb-NO" sz="2000" cap="none" dirty="0" err="1"/>
              <a:t>can</a:t>
            </a:r>
            <a:r>
              <a:rPr lang="nb-NO" sz="2000" cap="none" dirty="0"/>
              <a:t> </a:t>
            </a:r>
            <a:r>
              <a:rPr lang="nb-NO" sz="2000" cap="none" dirty="0" err="1"/>
              <a:t>use</a:t>
            </a:r>
            <a:r>
              <a:rPr lang="nb-NO" sz="2000" cap="none" dirty="0"/>
              <a:t> it in R</a:t>
            </a:r>
          </a:p>
        </p:txBody>
      </p:sp>
    </p:spTree>
    <p:extLst>
      <p:ext uri="{BB962C8B-B14F-4D97-AF65-F5344CB8AC3E}">
        <p14:creationId xmlns:p14="http://schemas.microsoft.com/office/powerpoint/2010/main" val="62374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7736-5EC3-42A8-8EDF-880B522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5148"/>
          </a:xfrm>
        </p:spPr>
        <p:txBody>
          <a:bodyPr/>
          <a:lstStyle/>
          <a:p>
            <a:r>
              <a:rPr lang="nb-NO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13D2-40C3-4F55-8BF2-D620E254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665"/>
            <a:ext cx="10515600" cy="4351337"/>
          </a:xfrm>
        </p:spPr>
        <p:txBody>
          <a:bodyPr/>
          <a:lstStyle/>
          <a:p>
            <a:pPr marL="0" indent="0">
              <a:buNone/>
            </a:pPr>
            <a:endParaRPr lang="nb-NO" b="1" cap="none" dirty="0"/>
          </a:p>
          <a:p>
            <a:pPr marL="0" indent="0">
              <a:buNone/>
            </a:pPr>
            <a:r>
              <a:rPr lang="nb-NO" sz="2400" b="1" cap="none" dirty="0">
                <a:cs typeface="Calibri" panose="020F0502020204030204" pitchFamily="34" charset="0"/>
              </a:rPr>
              <a:t>Sannija Goleva-Fjellet </a:t>
            </a:r>
            <a:r>
              <a:rPr lang="nb-NO" dirty="0">
                <a:cs typeface="Calibri" panose="020F0502020204030204" pitchFamily="34" charset="0"/>
              </a:rPr>
              <a:t>(</a:t>
            </a:r>
            <a:r>
              <a:rPr lang="nb-NO" cap="none" dirty="0">
                <a:cs typeface="Calibri" panose="020F0502020204030204" pitchFamily="34" charset="0"/>
                <a:hlinkClick r:id="rId2"/>
              </a:rPr>
              <a:t>sannija.goleva-fjellet@usn.no</a:t>
            </a:r>
            <a:r>
              <a:rPr lang="nb-NO" dirty="0">
                <a:cs typeface="Calibri" panose="020F0502020204030204" pitchFamily="34" charset="0"/>
              </a:rPr>
              <a:t>, )</a:t>
            </a:r>
          </a:p>
          <a:p>
            <a:r>
              <a:rPr lang="nb-NO" cap="none" dirty="0" err="1">
                <a:cs typeface="Calibri" panose="020F0502020204030204" pitchFamily="34" charset="0"/>
              </a:rPr>
              <a:t>Associate</a:t>
            </a:r>
            <a:r>
              <a:rPr lang="nb-NO" cap="none" dirty="0">
                <a:cs typeface="Calibri" panose="020F0502020204030204" pitchFamily="34" charset="0"/>
              </a:rPr>
              <a:t> professor at </a:t>
            </a:r>
            <a:r>
              <a:rPr lang="nb-NO" dirty="0">
                <a:cs typeface="Calibri" panose="020F0502020204030204" pitchFamily="34" charset="0"/>
              </a:rPr>
              <a:t>INHM</a:t>
            </a:r>
          </a:p>
          <a:p>
            <a:r>
              <a:rPr lang="nb-NO" cap="none" dirty="0" err="1">
                <a:cs typeface="Calibri" panose="020F0502020204030204" pitchFamily="34" charset="0"/>
              </a:rPr>
              <a:t>Molecular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biologist</a:t>
            </a:r>
            <a:r>
              <a:rPr lang="nb-NO" cap="none" dirty="0">
                <a:cs typeface="Calibri" panose="020F0502020204030204" pitchFamily="34" charset="0"/>
              </a:rPr>
              <a:t>: </a:t>
            </a:r>
            <a:r>
              <a:rPr lang="nb-NO" cap="none" dirty="0" err="1">
                <a:cs typeface="Calibri" panose="020F0502020204030204" pitchFamily="34" charset="0"/>
              </a:rPr>
              <a:t>exercise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genetics</a:t>
            </a:r>
            <a:r>
              <a:rPr lang="nb-NO" cap="none" dirty="0">
                <a:cs typeface="Calibri" panose="020F0502020204030204" pitchFamily="34" charset="0"/>
              </a:rPr>
              <a:t> &amp; </a:t>
            </a:r>
            <a:r>
              <a:rPr lang="nb-NO" cap="none" dirty="0" err="1">
                <a:cs typeface="Calibri" panose="020F0502020204030204" pitchFamily="34" charset="0"/>
              </a:rPr>
              <a:t>ecology</a:t>
            </a:r>
            <a:endParaRPr lang="nb-NO" cap="none" dirty="0">
              <a:cs typeface="Calibri" panose="020F0502020204030204" pitchFamily="34" charset="0"/>
            </a:endParaRPr>
          </a:p>
          <a:p>
            <a:r>
              <a:rPr lang="nb-NO" cap="none" dirty="0">
                <a:cs typeface="Calibri" panose="020F0502020204030204" pitchFamily="34" charset="0"/>
              </a:rPr>
              <a:t>NOT </a:t>
            </a:r>
            <a:r>
              <a:rPr lang="nb-NO" cap="none" dirty="0" err="1">
                <a:cs typeface="Calibri" panose="020F0502020204030204" pitchFamily="34" charset="0"/>
              </a:rPr>
              <a:t>statistician</a:t>
            </a:r>
            <a:r>
              <a:rPr lang="nb-NO" cap="none" dirty="0">
                <a:cs typeface="Calibri" panose="020F0502020204030204" pitchFamily="34" charset="0"/>
              </a:rPr>
              <a:t>, </a:t>
            </a:r>
            <a:r>
              <a:rPr lang="nb-NO" cap="none" dirty="0" err="1">
                <a:cs typeface="Calibri" panose="020F0502020204030204" pitchFamily="34" charset="0"/>
              </a:rPr>
              <a:t>got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some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basic</a:t>
            </a:r>
            <a:r>
              <a:rPr lang="nb-NO" cap="none" dirty="0">
                <a:cs typeface="Calibri" panose="020F0502020204030204" pitchFamily="34" charset="0"/>
              </a:rPr>
              <a:t> training </a:t>
            </a:r>
            <a:br>
              <a:rPr lang="nb-NO" cap="none" dirty="0">
                <a:cs typeface="Calibri" panose="020F0502020204030204" pitchFamily="34" charset="0"/>
              </a:rPr>
            </a:br>
            <a:r>
              <a:rPr lang="nb-NO" cap="none" dirty="0">
                <a:cs typeface="Calibri" panose="020F0502020204030204" pitchFamily="34" charset="0"/>
              </a:rPr>
              <a:t>(less </a:t>
            </a:r>
            <a:r>
              <a:rPr lang="nb-NO" cap="none" dirty="0" err="1">
                <a:cs typeface="Calibri" panose="020F0502020204030204" pitchFamily="34" charset="0"/>
              </a:rPr>
              <a:t>than</a:t>
            </a:r>
            <a:r>
              <a:rPr lang="nb-NO" cap="none" dirty="0">
                <a:cs typeface="Calibri" panose="020F0502020204030204" pitchFamily="34" charset="0"/>
              </a:rPr>
              <a:t> Jan </a:t>
            </a:r>
            <a:r>
              <a:rPr lang="nb-NO" cap="none" dirty="0" err="1">
                <a:cs typeface="Calibri" panose="020F0502020204030204" pitchFamily="34" charset="0"/>
              </a:rPr>
              <a:t>with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statistics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but</a:t>
            </a:r>
            <a:r>
              <a:rPr lang="nb-NO" cap="none" dirty="0">
                <a:cs typeface="Calibri" panose="020F0502020204030204" pitchFamily="34" charset="0"/>
              </a:rPr>
              <a:t> more </a:t>
            </a:r>
            <a:r>
              <a:rPr lang="nb-NO" cap="none" dirty="0" err="1">
                <a:cs typeface="Calibri" panose="020F0502020204030204" pitchFamily="34" charset="0"/>
              </a:rPr>
              <a:t>with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rstudio</a:t>
            </a:r>
            <a:r>
              <a:rPr lang="nb-NO" cap="none" dirty="0">
                <a:cs typeface="Calibri" panose="020F0502020204030204" pitchFamily="34" charset="0"/>
              </a:rPr>
              <a:t>)</a:t>
            </a:r>
          </a:p>
          <a:p>
            <a:r>
              <a:rPr lang="nb-NO" cap="none" dirty="0">
                <a:cs typeface="Calibri" panose="020F0502020204030204" pitchFamily="34" charset="0"/>
              </a:rPr>
              <a:t>I </a:t>
            </a:r>
            <a:r>
              <a:rPr lang="nb-NO" cap="none" dirty="0" err="1">
                <a:cs typeface="Calibri" panose="020F0502020204030204" pitchFamily="34" charset="0"/>
              </a:rPr>
              <a:t>can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answer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i="1" cap="none" dirty="0" err="1">
                <a:cs typeface="Calibri" panose="020F0502020204030204" pitchFamily="34" charset="0"/>
              </a:rPr>
              <a:t>some</a:t>
            </a:r>
            <a:r>
              <a:rPr lang="nb-NO" i="1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of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your</a:t>
            </a:r>
            <a:r>
              <a:rPr lang="nb-NO" cap="none" dirty="0">
                <a:cs typeface="Calibri" panose="020F0502020204030204" pitchFamily="34" charset="0"/>
              </a:rPr>
              <a:t> questions! </a:t>
            </a:r>
          </a:p>
          <a:p>
            <a:pPr lvl="1"/>
            <a:r>
              <a:rPr lang="nb-NO" cap="none" dirty="0" err="1">
                <a:cs typeface="Calibri" panose="020F0502020204030204" pitchFamily="34" charset="0"/>
              </a:rPr>
              <a:t>We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can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also</a:t>
            </a:r>
            <a:r>
              <a:rPr lang="nb-NO" cap="none" dirty="0">
                <a:cs typeface="Calibri" panose="020F0502020204030204" pitchFamily="34" charset="0"/>
              </a:rPr>
              <a:t> ask Jan or </a:t>
            </a:r>
            <a:r>
              <a:rPr lang="nb-NO" cap="none" dirty="0" err="1">
                <a:cs typeface="Calibri" panose="020F0502020204030204" pitchFamily="34" charset="0"/>
              </a:rPr>
              <a:t>others</a:t>
            </a:r>
            <a:r>
              <a:rPr lang="nb-NO" cap="none" dirty="0">
                <a:cs typeface="Calibri" panose="020F0502020204030204" pitchFamily="34" charset="0"/>
              </a:rPr>
              <a:t> at </a:t>
            </a:r>
            <a:r>
              <a:rPr lang="nb-NO" cap="none" dirty="0" err="1">
                <a:cs typeface="Calibri" panose="020F0502020204030204" pitchFamily="34" charset="0"/>
              </a:rPr>
              <a:t>the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institute</a:t>
            </a:r>
            <a:endParaRPr lang="nb-NO" cap="none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7736-5EC3-42A8-8EDF-880B522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5148"/>
          </a:xfrm>
        </p:spPr>
        <p:txBody>
          <a:bodyPr/>
          <a:lstStyle/>
          <a:p>
            <a:r>
              <a:rPr lang="nb-NO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13D2-40C3-4F55-8BF2-D620E254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665"/>
            <a:ext cx="10515600" cy="4351337"/>
          </a:xfrm>
        </p:spPr>
        <p:txBody>
          <a:bodyPr/>
          <a:lstStyle/>
          <a:p>
            <a:pPr marL="0" indent="0">
              <a:buNone/>
            </a:pPr>
            <a:endParaRPr lang="nb-NO" b="1" cap="none" dirty="0"/>
          </a:p>
          <a:p>
            <a:pPr marL="0" indent="0">
              <a:buNone/>
            </a:pPr>
            <a:r>
              <a:rPr lang="nb-NO" sz="2400" b="1" cap="none" dirty="0">
                <a:cs typeface="Calibri" panose="020F0502020204030204" pitchFamily="34" charset="0"/>
              </a:rPr>
              <a:t>Peter Groth Farsund </a:t>
            </a:r>
            <a:r>
              <a:rPr lang="nb-NO" dirty="0">
                <a:cs typeface="Calibri" panose="020F0502020204030204" pitchFamily="34" charset="0"/>
              </a:rPr>
              <a:t>(</a:t>
            </a:r>
            <a:r>
              <a:rPr lang="nb-NO" cap="none" dirty="0" err="1">
                <a:cs typeface="Calibri" panose="020F0502020204030204" pitchFamily="34" charset="0"/>
              </a:rPr>
              <a:t>peter@bioner.bio</a:t>
            </a:r>
            <a:r>
              <a:rPr lang="nb-NO" dirty="0">
                <a:cs typeface="Calibri" panose="020F0502020204030204" pitchFamily="34" charset="0"/>
              </a:rPr>
              <a:t>)</a:t>
            </a:r>
          </a:p>
          <a:p>
            <a:r>
              <a:rPr lang="nb-NO" cap="none" dirty="0">
                <a:cs typeface="Calibri" panose="020F0502020204030204" pitchFamily="34" charset="0"/>
              </a:rPr>
              <a:t>Data </a:t>
            </a:r>
            <a:r>
              <a:rPr lang="nb-NO" cap="none" dirty="0" err="1">
                <a:cs typeface="Calibri" panose="020F0502020204030204" pitchFamily="34" charset="0"/>
              </a:rPr>
              <a:t>analyst</a:t>
            </a:r>
            <a:r>
              <a:rPr lang="nb-NO" cap="none" dirty="0">
                <a:cs typeface="Calibri" panose="020F0502020204030204" pitchFamily="34" charset="0"/>
              </a:rPr>
              <a:t> at </a:t>
            </a:r>
            <a:r>
              <a:rPr lang="nb-NO" cap="none" dirty="0" err="1">
                <a:cs typeface="Calibri" panose="020F0502020204030204" pitchFamily="34" charset="0"/>
              </a:rPr>
              <a:t>Bionér</a:t>
            </a:r>
            <a:r>
              <a:rPr lang="nb-NO" cap="none" dirty="0">
                <a:cs typeface="Calibri" panose="020F0502020204030204" pitchFamily="34" charset="0"/>
              </a:rPr>
              <a:t> AS</a:t>
            </a:r>
            <a:endParaRPr lang="nb-NO" dirty="0">
              <a:cs typeface="Calibri" panose="020F0502020204030204" pitchFamily="34" charset="0"/>
            </a:endParaRPr>
          </a:p>
          <a:p>
            <a:r>
              <a:rPr lang="nb-NO" cap="none" dirty="0" err="1">
                <a:cs typeface="Calibri" panose="020F0502020204030204" pitchFamily="34" charset="0"/>
              </a:rPr>
              <a:t>Molecular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ecologist</a:t>
            </a:r>
            <a:r>
              <a:rPr lang="nb-NO" cap="none" dirty="0">
                <a:cs typeface="Calibri" panose="020F0502020204030204" pitchFamily="34" charset="0"/>
              </a:rPr>
              <a:t>, </a:t>
            </a:r>
            <a:r>
              <a:rPr lang="nb-NO" cap="none" dirty="0" err="1">
                <a:cs typeface="Calibri" panose="020F0502020204030204" pitchFamily="34" charset="0"/>
              </a:rPr>
              <a:t>soil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biology</a:t>
            </a:r>
            <a:endParaRPr lang="nb-NO" cap="none" dirty="0">
              <a:cs typeface="Calibri" panose="020F0502020204030204" pitchFamily="34" charset="0"/>
            </a:endParaRPr>
          </a:p>
          <a:p>
            <a:r>
              <a:rPr lang="nb-NO" cap="none" dirty="0">
                <a:cs typeface="Calibri" panose="020F0502020204030204" pitchFamily="34" charset="0"/>
              </a:rPr>
              <a:t>Not </a:t>
            </a:r>
            <a:r>
              <a:rPr lang="nb-NO" cap="none" dirty="0" err="1">
                <a:cs typeface="Calibri" panose="020F0502020204030204" pitchFamily="34" charset="0"/>
              </a:rPr>
              <a:t>statistician</a:t>
            </a:r>
            <a:r>
              <a:rPr lang="nb-NO" cap="none" dirty="0">
                <a:cs typeface="Calibri" panose="020F0502020204030204" pitchFamily="34" charset="0"/>
              </a:rPr>
              <a:t>, </a:t>
            </a:r>
            <a:r>
              <a:rPr lang="nb-NO" cap="none" dirty="0" err="1">
                <a:cs typeface="Calibri" panose="020F0502020204030204" pitchFamily="34" charset="0"/>
              </a:rPr>
              <a:t>got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some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basic</a:t>
            </a:r>
            <a:r>
              <a:rPr lang="nb-NO" cap="none" dirty="0">
                <a:cs typeface="Calibri" panose="020F0502020204030204" pitchFamily="34" charset="0"/>
              </a:rPr>
              <a:t> training </a:t>
            </a:r>
            <a:br>
              <a:rPr lang="nb-NO" cap="none" dirty="0">
                <a:cs typeface="Calibri" panose="020F0502020204030204" pitchFamily="34" charset="0"/>
              </a:rPr>
            </a:br>
            <a:r>
              <a:rPr lang="nb-NO" cap="none" dirty="0">
                <a:cs typeface="Calibri" panose="020F0502020204030204" pitchFamily="34" charset="0"/>
              </a:rPr>
              <a:t>(less </a:t>
            </a:r>
            <a:r>
              <a:rPr lang="nb-NO" cap="none" dirty="0" err="1">
                <a:cs typeface="Calibri" panose="020F0502020204030204" pitchFamily="34" charset="0"/>
              </a:rPr>
              <a:t>than</a:t>
            </a:r>
            <a:r>
              <a:rPr lang="nb-NO" cap="none" dirty="0">
                <a:cs typeface="Calibri" panose="020F0502020204030204" pitchFamily="34" charset="0"/>
              </a:rPr>
              <a:t> Jan and </a:t>
            </a:r>
            <a:r>
              <a:rPr lang="nb-NO" cap="none" dirty="0" err="1">
                <a:cs typeface="Calibri" panose="020F0502020204030204" pitchFamily="34" charset="0"/>
              </a:rPr>
              <a:t>Sannija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with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statistics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but</a:t>
            </a:r>
            <a:r>
              <a:rPr lang="nb-NO" cap="none" dirty="0">
                <a:cs typeface="Calibri" panose="020F0502020204030204" pitchFamily="34" charset="0"/>
              </a:rPr>
              <a:t> more </a:t>
            </a:r>
            <a:r>
              <a:rPr lang="nb-NO" cap="none" dirty="0" err="1">
                <a:cs typeface="Calibri" panose="020F0502020204030204" pitchFamily="34" charset="0"/>
              </a:rPr>
              <a:t>with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rstudio</a:t>
            </a:r>
            <a:r>
              <a:rPr lang="nb-NO" cap="none" dirty="0">
                <a:cs typeface="Calibri" panose="020F0502020204030204" pitchFamily="34" charset="0"/>
              </a:rPr>
              <a:t>)</a:t>
            </a:r>
          </a:p>
          <a:p>
            <a:r>
              <a:rPr lang="nb-NO" cap="none" dirty="0">
                <a:cs typeface="Calibri" panose="020F0502020204030204" pitchFamily="34" charset="0"/>
              </a:rPr>
              <a:t>I </a:t>
            </a:r>
            <a:r>
              <a:rPr lang="nb-NO" cap="none" dirty="0" err="1">
                <a:cs typeface="Calibri" panose="020F0502020204030204" pitchFamily="34" charset="0"/>
              </a:rPr>
              <a:t>can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answer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i="1" cap="none" dirty="0" err="1">
                <a:cs typeface="Calibri" panose="020F0502020204030204" pitchFamily="34" charset="0"/>
              </a:rPr>
              <a:t>some</a:t>
            </a:r>
            <a:r>
              <a:rPr lang="nb-NO" i="1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of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your</a:t>
            </a:r>
            <a:r>
              <a:rPr lang="nb-NO" cap="none" dirty="0">
                <a:cs typeface="Calibri" panose="020F0502020204030204" pitchFamily="34" charset="0"/>
              </a:rPr>
              <a:t> questions! </a:t>
            </a:r>
          </a:p>
          <a:p>
            <a:pPr lvl="1"/>
            <a:r>
              <a:rPr lang="nb-NO" cap="none" dirty="0" err="1">
                <a:cs typeface="Calibri" panose="020F0502020204030204" pitchFamily="34" charset="0"/>
              </a:rPr>
              <a:t>We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can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also</a:t>
            </a:r>
            <a:r>
              <a:rPr lang="nb-NO" cap="none" dirty="0">
                <a:cs typeface="Calibri" panose="020F0502020204030204" pitchFamily="34" charset="0"/>
              </a:rPr>
              <a:t> ask Jan or </a:t>
            </a:r>
            <a:r>
              <a:rPr lang="nb-NO" cap="none" dirty="0" err="1">
                <a:cs typeface="Calibri" panose="020F0502020204030204" pitchFamily="34" charset="0"/>
              </a:rPr>
              <a:t>others</a:t>
            </a:r>
            <a:r>
              <a:rPr lang="nb-NO" cap="none" dirty="0">
                <a:cs typeface="Calibri" panose="020F0502020204030204" pitchFamily="34" charset="0"/>
              </a:rPr>
              <a:t> at </a:t>
            </a:r>
            <a:r>
              <a:rPr lang="nb-NO" cap="none" dirty="0" err="1">
                <a:cs typeface="Calibri" panose="020F0502020204030204" pitchFamily="34" charset="0"/>
              </a:rPr>
              <a:t>the</a:t>
            </a:r>
            <a:r>
              <a:rPr lang="nb-NO" cap="none" dirty="0">
                <a:cs typeface="Calibri" panose="020F0502020204030204" pitchFamily="34" charset="0"/>
              </a:rPr>
              <a:t> </a:t>
            </a:r>
            <a:r>
              <a:rPr lang="nb-NO" cap="none" dirty="0" err="1">
                <a:cs typeface="Calibri" panose="020F0502020204030204" pitchFamily="34" charset="0"/>
              </a:rPr>
              <a:t>institute</a:t>
            </a:r>
            <a:endParaRPr lang="nb-NO" cap="none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20C-7A69-4CB7-ADE2-A1B41668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data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4A21-8FC4-448A-9297-68B45B68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cap="none" dirty="0" err="1"/>
              <a:t>Repetition</a:t>
            </a:r>
            <a:r>
              <a:rPr lang="nb-NO" cap="none" dirty="0"/>
              <a:t> </a:t>
            </a:r>
            <a:r>
              <a:rPr lang="nb-NO" cap="none" dirty="0" err="1"/>
              <a:t>of</a:t>
            </a:r>
            <a:r>
              <a:rPr lang="nb-NO" cap="none" dirty="0"/>
              <a:t> </a:t>
            </a:r>
            <a:r>
              <a:rPr lang="nb-NO" cap="none" dirty="0" err="1"/>
              <a:t>lectures</a:t>
            </a:r>
            <a:endParaRPr lang="nb-NO" cap="none" dirty="0"/>
          </a:p>
          <a:p>
            <a:r>
              <a:rPr lang="nb-NO" cap="none" dirty="0" err="1"/>
              <a:t>Get</a:t>
            </a:r>
            <a:r>
              <a:rPr lang="nb-NO" cap="none" dirty="0"/>
              <a:t> </a:t>
            </a:r>
            <a:r>
              <a:rPr lang="nb-NO" cap="none" dirty="0" err="1"/>
              <a:t>familiar</a:t>
            </a:r>
            <a:r>
              <a:rPr lang="nb-NO" cap="none" dirty="0"/>
              <a:t> </a:t>
            </a:r>
            <a:r>
              <a:rPr lang="nb-NO" cap="none" dirty="0" err="1"/>
              <a:t>with</a:t>
            </a:r>
            <a:r>
              <a:rPr lang="nb-NO" cap="none" dirty="0"/>
              <a:t> R software</a:t>
            </a:r>
          </a:p>
          <a:p>
            <a:r>
              <a:rPr lang="nb-NO" cap="none" dirty="0" err="1"/>
              <a:t>Learn</a:t>
            </a:r>
            <a:r>
              <a:rPr lang="nb-NO" cap="none" dirty="0"/>
              <a:t> </a:t>
            </a:r>
            <a:r>
              <a:rPr lang="nb-NO" cap="none" dirty="0" err="1"/>
              <a:t>how</a:t>
            </a:r>
            <a:r>
              <a:rPr lang="nb-NO" cap="none" dirty="0"/>
              <a:t> to do </a:t>
            </a:r>
            <a:r>
              <a:rPr lang="nb-NO" cap="none" dirty="0" err="1"/>
              <a:t>statistics</a:t>
            </a:r>
            <a:r>
              <a:rPr lang="nb-NO" cap="none" dirty="0"/>
              <a:t> in R(studio)</a:t>
            </a:r>
          </a:p>
          <a:p>
            <a:r>
              <a:rPr lang="nb-NO" cap="none" dirty="0" err="1"/>
              <a:t>Some</a:t>
            </a:r>
            <a:r>
              <a:rPr lang="nb-NO" cap="none" dirty="0"/>
              <a:t> hand </a:t>
            </a:r>
            <a:r>
              <a:rPr lang="nb-NO" cap="none" dirty="0" err="1"/>
              <a:t>calculations</a:t>
            </a:r>
            <a:r>
              <a:rPr lang="nb-NO" cap="none" dirty="0"/>
              <a:t> </a:t>
            </a:r>
            <a:r>
              <a:rPr lang="nb-NO" cap="none" dirty="0" err="1"/>
              <a:t>of</a:t>
            </a:r>
            <a:r>
              <a:rPr lang="nb-NO" cap="none" dirty="0"/>
              <a:t> </a:t>
            </a:r>
            <a:r>
              <a:rPr lang="nb-NO" cap="none" dirty="0" err="1"/>
              <a:t>statistics</a:t>
            </a:r>
            <a:r>
              <a:rPr lang="nb-NO" cap="none" dirty="0"/>
              <a:t>?</a:t>
            </a:r>
          </a:p>
          <a:p>
            <a:endParaRPr lang="nb-NO" cap="none" dirty="0"/>
          </a:p>
        </p:txBody>
      </p:sp>
    </p:spTree>
    <p:extLst>
      <p:ext uri="{BB962C8B-B14F-4D97-AF65-F5344CB8AC3E}">
        <p14:creationId xmlns:p14="http://schemas.microsoft.com/office/powerpoint/2010/main" val="426204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128-70B0-4A64-950D-2EBCF7C6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EXCEL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0D88-B138-4DA7-8A80-15F43D82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cap="none" dirty="0" err="1"/>
              <a:t>You</a:t>
            </a:r>
            <a:r>
              <a:rPr lang="nb-NO" cap="none" dirty="0"/>
              <a:t> </a:t>
            </a:r>
            <a:r>
              <a:rPr lang="nb-NO" cap="none" dirty="0" err="1"/>
              <a:t>will</a:t>
            </a:r>
            <a:r>
              <a:rPr lang="nb-NO" cap="none" dirty="0"/>
              <a:t> </a:t>
            </a:r>
            <a:r>
              <a:rPr lang="nb-NO" cap="none" dirty="0" err="1"/>
              <a:t>also</a:t>
            </a:r>
            <a:r>
              <a:rPr lang="nb-NO" cap="none" dirty="0"/>
              <a:t> </a:t>
            </a:r>
            <a:r>
              <a:rPr lang="nb-NO" cap="none" dirty="0" err="1"/>
              <a:t>need</a:t>
            </a:r>
            <a:r>
              <a:rPr lang="nb-NO" cap="none" dirty="0"/>
              <a:t> Excel</a:t>
            </a:r>
          </a:p>
          <a:p>
            <a:pPr lvl="1"/>
            <a:endParaRPr lang="nb-NO" cap="none" dirty="0"/>
          </a:p>
          <a:p>
            <a:r>
              <a:rPr lang="nb-NO" cap="none" dirty="0" err="1"/>
              <a:t>Download</a:t>
            </a:r>
            <a:r>
              <a:rPr lang="nb-NO" cap="none" dirty="0"/>
              <a:t> from USN server (for </a:t>
            </a:r>
            <a:r>
              <a:rPr lang="nb-NO" cap="none" dirty="0" err="1"/>
              <a:t>free</a:t>
            </a:r>
            <a:r>
              <a:rPr lang="nb-NO" cap="none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7856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A8E1-C5E9-4B46-9F9D-EE8D27E7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lab manuals: 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Goals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75241-BAC7-4591-A516-34CD25F9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18" y="1785359"/>
            <a:ext cx="10131086" cy="39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A8E1-C5E9-4B46-9F9D-EE8D27E7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lab manuals: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Summary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977EC-F434-413B-9A9C-C0D7FFE0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3" y="156085"/>
            <a:ext cx="9728109" cy="65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5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A8E1-C5E9-4B46-9F9D-EE8D27E7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346"/>
            <a:ext cx="3870960" cy="1911323"/>
          </a:xfrm>
        </p:spPr>
        <p:txBody>
          <a:bodyPr>
            <a:normAutofit/>
          </a:bodyPr>
          <a:lstStyle/>
          <a:p>
            <a:r>
              <a:rPr lang="nb-NO" dirty="0"/>
              <a:t>The lab manuals: 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Learning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tools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5616-F2C7-40BF-B21F-C6FF38D69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9" y="2716848"/>
            <a:ext cx="3318661" cy="2596832"/>
          </a:xfrm>
        </p:spPr>
        <p:txBody>
          <a:bodyPr>
            <a:normAutofit/>
          </a:bodyPr>
          <a:lstStyle/>
          <a:p>
            <a:r>
              <a:rPr lang="nb-NO" cap="none" dirty="0" err="1"/>
              <a:t>We</a:t>
            </a:r>
            <a:r>
              <a:rPr lang="nb-NO" cap="none" dirty="0"/>
              <a:t> </a:t>
            </a:r>
            <a:r>
              <a:rPr lang="nb-NO" cap="none" dirty="0" err="1"/>
              <a:t>go</a:t>
            </a:r>
            <a:r>
              <a:rPr lang="nb-NO" cap="none" dirty="0"/>
              <a:t> </a:t>
            </a:r>
            <a:r>
              <a:rPr lang="nb-NO" cap="none" dirty="0" err="1"/>
              <a:t>through</a:t>
            </a:r>
            <a:r>
              <a:rPr lang="nb-NO" cap="none" dirty="0"/>
              <a:t> </a:t>
            </a:r>
            <a:r>
              <a:rPr lang="nb-NO" cap="none" dirty="0" err="1"/>
              <a:t>this</a:t>
            </a:r>
            <a:r>
              <a:rPr lang="nb-NO" cap="none" dirty="0"/>
              <a:t> </a:t>
            </a:r>
            <a:r>
              <a:rPr lang="nb-NO" cap="none" dirty="0" err="1"/>
              <a:t>together</a:t>
            </a:r>
            <a:r>
              <a:rPr lang="nb-NO" cap="none" dirty="0"/>
              <a:t>: </a:t>
            </a:r>
          </a:p>
          <a:p>
            <a:pPr lvl="1"/>
            <a:r>
              <a:rPr lang="nb-NO" cap="none" dirty="0"/>
              <a:t>The </a:t>
            </a:r>
            <a:r>
              <a:rPr lang="nb-NO" cap="none" dirty="0" err="1"/>
              <a:t>functions</a:t>
            </a:r>
            <a:r>
              <a:rPr lang="nb-NO" cap="none" dirty="0"/>
              <a:t> </a:t>
            </a:r>
            <a:r>
              <a:rPr lang="nb-NO" cap="none" dirty="0" err="1"/>
              <a:t>you</a:t>
            </a:r>
            <a:r>
              <a:rPr lang="nb-NO" cap="none" dirty="0"/>
              <a:t> </a:t>
            </a:r>
            <a:r>
              <a:rPr lang="nb-NO" cap="none" dirty="0" err="1"/>
              <a:t>will</a:t>
            </a:r>
            <a:r>
              <a:rPr lang="nb-NO" cap="none" dirty="0"/>
              <a:t> </a:t>
            </a:r>
            <a:r>
              <a:rPr lang="nb-NO" cap="none" dirty="0" err="1"/>
              <a:t>need</a:t>
            </a:r>
            <a:r>
              <a:rPr lang="nb-NO" cap="none" dirty="0"/>
              <a:t> to </a:t>
            </a:r>
            <a:r>
              <a:rPr lang="nb-NO" cap="none" dirty="0" err="1"/>
              <a:t>work</a:t>
            </a:r>
            <a:r>
              <a:rPr lang="nb-NO" cap="none" dirty="0"/>
              <a:t> </a:t>
            </a:r>
            <a:r>
              <a:rPr lang="nb-NO" cap="none" dirty="0" err="1"/>
              <a:t>with</a:t>
            </a:r>
            <a:r>
              <a:rPr lang="nb-NO" cap="none" dirty="0"/>
              <a:t> </a:t>
            </a:r>
            <a:r>
              <a:rPr lang="nb-NO" cap="none" dirty="0" err="1"/>
              <a:t>today’s</a:t>
            </a:r>
            <a:r>
              <a:rPr lang="nb-NO" cap="none" dirty="0"/>
              <a:t> </a:t>
            </a:r>
            <a:r>
              <a:rPr lang="nb-NO" cap="none" dirty="0" err="1"/>
              <a:t>topic</a:t>
            </a:r>
            <a:endParaRPr lang="nb-NO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1341E-2C50-0685-9832-E9F0E49D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675" y="221346"/>
            <a:ext cx="8106906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1048-0538-4465-B8AF-3FDF598F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66880"/>
            <a:ext cx="10364451" cy="775643"/>
          </a:xfrm>
        </p:spPr>
        <p:txBody>
          <a:bodyPr/>
          <a:lstStyle/>
          <a:p>
            <a:r>
              <a:rPr lang="nb-NO" dirty="0"/>
              <a:t>The lab manuals: 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E3F8-EA7C-42C5-A427-64AD7393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2523"/>
            <a:ext cx="10515600" cy="524006"/>
          </a:xfrm>
        </p:spPr>
        <p:txBody>
          <a:bodyPr/>
          <a:lstStyle/>
          <a:p>
            <a:r>
              <a:rPr lang="nb-NO" dirty="0"/>
              <a:t>This lab: </a:t>
            </a:r>
            <a:r>
              <a:rPr lang="nb-NO" dirty="0" err="1"/>
              <a:t>seven</a:t>
            </a:r>
            <a:r>
              <a:rPr lang="nb-NO" dirty="0"/>
              <a:t>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4E27C-AC3C-1C94-7CFA-75EBF3E1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5" y="1918166"/>
            <a:ext cx="804974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7529"/>
      </p:ext>
    </p:extLst>
  </p:cSld>
  <p:clrMapOvr>
    <a:masterClrMapping/>
  </p:clrMapOvr>
</p:sld>
</file>

<file path=ppt/theme/theme1.xml><?xml version="1.0" encoding="utf-8"?>
<a:theme xmlns:a="http://schemas.openxmlformats.org/drawingml/2006/main" name="Dråpe">
  <a:themeElements>
    <a:clrScheme name="Dråp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åp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åp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TM04033925[[fn=Dråpe]]</Template>
  <TotalTime>5438</TotalTime>
  <Words>336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5" baseType="lpstr">
      <vt:lpstr>Arial</vt:lpstr>
      <vt:lpstr>Calibri</vt:lpstr>
      <vt:lpstr>Dråpe</vt:lpstr>
      <vt:lpstr>Data lab 1</vt:lpstr>
      <vt:lpstr>Me</vt:lpstr>
      <vt:lpstr>Me</vt:lpstr>
      <vt:lpstr>The data labs</vt:lpstr>
      <vt:lpstr>EXCEL </vt:lpstr>
      <vt:lpstr>The lab manuals: Goals</vt:lpstr>
      <vt:lpstr>The lab manuals: Summary</vt:lpstr>
      <vt:lpstr>The lab manuals: Learning the tools</vt:lpstr>
      <vt:lpstr>The lab manuals: Questions</vt:lpstr>
      <vt:lpstr>Today</vt:lpstr>
      <vt:lpstr>R</vt:lpstr>
      <vt:lpstr>Student data set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lab 1</dc:title>
  <dc:creator>Ragnhild Thorseth Grevskott</dc:creator>
  <cp:lastModifiedBy>Peter Groth Farsund</cp:lastModifiedBy>
  <cp:revision>19</cp:revision>
  <dcterms:created xsi:type="dcterms:W3CDTF">2022-01-14T09:22:26Z</dcterms:created>
  <dcterms:modified xsi:type="dcterms:W3CDTF">2023-10-10T09:09:45Z</dcterms:modified>
</cp:coreProperties>
</file>