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5" r:id="rId2"/>
    <p:sldId id="272" r:id="rId3"/>
    <p:sldId id="258" r:id="rId4"/>
    <p:sldId id="268" r:id="rId5"/>
    <p:sldId id="269" r:id="rId6"/>
    <p:sldId id="273" r:id="rId7"/>
    <p:sldId id="260" r:id="rId8"/>
    <p:sldId id="270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7EF1920-0025-4143-85EA-FEF8442F9A1F}">
          <p14:sldIdLst/>
        </p14:section>
        <p14:section name="Untitled Section" id="{2D4421E6-25A5-4CE2-8FFD-43195565680C}">
          <p14:sldIdLst>
            <p14:sldId id="265"/>
            <p14:sldId id="272"/>
            <p14:sldId id="258"/>
            <p14:sldId id="268"/>
            <p14:sldId id="269"/>
            <p14:sldId id="273"/>
            <p14:sldId id="260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4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4660"/>
  </p:normalViewPr>
  <p:slideViewPr>
    <p:cSldViewPr snapToGrid="0">
      <p:cViewPr varScale="1">
        <p:scale>
          <a:sx n="81" d="100"/>
          <a:sy n="81" d="100"/>
        </p:scale>
        <p:origin x="50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7843D8-E5D4-4CD6-85DB-E4F897E2C964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5D2FB-F5F8-40C3-B411-C2634A9FB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885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5D2FB-F5F8-40C3-B411-C2634A9FBB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86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5D2FB-F5F8-40C3-B411-C2634A9FBB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73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5D2FB-F5F8-40C3-B411-C2634A9FBB5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0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5D2FB-F5F8-40C3-B411-C2634A9FBB5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75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5D561-56F7-7869-7608-6363159CE4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F9540F-FA3B-5F03-F5ED-5D509F090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79AE9-E4D3-4051-9470-EFC6C404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051E9-83F7-4FD3-9B56-D2167B3FCD8C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8FFF5-D3E2-6441-46B4-4D67F7536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FD2F0-6A69-A1F7-C8EC-A3CF1D8B3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599-95CE-4627-A4AA-1F9BA0775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225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4170A-E076-EAE0-FEBA-2881473D8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0C22CC-1587-655F-8578-E7438B5D17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16F0A-3214-8295-EAC1-130C9D72B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051E9-83F7-4FD3-9B56-D2167B3FCD8C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546A6-B37A-A3D2-5C2C-601FAF499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A065E-AA24-075A-FB0D-A635FE87B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599-95CE-4627-A4AA-1F9BA0775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99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E4135B-355F-3E59-D9BE-72290606B2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231036-3B01-B3E2-12C4-BF062DEE08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0EE74-23FD-CBD6-8B52-19E95E745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051E9-83F7-4FD3-9B56-D2167B3FCD8C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65808-0333-056C-22D5-9DF404607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CDB1E-483E-278B-9B88-27D9AD8A8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599-95CE-4627-A4AA-1F9BA0775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825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135D7-5C3E-038D-3F37-676E820BC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C59FF-EB01-9AB9-E692-8449B124F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3F040-2B94-C288-B04B-FCC186F82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051E9-83F7-4FD3-9B56-D2167B3FCD8C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F2E72-8E31-336B-6427-A6D6E9901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07FFB-18FB-DDA5-8451-8BB7546E6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599-95CE-4627-A4AA-1F9BA0775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85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7A82F-9DD4-C3D3-6EB9-3792357B4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58446-82F1-6BF5-33DA-9503CDFE9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F9213-BCF8-F0BB-251C-7117350F0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051E9-83F7-4FD3-9B56-D2167B3FCD8C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0694F-397C-2A9E-974A-D6B0A9348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4E03E-ED16-4AD9-06F3-963498939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599-95CE-4627-A4AA-1F9BA0775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71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8C3E5-D701-D0C7-48C6-FF3203A42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EFCF4-9A60-959F-2530-4980D3597D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7D41E5-43D4-2F7C-3A8C-581B33D00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40C501-ABDE-96E0-E7A4-8EC6AA69A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051E9-83F7-4FD3-9B56-D2167B3FCD8C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2F6BB7-88F4-63B9-02FB-2B0C766A2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8C3E4-3EC8-57B4-FCA2-89E45D05C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599-95CE-4627-A4AA-1F9BA0775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687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0AA37-FF14-6DB4-77BA-EB4666FC3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8649A-DAC6-1AC3-13C8-6B1228ADE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B0C6D2-E84E-0156-511F-27F8547B7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60E06B-BEF5-412E-348C-600B2EDD13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1733DB-0AF9-98CB-FE0C-AB9EC4BA6E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54BA36-50AC-19F9-C651-6067333A3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051E9-83F7-4FD3-9B56-D2167B3FCD8C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994DB9-5769-5952-FC5C-7396E7F5D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5437E0-94FB-F9A2-865D-F5611E5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599-95CE-4627-A4AA-1F9BA0775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9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94AB3-F778-C567-DFA5-D0E1D7B9B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21C23-EEBB-FB3C-4BF2-FC26F9098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051E9-83F7-4FD3-9B56-D2167B3FCD8C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C5BD99-5C51-0E42-0653-5394B6FC0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95D419-69A2-8630-F300-7420DEAC4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599-95CE-4627-A4AA-1F9BA0775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49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364DC5-9744-3F6B-87D4-5FD6F429E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051E9-83F7-4FD3-9B56-D2167B3FCD8C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797C59-4E3F-FD29-DDAE-115173FCD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96469D-701F-63A1-6073-B147927E3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599-95CE-4627-A4AA-1F9BA0775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85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CE9EC-BA71-F48A-650A-1FE777A65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5AE2D-BA21-33AA-9F50-03081742C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0A3539-8B6C-DB0F-BFDF-3CF725A96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5D791F-1D28-6180-96FF-1F4A1CE4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051E9-83F7-4FD3-9B56-D2167B3FCD8C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77A62-E13D-DA74-85D6-FCE9AD9AF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7A185-2A3F-EF75-537B-2E99F958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599-95CE-4627-A4AA-1F9BA0775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03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A589C-D2A0-85DC-F7E3-96E24A02D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C49CE0-CD8E-DC16-042D-2E7752C3C3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2B12ED-F849-4F90-3F2B-C6B3C4D3A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715F41-3648-6D57-5AA9-440070FD2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051E9-83F7-4FD3-9B56-D2167B3FCD8C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1F4D67-65C5-679E-3A0D-6F134CB36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03C9B-4015-91ED-8CAC-142C9F26F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599-95CE-4627-A4AA-1F9BA0775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68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B1BCD8-F4F6-90BE-09B1-A08C63646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0CDBA-342B-CE4B-C975-5A8AFF621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26ED4-A986-9D3F-119A-2E632CDD79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051E9-83F7-4FD3-9B56-D2167B3FCD8C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4DC2C-3F52-8E5F-B939-1FBE549F7D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4876A-25A7-8A76-FC54-A665D71658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15599-95CE-4627-A4AA-1F9BA0775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119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4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445AF-B7EB-F6F8-0EBD-F5CCEBB937DD}"/>
              </a:ext>
            </a:extLst>
          </p:cNvPr>
          <p:cNvSpPr txBox="1">
            <a:spLocks/>
          </p:cNvSpPr>
          <p:nvPr/>
        </p:nvSpPr>
        <p:spPr>
          <a:xfrm>
            <a:off x="1095150" y="443628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000" dirty="0">
              <a:solidFill>
                <a:schemeClr val="bg1">
                  <a:lumMod val="85000"/>
                </a:schemeClr>
              </a:solidFill>
              <a:latin typeface="Montserrat" pitchFamily="2" charset="0"/>
              <a:ea typeface="Roboto" panose="02000000000000000000" pitchFamily="2" charset="0"/>
              <a:cs typeface="SF UI  Text" panose="00000500000000000000" pitchFamily="50" charset="0"/>
            </a:endParaRPr>
          </a:p>
          <a:p>
            <a:pPr algn="l"/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Montserrat" pitchFamily="2" charset="0"/>
                <a:ea typeface="Roboto" panose="02000000000000000000" pitchFamily="2" charset="0"/>
                <a:cs typeface="SF UI  Text" panose="00000500000000000000" pitchFamily="50" charset="0"/>
              </a:rPr>
              <a:t>Ady Ulil Amri (80)</a:t>
            </a:r>
          </a:p>
          <a:p>
            <a:pPr algn="l"/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Montserrat" pitchFamily="2" charset="0"/>
                <a:ea typeface="Roboto" panose="02000000000000000000" pitchFamily="2" charset="0"/>
                <a:cs typeface="SF UI  Text" panose="00000500000000000000" pitchFamily="50" charset="0"/>
              </a:rPr>
              <a:t>Muhammad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Montserrat" pitchFamily="2" charset="0"/>
                <a:ea typeface="Roboto" panose="02000000000000000000" pitchFamily="2" charset="0"/>
                <a:cs typeface="SF UI  Text" panose="00000500000000000000" pitchFamily="50" charset="0"/>
              </a:rPr>
              <a:t>Faaiq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Montserrat" pitchFamily="2" charset="0"/>
                <a:ea typeface="Roboto" panose="02000000000000000000" pitchFamily="2" charset="0"/>
                <a:cs typeface="SF UI  Text" panose="00000500000000000000" pitchFamily="50" charset="0"/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Montserrat" pitchFamily="2" charset="0"/>
                <a:ea typeface="Roboto" panose="02000000000000000000" pitchFamily="2" charset="0"/>
                <a:cs typeface="SF UI  Text" panose="00000500000000000000" pitchFamily="50" charset="0"/>
              </a:rPr>
              <a:t>Fadhlurrahman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Montserrat" pitchFamily="2" charset="0"/>
                <a:ea typeface="Roboto" panose="02000000000000000000" pitchFamily="2" charset="0"/>
                <a:cs typeface="SF UI  Text" panose="00000500000000000000" pitchFamily="50" charset="0"/>
              </a:rPr>
              <a:t>(101) </a:t>
            </a:r>
            <a:endParaRPr lang="en-US" sz="2400" dirty="0">
              <a:solidFill>
                <a:schemeClr val="bg1">
                  <a:lumMod val="85000"/>
                </a:schemeClr>
              </a:solidFill>
              <a:latin typeface="Montserrat" pitchFamily="2" charset="0"/>
              <a:ea typeface="Roboto" panose="02000000000000000000" pitchFamily="2" charset="0"/>
              <a:cs typeface="SF UI  Text" panose="00000500000000000000" pitchFamily="50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D68FF8C-8F3E-1207-89F2-3B0E6F9CB6B5}"/>
              </a:ext>
            </a:extLst>
          </p:cNvPr>
          <p:cNvSpPr txBox="1">
            <a:spLocks/>
          </p:cNvSpPr>
          <p:nvPr/>
        </p:nvSpPr>
        <p:spPr>
          <a:xfrm>
            <a:off x="4038600" y="1519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Montserrat" pitchFamily="2" charset="0"/>
                <a:ea typeface="Roboto" panose="02000000000000000000" pitchFamily="2" charset="0"/>
                <a:cs typeface="SF UI  Text" panose="00000500000000000000" pitchFamily="50" charset="0"/>
              </a:rPr>
              <a:t>Teknik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Montserrat" pitchFamily="2" charset="0"/>
                <a:ea typeface="Roboto" panose="02000000000000000000" pitchFamily="2" charset="0"/>
                <a:cs typeface="SF UI  Text" panose="00000500000000000000" pitchFamily="50" charset="0"/>
              </a:rPr>
              <a:t>Informatika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Montserrat" pitchFamily="2" charset="0"/>
                <a:ea typeface="Roboto" panose="02000000000000000000" pitchFamily="2" charset="0"/>
                <a:cs typeface="SF UI  Text" panose="00000500000000000000" pitchFamily="50" charset="0"/>
              </a:rPr>
              <a:t> |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Montserrat" pitchFamily="2" charset="0"/>
                <a:ea typeface="Roboto" panose="02000000000000000000" pitchFamily="2" charset="0"/>
                <a:cs typeface="SF UI  Text" panose="00000500000000000000" pitchFamily="50" charset="0"/>
              </a:rPr>
              <a:t>Kelas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Montserrat" pitchFamily="2" charset="0"/>
                <a:ea typeface="Roboto" panose="02000000000000000000" pitchFamily="2" charset="0"/>
                <a:cs typeface="SF UI  Text" panose="00000500000000000000" pitchFamily="50" charset="0"/>
              </a:rPr>
              <a:t> B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C21DDCE-A7CC-5530-A60C-26DF739C2958}"/>
              </a:ext>
            </a:extLst>
          </p:cNvPr>
          <p:cNvSpPr txBox="1">
            <a:spLocks/>
          </p:cNvSpPr>
          <p:nvPr/>
        </p:nvSpPr>
        <p:spPr>
          <a:xfrm>
            <a:off x="-1874192" y="18412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chemeClr val="bg1"/>
                </a:solidFill>
                <a:latin typeface="Montserrat" pitchFamily="2" charset="0"/>
                <a:ea typeface="Roboto" panose="02000000000000000000" pitchFamily="2" charset="0"/>
                <a:cs typeface="SF UI  Text" panose="00000500000000000000" pitchFamily="50" charset="0"/>
              </a:rPr>
              <a:t>Accessibility</a:t>
            </a:r>
          </a:p>
        </p:txBody>
      </p:sp>
      <p:pic>
        <p:nvPicPr>
          <p:cNvPr id="5" name="Picture 2" descr="A sketch of the Accessibility icon. The image is overlaid with rectangular and circular grid lines and is tinted yellow to subtly reflect the yellow in the original six-color Apple logo.">
            <a:extLst>
              <a:ext uri="{FF2B5EF4-FFF2-40B4-BE49-F238E27FC236}">
                <a16:creationId xmlns:a16="http://schemas.microsoft.com/office/drawing/2014/main" id="{94239665-28F2-21D3-016B-23CFB2F48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7639" y="2504022"/>
            <a:ext cx="3437521" cy="1932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8BF4BCD-153C-06F2-A993-4B0D020D95A2}"/>
              </a:ext>
            </a:extLst>
          </p:cNvPr>
          <p:cNvSpPr txBox="1">
            <a:spLocks/>
          </p:cNvSpPr>
          <p:nvPr/>
        </p:nvSpPr>
        <p:spPr>
          <a:xfrm>
            <a:off x="-3223833" y="220499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Montserrat" pitchFamily="2" charset="0"/>
                <a:ea typeface="Roboto" panose="02000000000000000000" pitchFamily="2" charset="0"/>
                <a:cs typeface="SF UI  Text" panose="00000500000000000000" pitchFamily="50" charset="0"/>
              </a:rPr>
              <a:t>Apple Design</a:t>
            </a:r>
            <a:endParaRPr lang="en-US" sz="2400" b="1" dirty="0">
              <a:solidFill>
                <a:schemeClr val="bg1">
                  <a:lumMod val="85000"/>
                </a:schemeClr>
              </a:solidFill>
              <a:latin typeface="Montserrat" pitchFamily="2" charset="0"/>
              <a:ea typeface="Roboto" panose="02000000000000000000" pitchFamily="2" charset="0"/>
              <a:cs typeface="SF UI  Tex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89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4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7D5D17D-CC8F-018D-0204-5ACB54E496CC}"/>
              </a:ext>
            </a:extLst>
          </p:cNvPr>
          <p:cNvSpPr txBox="1">
            <a:spLocks/>
          </p:cNvSpPr>
          <p:nvPr/>
        </p:nvSpPr>
        <p:spPr>
          <a:xfrm>
            <a:off x="838200" y="17500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Montserrat" pitchFamily="2" charset="0"/>
                <a:ea typeface="Roboto" panose="02000000000000000000" pitchFamily="2" charset="0"/>
                <a:cs typeface="SF UI  Text" panose="00000500000000000000" pitchFamily="50" charset="0"/>
              </a:rPr>
              <a:t>Best Practices</a:t>
            </a:r>
            <a:endParaRPr lang="en-US" sz="4000" b="1" dirty="0">
              <a:solidFill>
                <a:schemeClr val="bg1"/>
              </a:solidFill>
              <a:latin typeface="Montserrat" pitchFamily="2" charset="0"/>
              <a:ea typeface="Roboto" panose="02000000000000000000" pitchFamily="2" charset="0"/>
              <a:cs typeface="SF UI  Text" panose="00000500000000000000" pitchFamily="50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E570785-A236-B9E5-21EF-741E842BC73C}"/>
              </a:ext>
            </a:extLst>
          </p:cNvPr>
          <p:cNvSpPr txBox="1">
            <a:spLocks/>
          </p:cNvSpPr>
          <p:nvPr/>
        </p:nvSpPr>
        <p:spPr>
          <a:xfrm>
            <a:off x="1505778" y="778148"/>
            <a:ext cx="9180443" cy="3625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Montserrat" pitchFamily="2" charset="0"/>
                <a:ea typeface="Euclid Circular A" panose="020B0504000000000000" pitchFamily="34" charset="0"/>
                <a:cs typeface="SF UI  Text" panose="00000500000000000000" pitchFamily="50" charset="0"/>
              </a:rPr>
              <a:t>Kesederhanaan</a:t>
            </a:r>
            <a:endParaRPr lang="en-US" sz="2400" dirty="0">
              <a:solidFill>
                <a:schemeClr val="bg1"/>
              </a:solidFill>
              <a:latin typeface="Montserrat" pitchFamily="2" charset="0"/>
              <a:ea typeface="Euclid Circular A" panose="020B0504000000000000" pitchFamily="34" charset="0"/>
              <a:cs typeface="SF UI  Text" panose="00000500000000000000" pitchFamily="50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Montserrat" pitchFamily="2" charset="0"/>
                <a:ea typeface="Euclid Circular A" panose="020B0504000000000000" pitchFamily="34" charset="0"/>
                <a:cs typeface="SF UI  Text" panose="00000500000000000000" pitchFamily="50" charset="0"/>
              </a:rPr>
              <a:t>Dapat </a:t>
            </a:r>
            <a:r>
              <a:rPr lang="en-US" sz="2400" dirty="0" err="1">
                <a:solidFill>
                  <a:schemeClr val="bg1"/>
                </a:solidFill>
                <a:latin typeface="Montserrat" pitchFamily="2" charset="0"/>
                <a:ea typeface="Euclid Circular A" panose="020B0504000000000000" pitchFamily="34" charset="0"/>
                <a:cs typeface="SF UI  Text" panose="00000500000000000000" pitchFamily="50" charset="0"/>
              </a:rPr>
              <a:t>dipahami</a:t>
            </a:r>
            <a:endParaRPr lang="en-US" sz="2400" dirty="0">
              <a:solidFill>
                <a:schemeClr val="bg1"/>
              </a:solidFill>
              <a:latin typeface="Montserrat" pitchFamily="2" charset="0"/>
              <a:ea typeface="Euclid Circular A" panose="020B0504000000000000" pitchFamily="34" charset="0"/>
              <a:cs typeface="SF UI  Text" panose="00000500000000000000" pitchFamily="50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Montserrat" pitchFamily="2" charset="0"/>
                <a:ea typeface="Euclid Circular A" panose="020B0504000000000000" pitchFamily="34" charset="0"/>
                <a:cs typeface="SF UI  Text" panose="00000500000000000000" pitchFamily="50" charset="0"/>
              </a:rPr>
              <a:t>Mendukung</a:t>
            </a:r>
            <a:r>
              <a:rPr lang="en-US" sz="2400" dirty="0">
                <a:solidFill>
                  <a:schemeClr val="bg1"/>
                </a:solidFill>
                <a:latin typeface="Montserrat" pitchFamily="2" charset="0"/>
                <a:ea typeface="Euclid Circular A" panose="020B0504000000000000" pitchFamily="34" charset="0"/>
                <a:cs typeface="SF UI  Text" panose="00000500000000000000" pitchFamily="50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Montserrat" pitchFamily="2" charset="0"/>
                <a:ea typeface="Euclid Circular A" panose="020B0504000000000000" pitchFamily="34" charset="0"/>
                <a:cs typeface="SF UI  Text" panose="00000500000000000000" pitchFamily="50" charset="0"/>
              </a:rPr>
              <a:t>Personalisasi</a:t>
            </a:r>
            <a:endParaRPr lang="en-US" sz="2800" dirty="0">
              <a:solidFill>
                <a:schemeClr val="bg1"/>
              </a:solidFill>
              <a:latin typeface="Montserrat" pitchFamily="2" charset="0"/>
              <a:ea typeface="Euclid Circular A" panose="020B0504000000000000" pitchFamily="34" charset="0"/>
              <a:cs typeface="SF UI  Tex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89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4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DA51B-C9DF-CD14-784D-9B967CA16F3F}"/>
              </a:ext>
            </a:extLst>
          </p:cNvPr>
          <p:cNvSpPr txBox="1">
            <a:spLocks/>
          </p:cNvSpPr>
          <p:nvPr/>
        </p:nvSpPr>
        <p:spPr>
          <a:xfrm>
            <a:off x="838200" y="17500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chemeClr val="bg1"/>
                </a:solidFill>
                <a:latin typeface="Montserrat" pitchFamily="2" charset="0"/>
                <a:ea typeface="Roboto" panose="02000000000000000000" pitchFamily="2" charset="0"/>
                <a:cs typeface="SF UI  Text" panose="00000500000000000000" pitchFamily="50" charset="0"/>
              </a:rPr>
              <a:t>Gestures</a:t>
            </a:r>
            <a:endParaRPr lang="en-US" b="1" dirty="0">
              <a:solidFill>
                <a:schemeClr val="bg1"/>
              </a:solidFill>
              <a:latin typeface="Montserrat" pitchFamily="2" charset="0"/>
              <a:ea typeface="Roboto" panose="02000000000000000000" pitchFamily="2" charset="0"/>
              <a:cs typeface="SF UI  Text" panose="00000500000000000000" pitchFamily="50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21C254B-D3C7-E7B0-F63A-338991F26B2C}"/>
              </a:ext>
            </a:extLst>
          </p:cNvPr>
          <p:cNvSpPr txBox="1">
            <a:spLocks/>
          </p:cNvSpPr>
          <p:nvPr/>
        </p:nvSpPr>
        <p:spPr>
          <a:xfrm>
            <a:off x="1505778" y="1961390"/>
            <a:ext cx="9180443" cy="362505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  <a:latin typeface="Montserrat" pitchFamily="2" charset="0"/>
                <a:ea typeface="Roboto" panose="02000000000000000000" pitchFamily="2" charset="0"/>
                <a:cs typeface="SF UI  Text" panose="00000500000000000000" pitchFamily="50" charset="0"/>
              </a:rPr>
              <a:t>Jangan</a:t>
            </a:r>
            <a:r>
              <a:rPr lang="en-US" sz="2800" dirty="0">
                <a:solidFill>
                  <a:schemeClr val="bg1"/>
                </a:solidFill>
                <a:latin typeface="Montserrat" pitchFamily="2" charset="0"/>
                <a:ea typeface="Roboto" panose="02000000000000000000" pitchFamily="2" charset="0"/>
                <a:cs typeface="SF UI  Text" panose="00000500000000000000" pitchFamily="50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Montserrat" pitchFamily="2" charset="0"/>
                <a:ea typeface="Roboto" panose="02000000000000000000" pitchFamily="2" charset="0"/>
                <a:cs typeface="SF UI  Text" panose="00000500000000000000" pitchFamily="50" charset="0"/>
              </a:rPr>
              <a:t>mengesampingkan</a:t>
            </a:r>
            <a:r>
              <a:rPr lang="en-US" sz="2800" dirty="0">
                <a:solidFill>
                  <a:schemeClr val="bg1"/>
                </a:solidFill>
                <a:latin typeface="Montserrat" pitchFamily="2" charset="0"/>
                <a:ea typeface="Roboto" panose="02000000000000000000" pitchFamily="2" charset="0"/>
                <a:cs typeface="SF UI  Text" panose="00000500000000000000" pitchFamily="50" charset="0"/>
              </a:rPr>
              <a:t> Gerakan platform (gesture)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  <a:latin typeface="Montserrat" pitchFamily="2" charset="0"/>
                <a:ea typeface="Roboto" panose="02000000000000000000" pitchFamily="2" charset="0"/>
                <a:cs typeface="SF UI  Text" panose="00000500000000000000" pitchFamily="50" charset="0"/>
              </a:rPr>
              <a:t>Lebih</a:t>
            </a:r>
            <a:r>
              <a:rPr lang="en-US" sz="2800" dirty="0">
                <a:solidFill>
                  <a:schemeClr val="bg1"/>
                </a:solidFill>
                <a:latin typeface="Montserrat" pitchFamily="2" charset="0"/>
                <a:ea typeface="Roboto" panose="02000000000000000000" pitchFamily="2" charset="0"/>
                <a:cs typeface="SF UI  Text" panose="00000500000000000000" pitchFamily="50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Montserrat" pitchFamily="2" charset="0"/>
                <a:ea typeface="Roboto" panose="02000000000000000000" pitchFamily="2" charset="0"/>
                <a:cs typeface="SF UI  Text" panose="00000500000000000000" pitchFamily="50" charset="0"/>
              </a:rPr>
              <a:t>suka</a:t>
            </a:r>
            <a:r>
              <a:rPr lang="en-US" sz="2800" dirty="0">
                <a:solidFill>
                  <a:schemeClr val="bg1"/>
                </a:solidFill>
                <a:latin typeface="Montserrat" pitchFamily="2" charset="0"/>
                <a:ea typeface="Roboto" panose="02000000000000000000" pitchFamily="2" charset="0"/>
                <a:cs typeface="SF UI  Text" panose="00000500000000000000" pitchFamily="50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Montserrat" pitchFamily="2" charset="0"/>
                <a:ea typeface="Roboto" panose="02000000000000000000" pitchFamily="2" charset="0"/>
                <a:cs typeface="SF UI  Text" panose="00000500000000000000" pitchFamily="50" charset="0"/>
              </a:rPr>
              <a:t>gerakan</a:t>
            </a:r>
            <a:r>
              <a:rPr lang="en-US" sz="2800" dirty="0">
                <a:solidFill>
                  <a:schemeClr val="bg1"/>
                </a:solidFill>
                <a:latin typeface="Montserrat" pitchFamily="2" charset="0"/>
                <a:ea typeface="Roboto" panose="02000000000000000000" pitchFamily="2" charset="0"/>
                <a:cs typeface="SF UI  Text" panose="00000500000000000000" pitchFamily="50" charset="0"/>
              </a:rPr>
              <a:t> yang </a:t>
            </a:r>
            <a:r>
              <a:rPr lang="en-US" sz="2800" dirty="0" err="1">
                <a:solidFill>
                  <a:schemeClr val="bg1"/>
                </a:solidFill>
                <a:latin typeface="Montserrat" pitchFamily="2" charset="0"/>
                <a:ea typeface="Roboto" panose="02000000000000000000" pitchFamily="2" charset="0"/>
                <a:cs typeface="SF UI  Text" panose="00000500000000000000" pitchFamily="50" charset="0"/>
              </a:rPr>
              <a:t>disederhanakan</a:t>
            </a:r>
            <a:r>
              <a:rPr lang="en-US" sz="2800" dirty="0">
                <a:solidFill>
                  <a:schemeClr val="bg1"/>
                </a:solidFill>
                <a:latin typeface="Montserrat" pitchFamily="2" charset="0"/>
                <a:ea typeface="Roboto" panose="02000000000000000000" pitchFamily="2" charset="0"/>
                <a:cs typeface="SF UI  Text" panose="00000500000000000000" pitchFamily="50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Montserrat" pitchFamily="2" charset="0"/>
                <a:ea typeface="Roboto" panose="02000000000000000000" pitchFamily="2" charset="0"/>
                <a:cs typeface="SF UI  Text" panose="00000500000000000000" pitchFamily="50" charset="0"/>
              </a:rPr>
              <a:t>untuk</a:t>
            </a:r>
            <a:r>
              <a:rPr lang="en-US" sz="2800" dirty="0">
                <a:solidFill>
                  <a:schemeClr val="bg1"/>
                </a:solidFill>
                <a:latin typeface="Montserrat" pitchFamily="2" charset="0"/>
                <a:ea typeface="Roboto" panose="02000000000000000000" pitchFamily="2" charset="0"/>
                <a:cs typeface="SF UI  Text" panose="00000500000000000000" pitchFamily="50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Montserrat" pitchFamily="2" charset="0"/>
                <a:ea typeface="Roboto" panose="02000000000000000000" pitchFamily="2" charset="0"/>
                <a:cs typeface="SF UI  Text" panose="00000500000000000000" pitchFamily="50" charset="0"/>
              </a:rPr>
              <a:t>interaksi</a:t>
            </a:r>
            <a:r>
              <a:rPr lang="en-US" sz="2800" dirty="0">
                <a:solidFill>
                  <a:schemeClr val="bg1"/>
                </a:solidFill>
                <a:latin typeface="Montserrat" pitchFamily="2" charset="0"/>
                <a:ea typeface="Roboto" panose="02000000000000000000" pitchFamily="2" charset="0"/>
                <a:cs typeface="SF UI  Text" panose="00000500000000000000" pitchFamily="50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Montserrat" pitchFamily="2" charset="0"/>
                <a:ea typeface="Roboto" panose="02000000000000000000" pitchFamily="2" charset="0"/>
                <a:cs typeface="SF UI  Text" panose="00000500000000000000" pitchFamily="50" charset="0"/>
              </a:rPr>
              <a:t>umum</a:t>
            </a:r>
            <a:endParaRPr lang="en-US" sz="2800" dirty="0">
              <a:solidFill>
                <a:schemeClr val="bg1"/>
              </a:solidFill>
              <a:latin typeface="Montserrat" pitchFamily="2" charset="0"/>
              <a:ea typeface="Roboto" panose="02000000000000000000" pitchFamily="2" charset="0"/>
              <a:cs typeface="SF UI  Text" panose="00000500000000000000" pitchFamily="50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  <a:latin typeface="Montserrat" pitchFamily="2" charset="0"/>
                <a:ea typeface="Roboto" panose="02000000000000000000" pitchFamily="2" charset="0"/>
                <a:cs typeface="SF UI  Text" panose="00000500000000000000" pitchFamily="50" charset="0"/>
              </a:rPr>
              <a:t>Menyediakan</a:t>
            </a:r>
            <a:r>
              <a:rPr lang="en-US" sz="2800" dirty="0">
                <a:solidFill>
                  <a:schemeClr val="bg1"/>
                </a:solidFill>
                <a:latin typeface="Montserrat" pitchFamily="2" charset="0"/>
                <a:ea typeface="Roboto" panose="02000000000000000000" pitchFamily="2" charset="0"/>
                <a:cs typeface="SF UI  Text" panose="00000500000000000000" pitchFamily="50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Montserrat" pitchFamily="2" charset="0"/>
                <a:ea typeface="Roboto" panose="02000000000000000000" pitchFamily="2" charset="0"/>
                <a:cs typeface="SF UI  Text" panose="00000500000000000000" pitchFamily="50" charset="0"/>
              </a:rPr>
              <a:t>cara</a:t>
            </a:r>
            <a:r>
              <a:rPr lang="en-US" sz="2800" dirty="0">
                <a:solidFill>
                  <a:schemeClr val="bg1"/>
                </a:solidFill>
                <a:latin typeface="Montserrat" pitchFamily="2" charset="0"/>
                <a:ea typeface="Roboto" panose="02000000000000000000" pitchFamily="2" charset="0"/>
                <a:cs typeface="SF UI  Text" panose="00000500000000000000" pitchFamily="50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Montserrat" pitchFamily="2" charset="0"/>
                <a:ea typeface="Roboto" panose="02000000000000000000" pitchFamily="2" charset="0"/>
                <a:cs typeface="SF UI  Text" panose="00000500000000000000" pitchFamily="50" charset="0"/>
              </a:rPr>
              <a:t>alternatif</a:t>
            </a:r>
            <a:r>
              <a:rPr lang="en-US" sz="2800" dirty="0">
                <a:solidFill>
                  <a:schemeClr val="bg1"/>
                </a:solidFill>
                <a:latin typeface="Montserrat" pitchFamily="2" charset="0"/>
                <a:ea typeface="Roboto" panose="02000000000000000000" pitchFamily="2" charset="0"/>
                <a:cs typeface="SF UI  Text" panose="00000500000000000000" pitchFamily="50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Montserrat" pitchFamily="2" charset="0"/>
                <a:ea typeface="Roboto" panose="02000000000000000000" pitchFamily="2" charset="0"/>
                <a:cs typeface="SF UI  Text" panose="00000500000000000000" pitchFamily="50" charset="0"/>
              </a:rPr>
              <a:t>untuk</a:t>
            </a:r>
            <a:r>
              <a:rPr lang="en-US" sz="2800" dirty="0">
                <a:solidFill>
                  <a:schemeClr val="bg1"/>
                </a:solidFill>
                <a:latin typeface="Montserrat" pitchFamily="2" charset="0"/>
                <a:ea typeface="Roboto" panose="02000000000000000000" pitchFamily="2" charset="0"/>
                <a:cs typeface="SF UI  Text" panose="00000500000000000000" pitchFamily="50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Montserrat" pitchFamily="2" charset="0"/>
                <a:ea typeface="Roboto" panose="02000000000000000000" pitchFamily="2" charset="0"/>
                <a:cs typeface="SF UI  Text" panose="00000500000000000000" pitchFamily="50" charset="0"/>
              </a:rPr>
              <a:t>melakukan</a:t>
            </a:r>
            <a:r>
              <a:rPr lang="en-US" sz="2800" dirty="0">
                <a:solidFill>
                  <a:schemeClr val="bg1"/>
                </a:solidFill>
                <a:latin typeface="Montserrat" pitchFamily="2" charset="0"/>
                <a:ea typeface="Roboto" panose="02000000000000000000" pitchFamily="2" charset="0"/>
                <a:cs typeface="SF UI  Text" panose="00000500000000000000" pitchFamily="50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Montserrat" pitchFamily="2" charset="0"/>
                <a:ea typeface="Roboto" panose="02000000000000000000" pitchFamily="2" charset="0"/>
                <a:cs typeface="SF UI  Text" panose="00000500000000000000" pitchFamily="50" charset="0"/>
              </a:rPr>
              <a:t>tindakan</a:t>
            </a:r>
            <a:r>
              <a:rPr lang="en-US" sz="2800" dirty="0">
                <a:solidFill>
                  <a:schemeClr val="bg1"/>
                </a:solidFill>
                <a:latin typeface="Montserrat" pitchFamily="2" charset="0"/>
                <a:ea typeface="Roboto" panose="02000000000000000000" pitchFamily="2" charset="0"/>
                <a:cs typeface="SF UI  Text" panose="00000500000000000000" pitchFamily="50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Montserrat" pitchFamily="2" charset="0"/>
                <a:ea typeface="Roboto" panose="02000000000000000000" pitchFamily="2" charset="0"/>
                <a:cs typeface="SF UI  Text" panose="00000500000000000000" pitchFamily="50" charset="0"/>
              </a:rPr>
              <a:t>berbasis</a:t>
            </a:r>
            <a:r>
              <a:rPr lang="en-US" sz="2800" dirty="0">
                <a:solidFill>
                  <a:schemeClr val="bg1"/>
                </a:solidFill>
                <a:latin typeface="Montserrat" pitchFamily="2" charset="0"/>
                <a:ea typeface="Roboto" panose="02000000000000000000" pitchFamily="2" charset="0"/>
                <a:cs typeface="SF UI  Text" panose="00000500000000000000" pitchFamily="50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Montserrat" pitchFamily="2" charset="0"/>
                <a:ea typeface="Roboto" panose="02000000000000000000" pitchFamily="2" charset="0"/>
                <a:cs typeface="SF UI  Text" panose="00000500000000000000" pitchFamily="50" charset="0"/>
              </a:rPr>
              <a:t>gerakan</a:t>
            </a:r>
            <a:r>
              <a:rPr lang="en-US" sz="2800" dirty="0">
                <a:solidFill>
                  <a:schemeClr val="bg1"/>
                </a:solidFill>
                <a:latin typeface="Montserrat" pitchFamily="2" charset="0"/>
                <a:ea typeface="Roboto" panose="02000000000000000000" pitchFamily="2" charset="0"/>
                <a:cs typeface="SF UI  Text" panose="00000500000000000000" pitchFamily="50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467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4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33C4388-9A98-8880-4E86-6732EAE616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62" b="9774"/>
          <a:stretch/>
        </p:blipFill>
        <p:spPr>
          <a:xfrm>
            <a:off x="2043877" y="1774133"/>
            <a:ext cx="8104246" cy="35482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FDA51B-C9DF-CD14-784D-9B967CA16F3F}"/>
              </a:ext>
            </a:extLst>
          </p:cNvPr>
          <p:cNvSpPr txBox="1">
            <a:spLocks/>
          </p:cNvSpPr>
          <p:nvPr/>
        </p:nvSpPr>
        <p:spPr>
          <a:xfrm>
            <a:off x="838200" y="17500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chemeClr val="bg1"/>
                </a:solidFill>
                <a:latin typeface="Montserrat" pitchFamily="2" charset="0"/>
                <a:ea typeface="Roboto" panose="02000000000000000000" pitchFamily="2" charset="0"/>
                <a:cs typeface="SF UI  Text" panose="00000500000000000000" pitchFamily="50" charset="0"/>
              </a:rPr>
              <a:t>Gestures</a:t>
            </a:r>
            <a:endParaRPr lang="en-US" b="1" dirty="0">
              <a:solidFill>
                <a:schemeClr val="bg1"/>
              </a:solidFill>
              <a:latin typeface="Montserrat" pitchFamily="2" charset="0"/>
              <a:ea typeface="Roboto" panose="02000000000000000000" pitchFamily="2" charset="0"/>
              <a:cs typeface="SF UI  Text" panose="00000500000000000000" pitchFamily="50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603AAC7-85C2-B452-57EB-94650BFDBAAD}"/>
              </a:ext>
            </a:extLst>
          </p:cNvPr>
          <p:cNvSpPr txBox="1">
            <a:spLocks/>
          </p:cNvSpPr>
          <p:nvPr/>
        </p:nvSpPr>
        <p:spPr>
          <a:xfrm>
            <a:off x="198782" y="4927730"/>
            <a:ext cx="7646504" cy="7893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chemeClr val="bg1"/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Edit to delete.</a:t>
            </a:r>
            <a:endParaRPr lang="en-US" sz="1600" dirty="0">
              <a:solidFill>
                <a:schemeClr val="bg1"/>
              </a:solidFill>
              <a:latin typeface="SF UI  Text" panose="00000500000000000000" pitchFamily="50" charset="0"/>
              <a:ea typeface="Roboto" panose="02000000000000000000" pitchFamily="2" charset="0"/>
              <a:cs typeface="SF UI  Text" panose="00000500000000000000" pitchFamily="50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3BCB103-7DBA-C071-A05C-159ACD6FD42E}"/>
              </a:ext>
            </a:extLst>
          </p:cNvPr>
          <p:cNvSpPr txBox="1">
            <a:spLocks/>
          </p:cNvSpPr>
          <p:nvPr/>
        </p:nvSpPr>
        <p:spPr>
          <a:xfrm>
            <a:off x="4346714" y="4927729"/>
            <a:ext cx="7646504" cy="7893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chemeClr val="bg1"/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Swipe to delete.</a:t>
            </a:r>
            <a:endParaRPr lang="en-US" sz="1600" dirty="0">
              <a:solidFill>
                <a:schemeClr val="bg1"/>
              </a:solidFill>
              <a:latin typeface="SF UI  Text" panose="00000500000000000000" pitchFamily="50" charset="0"/>
              <a:ea typeface="Roboto" panose="02000000000000000000" pitchFamily="2" charset="0"/>
              <a:cs typeface="SF UI  Tex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215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4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DA51B-C9DF-CD14-784D-9B967CA16F3F}"/>
              </a:ext>
            </a:extLst>
          </p:cNvPr>
          <p:cNvSpPr txBox="1">
            <a:spLocks/>
          </p:cNvSpPr>
          <p:nvPr/>
        </p:nvSpPr>
        <p:spPr>
          <a:xfrm>
            <a:off x="838200" y="17500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chemeClr val="bg1"/>
                </a:solidFill>
                <a:latin typeface="Montserrat" pitchFamily="2" charset="0"/>
                <a:ea typeface="Roboto" panose="02000000000000000000" pitchFamily="2" charset="0"/>
                <a:cs typeface="SF UI  Text" panose="00000500000000000000" pitchFamily="50" charset="0"/>
              </a:rPr>
              <a:t>Buttons and Controls</a:t>
            </a:r>
            <a:endParaRPr lang="en-US" b="1" dirty="0">
              <a:solidFill>
                <a:schemeClr val="bg1"/>
              </a:solidFill>
              <a:latin typeface="Montserrat" pitchFamily="2" charset="0"/>
              <a:ea typeface="Roboto" panose="02000000000000000000" pitchFamily="2" charset="0"/>
              <a:cs typeface="SF UI  Text" panose="00000500000000000000" pitchFamily="50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21C254B-D3C7-E7B0-F63A-338991F26B2C}"/>
              </a:ext>
            </a:extLst>
          </p:cNvPr>
          <p:cNvSpPr txBox="1">
            <a:spLocks/>
          </p:cNvSpPr>
          <p:nvPr/>
        </p:nvSpPr>
        <p:spPr>
          <a:xfrm>
            <a:off x="1505778" y="1795375"/>
            <a:ext cx="9180443" cy="3625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  <a:latin typeface="Montserrat" pitchFamily="2" charset="0"/>
                <a:ea typeface="Roboto" panose="02000000000000000000" pitchFamily="2" charset="0"/>
                <a:cs typeface="SF UI  Text" panose="00000500000000000000" pitchFamily="50" charset="0"/>
              </a:rPr>
              <a:t>Berikan</a:t>
            </a:r>
            <a:r>
              <a:rPr lang="en-US" sz="2800" dirty="0">
                <a:solidFill>
                  <a:schemeClr val="bg1"/>
                </a:solidFill>
                <a:latin typeface="Montserrat" pitchFamily="2" charset="0"/>
                <a:ea typeface="Roboto" panose="02000000000000000000" pitchFamily="2" charset="0"/>
                <a:cs typeface="SF UI  Text" panose="00000500000000000000" pitchFamily="50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Montserrat" pitchFamily="2" charset="0"/>
                <a:ea typeface="Roboto" panose="02000000000000000000" pitchFamily="2" charset="0"/>
                <a:cs typeface="SF UI  Text" panose="00000500000000000000" pitchFamily="50" charset="0"/>
              </a:rPr>
              <a:t>semua</a:t>
            </a:r>
            <a:r>
              <a:rPr lang="en-US" sz="2800" dirty="0">
                <a:solidFill>
                  <a:schemeClr val="bg1"/>
                </a:solidFill>
                <a:latin typeface="Montserrat" pitchFamily="2" charset="0"/>
                <a:ea typeface="Roboto" panose="02000000000000000000" pitchFamily="2" charset="0"/>
                <a:cs typeface="SF UI  Text" panose="00000500000000000000" pitchFamily="50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Montserrat" pitchFamily="2" charset="0"/>
                <a:ea typeface="Roboto" panose="02000000000000000000" pitchFamily="2" charset="0"/>
                <a:cs typeface="SF UI  Text" panose="00000500000000000000" pitchFamily="50" charset="0"/>
              </a:rPr>
              <a:t>kontrol</a:t>
            </a:r>
            <a:r>
              <a:rPr lang="en-US" sz="2800" dirty="0">
                <a:solidFill>
                  <a:schemeClr val="bg1"/>
                </a:solidFill>
                <a:latin typeface="Montserrat" pitchFamily="2" charset="0"/>
                <a:ea typeface="Roboto" panose="02000000000000000000" pitchFamily="2" charset="0"/>
                <a:cs typeface="SF UI  Text" panose="00000500000000000000" pitchFamily="50" charset="0"/>
              </a:rPr>
              <a:t> dan </a:t>
            </a:r>
            <a:r>
              <a:rPr lang="en-US" sz="2800" dirty="0" err="1">
                <a:solidFill>
                  <a:schemeClr val="bg1"/>
                </a:solidFill>
                <a:latin typeface="Montserrat" pitchFamily="2" charset="0"/>
                <a:ea typeface="Roboto" panose="02000000000000000000" pitchFamily="2" charset="0"/>
                <a:cs typeface="SF UI  Text" panose="00000500000000000000" pitchFamily="50" charset="0"/>
              </a:rPr>
              <a:t>elemen</a:t>
            </a:r>
            <a:r>
              <a:rPr lang="en-US" sz="2800" dirty="0">
                <a:solidFill>
                  <a:schemeClr val="bg1"/>
                </a:solidFill>
                <a:latin typeface="Montserrat" pitchFamily="2" charset="0"/>
                <a:ea typeface="Roboto" panose="02000000000000000000" pitchFamily="2" charset="0"/>
                <a:cs typeface="SF UI  Text" panose="00000500000000000000" pitchFamily="50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Montserrat" pitchFamily="2" charset="0"/>
                <a:ea typeface="Roboto" panose="02000000000000000000" pitchFamily="2" charset="0"/>
                <a:cs typeface="SF UI  Text" panose="00000500000000000000" pitchFamily="50" charset="0"/>
              </a:rPr>
              <a:t>interaktif</a:t>
            </a:r>
            <a:r>
              <a:rPr lang="en-US" sz="2800" dirty="0">
                <a:solidFill>
                  <a:schemeClr val="bg1"/>
                </a:solidFill>
                <a:latin typeface="Montserrat" pitchFamily="2" charset="0"/>
                <a:ea typeface="Roboto" panose="02000000000000000000" pitchFamily="2" charset="0"/>
                <a:cs typeface="SF UI  Text" panose="00000500000000000000" pitchFamily="50" charset="0"/>
              </a:rPr>
              <a:t> target hit yang </a:t>
            </a:r>
            <a:r>
              <a:rPr lang="en-US" sz="2800" dirty="0" err="1">
                <a:solidFill>
                  <a:schemeClr val="bg1"/>
                </a:solidFill>
                <a:latin typeface="Montserrat" pitchFamily="2" charset="0"/>
                <a:ea typeface="Roboto" panose="02000000000000000000" pitchFamily="2" charset="0"/>
                <a:cs typeface="SF UI  Text" panose="00000500000000000000" pitchFamily="50" charset="0"/>
              </a:rPr>
              <a:t>cukup</a:t>
            </a:r>
            <a:r>
              <a:rPr lang="en-US" sz="2800" dirty="0">
                <a:solidFill>
                  <a:schemeClr val="bg1"/>
                </a:solidFill>
                <a:latin typeface="Montserrat" pitchFamily="2" charset="0"/>
                <a:ea typeface="Roboto" panose="02000000000000000000" pitchFamily="2" charset="0"/>
                <a:cs typeface="SF UI  Text" panose="00000500000000000000" pitchFamily="50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Montserrat" pitchFamily="2" charset="0"/>
                <a:ea typeface="Roboto" panose="02000000000000000000" pitchFamily="2" charset="0"/>
                <a:cs typeface="SF UI  Text" panose="00000500000000000000" pitchFamily="50" charset="0"/>
              </a:rPr>
              <a:t>besar</a:t>
            </a:r>
            <a:endParaRPr lang="en-US" sz="2800" dirty="0">
              <a:solidFill>
                <a:schemeClr val="bg1"/>
              </a:solidFill>
              <a:latin typeface="Montserrat" pitchFamily="2" charset="0"/>
              <a:ea typeface="Roboto" panose="02000000000000000000" pitchFamily="2" charset="0"/>
              <a:cs typeface="SF UI  Text" panose="00000500000000000000" pitchFamily="50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  <a:latin typeface="Montserrat" pitchFamily="2" charset="0"/>
                <a:ea typeface="Roboto" panose="02000000000000000000" pitchFamily="2" charset="0"/>
                <a:cs typeface="SF UI  Text" panose="00000500000000000000" pitchFamily="50" charset="0"/>
              </a:rPr>
              <a:t>Lebih</a:t>
            </a:r>
            <a:r>
              <a:rPr lang="en-US" sz="2800" dirty="0">
                <a:solidFill>
                  <a:schemeClr val="bg1"/>
                </a:solidFill>
                <a:latin typeface="Montserrat" pitchFamily="2" charset="0"/>
                <a:ea typeface="Roboto" panose="02000000000000000000" pitchFamily="2" charset="0"/>
                <a:cs typeface="SF UI  Text" panose="00000500000000000000" pitchFamily="50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Montserrat" pitchFamily="2" charset="0"/>
                <a:ea typeface="Roboto" panose="02000000000000000000" pitchFamily="2" charset="0"/>
                <a:cs typeface="SF UI  Text" panose="00000500000000000000" pitchFamily="50" charset="0"/>
              </a:rPr>
              <a:t>memilih</a:t>
            </a:r>
            <a:r>
              <a:rPr lang="en-US" sz="2800" dirty="0">
                <a:solidFill>
                  <a:schemeClr val="bg1"/>
                </a:solidFill>
                <a:latin typeface="Montserrat" pitchFamily="2" charset="0"/>
                <a:ea typeface="Roboto" panose="02000000000000000000" pitchFamily="2" charset="0"/>
                <a:cs typeface="SF UI  Text" panose="00000500000000000000" pitchFamily="50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Montserrat" pitchFamily="2" charset="0"/>
                <a:ea typeface="Roboto" panose="02000000000000000000" pitchFamily="2" charset="0"/>
                <a:cs typeface="SF UI  Text" panose="00000500000000000000" pitchFamily="50" charset="0"/>
              </a:rPr>
              <a:t>komponen</a:t>
            </a:r>
            <a:r>
              <a:rPr lang="en-US" sz="2800" dirty="0">
                <a:solidFill>
                  <a:schemeClr val="bg1"/>
                </a:solidFill>
                <a:latin typeface="Montserrat" pitchFamily="2" charset="0"/>
                <a:ea typeface="Roboto" panose="02000000000000000000" pitchFamily="2" charset="0"/>
                <a:cs typeface="SF UI  Text" panose="00000500000000000000" pitchFamily="50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Montserrat" pitchFamily="2" charset="0"/>
                <a:ea typeface="Roboto" panose="02000000000000000000" pitchFamily="2" charset="0"/>
                <a:cs typeface="SF UI  Text" panose="00000500000000000000" pitchFamily="50" charset="0"/>
              </a:rPr>
              <a:t>sakelar</a:t>
            </a:r>
            <a:r>
              <a:rPr lang="en-US" sz="2800" dirty="0">
                <a:solidFill>
                  <a:schemeClr val="bg1"/>
                </a:solidFill>
                <a:latin typeface="Montserrat" pitchFamily="2" charset="0"/>
                <a:ea typeface="Roboto" panose="02000000000000000000" pitchFamily="2" charset="0"/>
                <a:cs typeface="SF UI  Text" panose="00000500000000000000" pitchFamily="50" charset="0"/>
              </a:rPr>
              <a:t> (switch component) yang </a:t>
            </a:r>
            <a:r>
              <a:rPr lang="en-US" sz="2800" dirty="0" err="1">
                <a:solidFill>
                  <a:schemeClr val="bg1"/>
                </a:solidFill>
                <a:latin typeface="Montserrat" pitchFamily="2" charset="0"/>
                <a:ea typeface="Roboto" panose="02000000000000000000" pitchFamily="2" charset="0"/>
                <a:cs typeface="SF UI  Text" panose="00000500000000000000" pitchFamily="50" charset="0"/>
              </a:rPr>
              <a:t>disediakan</a:t>
            </a:r>
            <a:r>
              <a:rPr lang="en-US" sz="2800" dirty="0">
                <a:solidFill>
                  <a:schemeClr val="bg1"/>
                </a:solidFill>
                <a:latin typeface="Montserrat" pitchFamily="2" charset="0"/>
                <a:ea typeface="Roboto" panose="02000000000000000000" pitchFamily="2" charset="0"/>
                <a:cs typeface="SF UI  Text" panose="00000500000000000000" pitchFamily="50" charset="0"/>
              </a:rPr>
              <a:t> system. ex: </a:t>
            </a:r>
            <a:r>
              <a:rPr lang="en-US" sz="2800" dirty="0" err="1">
                <a:solidFill>
                  <a:schemeClr val="bg1"/>
                </a:solidFill>
                <a:latin typeface="Montserrat" pitchFamily="2" charset="0"/>
                <a:ea typeface="Roboto" panose="02000000000000000000" pitchFamily="2" charset="0"/>
                <a:cs typeface="SF UI  Text" panose="00000500000000000000" pitchFamily="50" charset="0"/>
              </a:rPr>
              <a:t>SwiftUI</a:t>
            </a:r>
            <a:endParaRPr lang="en-US" sz="2800" dirty="0">
              <a:solidFill>
                <a:schemeClr val="bg1"/>
              </a:solidFill>
              <a:latin typeface="Montserrat" pitchFamily="2" charset="0"/>
              <a:ea typeface="Roboto" panose="02000000000000000000" pitchFamily="2" charset="0"/>
              <a:cs typeface="SF UI  Text" panose="00000500000000000000" pitchFamily="50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Montserrat" pitchFamily="2" charset="0"/>
              <a:ea typeface="Roboto" panose="02000000000000000000" pitchFamily="2" charset="0"/>
              <a:cs typeface="SF UI  Tex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70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4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n illustration of two switches. The on/off labels are turned off.">
            <a:extLst>
              <a:ext uri="{FF2B5EF4-FFF2-40B4-BE49-F238E27FC236}">
                <a16:creationId xmlns:a16="http://schemas.microsoft.com/office/drawing/2014/main" id="{907D214D-BB5A-61EF-5496-52401A08F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505" y="2468606"/>
            <a:ext cx="1272209" cy="1920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An illustration of two switches. The on/off labels are turned on.">
            <a:extLst>
              <a:ext uri="{FF2B5EF4-FFF2-40B4-BE49-F238E27FC236}">
                <a16:creationId xmlns:a16="http://schemas.microsoft.com/office/drawing/2014/main" id="{08C396E2-32F1-C4FD-F6AF-BC386940A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288" y="2468606"/>
            <a:ext cx="1272210" cy="192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2AB96DD-DDE9-9D6C-1593-35D5598E34C8}"/>
              </a:ext>
            </a:extLst>
          </p:cNvPr>
          <p:cNvSpPr txBox="1">
            <a:spLocks/>
          </p:cNvSpPr>
          <p:nvPr/>
        </p:nvSpPr>
        <p:spPr>
          <a:xfrm>
            <a:off x="838200" y="17500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chemeClr val="bg1"/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Buttons and Controls</a:t>
            </a:r>
            <a:endParaRPr lang="en-US" b="1" dirty="0">
              <a:solidFill>
                <a:schemeClr val="bg1"/>
              </a:solidFill>
              <a:latin typeface="SF UI  Text" panose="00000500000000000000" pitchFamily="50" charset="0"/>
              <a:ea typeface="Roboto" panose="02000000000000000000" pitchFamily="2" charset="0"/>
              <a:cs typeface="SF UI  Text" panose="00000500000000000000" pitchFamily="50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09A4B63-DA0B-F6A3-7E7C-613A9130FC3A}"/>
              </a:ext>
            </a:extLst>
          </p:cNvPr>
          <p:cNvSpPr txBox="1">
            <a:spLocks/>
          </p:cNvSpPr>
          <p:nvPr/>
        </p:nvSpPr>
        <p:spPr>
          <a:xfrm>
            <a:off x="649355" y="4161955"/>
            <a:ext cx="7646504" cy="7893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chemeClr val="bg1"/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Without on/off labels</a:t>
            </a:r>
            <a:endParaRPr lang="en-US" sz="1600" dirty="0">
              <a:solidFill>
                <a:schemeClr val="bg1"/>
              </a:solidFill>
              <a:latin typeface="SF UI  Text" panose="00000500000000000000" pitchFamily="50" charset="0"/>
              <a:ea typeface="Roboto" panose="02000000000000000000" pitchFamily="2" charset="0"/>
              <a:cs typeface="SF UI  Text" panose="00000500000000000000" pitchFamily="50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08EF61-99DF-4A65-4A11-88454F5FDD7A}"/>
              </a:ext>
            </a:extLst>
          </p:cNvPr>
          <p:cNvSpPr txBox="1">
            <a:spLocks/>
          </p:cNvSpPr>
          <p:nvPr/>
        </p:nvSpPr>
        <p:spPr>
          <a:xfrm>
            <a:off x="3896141" y="4161956"/>
            <a:ext cx="7646504" cy="7893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chemeClr val="bg1"/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With on/off labels</a:t>
            </a:r>
            <a:endParaRPr lang="en-US" sz="1600" dirty="0">
              <a:solidFill>
                <a:schemeClr val="bg1"/>
              </a:solidFill>
              <a:latin typeface="SF UI  Text" panose="00000500000000000000" pitchFamily="50" charset="0"/>
              <a:ea typeface="Roboto" panose="02000000000000000000" pitchFamily="2" charset="0"/>
              <a:cs typeface="SF UI  Tex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45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4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2AB96DD-DDE9-9D6C-1593-35D5598E34C8}"/>
              </a:ext>
            </a:extLst>
          </p:cNvPr>
          <p:cNvSpPr txBox="1">
            <a:spLocks/>
          </p:cNvSpPr>
          <p:nvPr/>
        </p:nvSpPr>
        <p:spPr>
          <a:xfrm>
            <a:off x="838200" y="17500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chemeClr val="bg1"/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User Input</a:t>
            </a:r>
            <a:endParaRPr lang="en-US" b="1" dirty="0">
              <a:solidFill>
                <a:schemeClr val="bg1"/>
              </a:solidFill>
              <a:latin typeface="SF UI  Text" panose="00000500000000000000" pitchFamily="50" charset="0"/>
              <a:ea typeface="Roboto" panose="02000000000000000000" pitchFamily="2" charset="0"/>
              <a:cs typeface="SF UI  Text" panose="00000500000000000000" pitchFamily="50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48FFE3A-92D0-CC13-C6D4-76B4D7EC4DA5}"/>
              </a:ext>
            </a:extLst>
          </p:cNvPr>
          <p:cNvSpPr txBox="1">
            <a:spLocks/>
          </p:cNvSpPr>
          <p:nvPr/>
        </p:nvSpPr>
        <p:spPr>
          <a:xfrm>
            <a:off x="1505778" y="2294996"/>
            <a:ext cx="9180443" cy="3625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  <a:latin typeface="Montserrat" pitchFamily="2" charset="0"/>
                <a:ea typeface="Roboto" panose="02000000000000000000" pitchFamily="2" charset="0"/>
                <a:cs typeface="SF UI  Text" panose="00000500000000000000" pitchFamily="50" charset="0"/>
              </a:rPr>
              <a:t>Memungkinkan</a:t>
            </a:r>
            <a:r>
              <a:rPr lang="en-US" sz="2800" dirty="0">
                <a:solidFill>
                  <a:schemeClr val="bg1"/>
                </a:solidFill>
                <a:latin typeface="Montserrat" pitchFamily="2" charset="0"/>
                <a:ea typeface="Roboto" panose="02000000000000000000" pitchFamily="2" charset="0"/>
                <a:cs typeface="SF UI  Text" panose="00000500000000000000" pitchFamily="50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Montserrat" pitchFamily="2" charset="0"/>
                <a:ea typeface="Roboto" panose="02000000000000000000" pitchFamily="2" charset="0"/>
                <a:cs typeface="SF UI  Text" panose="00000500000000000000" pitchFamily="50" charset="0"/>
              </a:rPr>
              <a:t>pengguna</a:t>
            </a:r>
            <a:r>
              <a:rPr lang="en-US" sz="2800" dirty="0">
                <a:solidFill>
                  <a:schemeClr val="bg1"/>
                </a:solidFill>
                <a:latin typeface="Montserrat" pitchFamily="2" charset="0"/>
                <a:ea typeface="Roboto" panose="02000000000000000000" pitchFamily="2" charset="0"/>
                <a:cs typeface="SF UI  Text" panose="00000500000000000000" pitchFamily="50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Montserrat" pitchFamily="2" charset="0"/>
                <a:ea typeface="Roboto" panose="02000000000000000000" pitchFamily="2" charset="0"/>
                <a:cs typeface="SF UI  Text" panose="00000500000000000000" pitchFamily="50" charset="0"/>
              </a:rPr>
              <a:t>memasukkan</a:t>
            </a:r>
            <a:r>
              <a:rPr lang="en-US" sz="2800" dirty="0">
                <a:solidFill>
                  <a:schemeClr val="bg1"/>
                </a:solidFill>
                <a:latin typeface="Montserrat" pitchFamily="2" charset="0"/>
                <a:ea typeface="Roboto" panose="02000000000000000000" pitchFamily="2" charset="0"/>
                <a:cs typeface="SF UI  Text" panose="00000500000000000000" pitchFamily="50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Montserrat" pitchFamily="2" charset="0"/>
                <a:ea typeface="Roboto" panose="02000000000000000000" pitchFamily="2" charset="0"/>
                <a:cs typeface="SF UI  Text" panose="00000500000000000000" pitchFamily="50" charset="0"/>
              </a:rPr>
              <a:t>informasi</a:t>
            </a:r>
            <a:r>
              <a:rPr lang="en-US" sz="2800" dirty="0">
                <a:solidFill>
                  <a:schemeClr val="bg1"/>
                </a:solidFill>
                <a:latin typeface="Montserrat" pitchFamily="2" charset="0"/>
                <a:ea typeface="Roboto" panose="02000000000000000000" pitchFamily="2" charset="0"/>
                <a:cs typeface="SF UI  Text" panose="00000500000000000000" pitchFamily="50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Montserrat" pitchFamily="2" charset="0"/>
                <a:ea typeface="Roboto" panose="02000000000000000000" pitchFamily="2" charset="0"/>
                <a:cs typeface="SF UI  Text" panose="00000500000000000000" pitchFamily="50" charset="0"/>
              </a:rPr>
              <a:t>dengan</a:t>
            </a:r>
            <a:r>
              <a:rPr lang="en-US" sz="2800" dirty="0">
                <a:solidFill>
                  <a:schemeClr val="bg1"/>
                </a:solidFill>
                <a:latin typeface="Montserrat" pitchFamily="2" charset="0"/>
                <a:ea typeface="Roboto" panose="02000000000000000000" pitchFamily="2" charset="0"/>
                <a:cs typeface="SF UI  Text" panose="00000500000000000000" pitchFamily="50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Montserrat" pitchFamily="2" charset="0"/>
                <a:ea typeface="Roboto" panose="02000000000000000000" pitchFamily="2" charset="0"/>
                <a:cs typeface="SF UI  Text" panose="00000500000000000000" pitchFamily="50" charset="0"/>
              </a:rPr>
              <a:t>berbicara</a:t>
            </a:r>
            <a:r>
              <a:rPr lang="en-US" sz="2800" dirty="0">
                <a:solidFill>
                  <a:schemeClr val="bg1"/>
                </a:solidFill>
                <a:latin typeface="Montserrat" pitchFamily="2" charset="0"/>
                <a:ea typeface="Roboto" panose="02000000000000000000" pitchFamily="2" charset="0"/>
                <a:cs typeface="SF UI  Text" panose="00000500000000000000" pitchFamily="50" charset="0"/>
              </a:rPr>
              <a:t>, </a:t>
            </a:r>
            <a:r>
              <a:rPr lang="en-US" sz="2800" dirty="0" err="1">
                <a:solidFill>
                  <a:schemeClr val="bg1"/>
                </a:solidFill>
                <a:latin typeface="Montserrat" pitchFamily="2" charset="0"/>
                <a:ea typeface="Roboto" panose="02000000000000000000" pitchFamily="2" charset="0"/>
                <a:cs typeface="SF UI  Text" panose="00000500000000000000" pitchFamily="50" charset="0"/>
              </a:rPr>
              <a:t>bukan</a:t>
            </a:r>
            <a:r>
              <a:rPr lang="en-US" sz="2800" dirty="0">
                <a:solidFill>
                  <a:schemeClr val="bg1"/>
                </a:solidFill>
                <a:latin typeface="Montserrat" pitchFamily="2" charset="0"/>
                <a:ea typeface="Roboto" panose="02000000000000000000" pitchFamily="2" charset="0"/>
                <a:cs typeface="SF UI  Text" panose="00000500000000000000" pitchFamily="50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Montserrat" pitchFamily="2" charset="0"/>
                <a:ea typeface="Roboto" panose="02000000000000000000" pitchFamily="2" charset="0"/>
                <a:cs typeface="SF UI  Text" panose="00000500000000000000" pitchFamily="50" charset="0"/>
              </a:rPr>
              <a:t>dengan</a:t>
            </a:r>
            <a:r>
              <a:rPr lang="en-US" sz="2800" dirty="0">
                <a:solidFill>
                  <a:schemeClr val="bg1"/>
                </a:solidFill>
                <a:latin typeface="Montserrat" pitchFamily="2" charset="0"/>
                <a:ea typeface="Roboto" panose="02000000000000000000" pitchFamily="2" charset="0"/>
                <a:cs typeface="SF UI  Text" panose="00000500000000000000" pitchFamily="50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Montserrat" pitchFamily="2" charset="0"/>
                <a:ea typeface="Roboto" panose="02000000000000000000" pitchFamily="2" charset="0"/>
                <a:cs typeface="SF UI  Text" panose="00000500000000000000" pitchFamily="50" charset="0"/>
              </a:rPr>
              <a:t>mengetik</a:t>
            </a:r>
            <a:r>
              <a:rPr lang="en-US" sz="2800" dirty="0">
                <a:solidFill>
                  <a:schemeClr val="bg1"/>
                </a:solidFill>
                <a:latin typeface="Montserrat" pitchFamily="2" charset="0"/>
                <a:ea typeface="Roboto" panose="02000000000000000000" pitchFamily="2" charset="0"/>
                <a:cs typeface="SF UI  Text" panose="00000500000000000000" pitchFamily="50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Montserrat" pitchFamily="2" charset="0"/>
                <a:ea typeface="Roboto" panose="02000000000000000000" pitchFamily="2" charset="0"/>
                <a:cs typeface="SF UI  Text" panose="00000500000000000000" pitchFamily="50" charset="0"/>
              </a:rPr>
              <a:t>atau</a:t>
            </a:r>
            <a:r>
              <a:rPr lang="en-US" sz="2800" dirty="0">
                <a:solidFill>
                  <a:schemeClr val="bg1"/>
                </a:solidFill>
                <a:latin typeface="Montserrat" pitchFamily="2" charset="0"/>
                <a:ea typeface="Roboto" panose="02000000000000000000" pitchFamily="2" charset="0"/>
                <a:cs typeface="SF UI  Text" panose="00000500000000000000" pitchFamily="50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Montserrat" pitchFamily="2" charset="0"/>
                <a:ea typeface="Roboto" panose="02000000000000000000" pitchFamily="2" charset="0"/>
                <a:cs typeface="SF UI  Text" panose="00000500000000000000" pitchFamily="50" charset="0"/>
              </a:rPr>
              <a:t>memberi</a:t>
            </a:r>
            <a:r>
              <a:rPr lang="en-US" sz="2800" dirty="0">
                <a:solidFill>
                  <a:schemeClr val="bg1"/>
                </a:solidFill>
                <a:latin typeface="Montserrat" pitchFamily="2" charset="0"/>
                <a:ea typeface="Roboto" panose="02000000000000000000" pitchFamily="2" charset="0"/>
                <a:cs typeface="SF UI  Text" panose="00000500000000000000" pitchFamily="50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Montserrat" pitchFamily="2" charset="0"/>
                <a:ea typeface="Roboto" panose="02000000000000000000" pitchFamily="2" charset="0"/>
                <a:cs typeface="SF UI  Text" panose="00000500000000000000" pitchFamily="50" charset="0"/>
              </a:rPr>
              <a:t>isyarat</a:t>
            </a:r>
            <a:r>
              <a:rPr lang="en-US" sz="2800" dirty="0">
                <a:solidFill>
                  <a:schemeClr val="bg1"/>
                </a:solidFill>
                <a:latin typeface="Montserrat" pitchFamily="2" charset="0"/>
                <a:ea typeface="Roboto" panose="02000000000000000000" pitchFamily="2" charset="0"/>
                <a:cs typeface="SF UI  Text" panose="00000500000000000000" pitchFamily="50" charset="0"/>
              </a:rPr>
              <a:t>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Montserrat" pitchFamily="2" charset="0"/>
                <a:ea typeface="Roboto" panose="02000000000000000000" pitchFamily="2" charset="0"/>
                <a:cs typeface="SF UI  Text" panose="00000500000000000000" pitchFamily="50" charset="0"/>
              </a:rPr>
              <a:t>Jika </a:t>
            </a:r>
            <a:r>
              <a:rPr lang="en-US" sz="2800" dirty="0" err="1">
                <a:solidFill>
                  <a:schemeClr val="bg1"/>
                </a:solidFill>
                <a:latin typeface="Montserrat" pitchFamily="2" charset="0"/>
                <a:ea typeface="Roboto" panose="02000000000000000000" pitchFamily="2" charset="0"/>
                <a:cs typeface="SF UI  Text" panose="00000500000000000000" pitchFamily="50" charset="0"/>
              </a:rPr>
              <a:t>memungkinkan</a:t>
            </a:r>
            <a:r>
              <a:rPr lang="en-US" sz="2800" dirty="0">
                <a:solidFill>
                  <a:schemeClr val="bg1"/>
                </a:solidFill>
                <a:latin typeface="Montserrat" pitchFamily="2" charset="0"/>
                <a:ea typeface="Roboto" panose="02000000000000000000" pitchFamily="2" charset="0"/>
                <a:cs typeface="SF UI  Text" panose="00000500000000000000" pitchFamily="50" charset="0"/>
              </a:rPr>
              <a:t>, </a:t>
            </a:r>
            <a:r>
              <a:rPr lang="en-US" sz="2800" dirty="0" err="1">
                <a:solidFill>
                  <a:schemeClr val="bg1"/>
                </a:solidFill>
                <a:latin typeface="Montserrat" pitchFamily="2" charset="0"/>
                <a:ea typeface="Roboto" panose="02000000000000000000" pitchFamily="2" charset="0"/>
                <a:cs typeface="SF UI  Text" panose="00000500000000000000" pitchFamily="50" charset="0"/>
              </a:rPr>
              <a:t>jangan</a:t>
            </a:r>
            <a:r>
              <a:rPr lang="en-US" sz="2800" dirty="0">
                <a:solidFill>
                  <a:schemeClr val="bg1"/>
                </a:solidFill>
                <a:latin typeface="Montserrat" pitchFamily="2" charset="0"/>
                <a:ea typeface="Roboto" panose="02000000000000000000" pitchFamily="2" charset="0"/>
                <a:cs typeface="SF UI  Text" panose="00000500000000000000" pitchFamily="50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Montserrat" pitchFamily="2" charset="0"/>
                <a:ea typeface="Roboto" panose="02000000000000000000" pitchFamily="2" charset="0"/>
                <a:cs typeface="SF UI  Text" panose="00000500000000000000" pitchFamily="50" charset="0"/>
              </a:rPr>
              <a:t>halangi</a:t>
            </a:r>
            <a:r>
              <a:rPr lang="en-US" sz="2800" dirty="0">
                <a:solidFill>
                  <a:schemeClr val="bg1"/>
                </a:solidFill>
                <a:latin typeface="Montserrat" pitchFamily="2" charset="0"/>
                <a:ea typeface="Roboto" panose="02000000000000000000" pitchFamily="2" charset="0"/>
                <a:cs typeface="SF UI  Text" panose="00000500000000000000" pitchFamily="50" charset="0"/>
              </a:rPr>
              <a:t> orang </a:t>
            </a:r>
            <a:r>
              <a:rPr lang="en-US" sz="2800" dirty="0" err="1">
                <a:solidFill>
                  <a:schemeClr val="bg1"/>
                </a:solidFill>
                <a:latin typeface="Montserrat" pitchFamily="2" charset="0"/>
                <a:ea typeface="Roboto" panose="02000000000000000000" pitchFamily="2" charset="0"/>
                <a:cs typeface="SF UI  Text" panose="00000500000000000000" pitchFamily="50" charset="0"/>
              </a:rPr>
              <a:t>untuk</a:t>
            </a:r>
            <a:r>
              <a:rPr lang="en-US" sz="2800" dirty="0">
                <a:solidFill>
                  <a:schemeClr val="bg1"/>
                </a:solidFill>
                <a:latin typeface="Montserrat" pitchFamily="2" charset="0"/>
                <a:ea typeface="Roboto" panose="02000000000000000000" pitchFamily="2" charset="0"/>
                <a:cs typeface="SF UI  Text" panose="00000500000000000000" pitchFamily="50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Montserrat" pitchFamily="2" charset="0"/>
                <a:ea typeface="Roboto" panose="02000000000000000000" pitchFamily="2" charset="0"/>
                <a:cs typeface="SF UI  Text" panose="00000500000000000000" pitchFamily="50" charset="0"/>
              </a:rPr>
              <a:t>memilih</a:t>
            </a:r>
            <a:r>
              <a:rPr lang="en-US" sz="2800" dirty="0">
                <a:solidFill>
                  <a:schemeClr val="bg1"/>
                </a:solidFill>
                <a:latin typeface="Montserrat" pitchFamily="2" charset="0"/>
                <a:ea typeface="Roboto" panose="02000000000000000000" pitchFamily="2" charset="0"/>
                <a:cs typeface="SF UI  Text" panose="00000500000000000000" pitchFamily="50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Montserrat" pitchFamily="2" charset="0"/>
                <a:ea typeface="Roboto" panose="02000000000000000000" pitchFamily="2" charset="0"/>
                <a:cs typeface="SF UI  Text" panose="00000500000000000000" pitchFamily="50" charset="0"/>
              </a:rPr>
              <a:t>teks</a:t>
            </a:r>
            <a:r>
              <a:rPr lang="en-US" sz="2800" dirty="0">
                <a:solidFill>
                  <a:schemeClr val="bg1"/>
                </a:solidFill>
                <a:latin typeface="Montserrat" pitchFamily="2" charset="0"/>
                <a:ea typeface="Roboto" panose="02000000000000000000" pitchFamily="2" charset="0"/>
                <a:cs typeface="SF UI  Text" panose="00000500000000000000" pitchFamily="50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Montserrat" pitchFamily="2" charset="0"/>
                <a:ea typeface="Roboto" panose="02000000000000000000" pitchFamily="2" charset="0"/>
                <a:cs typeface="SF UI  Text" panose="00000500000000000000" pitchFamily="50" charset="0"/>
              </a:rPr>
              <a:t>biasa</a:t>
            </a:r>
            <a:r>
              <a:rPr lang="en-US" sz="2800" dirty="0">
                <a:solidFill>
                  <a:schemeClr val="bg1"/>
                </a:solidFill>
                <a:latin typeface="Montserrat" pitchFamily="2" charset="0"/>
                <a:ea typeface="Roboto" panose="02000000000000000000" pitchFamily="2" charset="0"/>
                <a:cs typeface="SF UI  Text" panose="00000500000000000000" pitchFamily="50" charset="0"/>
              </a:rPr>
              <a:t>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Montserrat" pitchFamily="2" charset="0"/>
              <a:ea typeface="Roboto" panose="02000000000000000000" pitchFamily="2" charset="0"/>
              <a:cs typeface="SF UI  Tex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48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4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B7109-1A11-E5F8-D54F-45F6DCA7F1AC}"/>
              </a:ext>
            </a:extLst>
          </p:cNvPr>
          <p:cNvSpPr txBox="1">
            <a:spLocks/>
          </p:cNvSpPr>
          <p:nvPr/>
        </p:nvSpPr>
        <p:spPr>
          <a:xfrm>
            <a:off x="838200" y="17500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chemeClr val="bg1"/>
                </a:solidFill>
                <a:latin typeface="Montserrat" pitchFamily="2" charset="0"/>
                <a:ea typeface="Roboto" panose="02000000000000000000" pitchFamily="2" charset="0"/>
                <a:cs typeface="SF UI  Text" panose="00000500000000000000" pitchFamily="50" charset="0"/>
              </a:rPr>
              <a:t>Text Display</a:t>
            </a:r>
            <a:endParaRPr lang="en-US" b="1" dirty="0">
              <a:solidFill>
                <a:schemeClr val="bg1"/>
              </a:solidFill>
              <a:latin typeface="Montserrat" pitchFamily="2" charset="0"/>
              <a:ea typeface="Roboto" panose="02000000000000000000" pitchFamily="2" charset="0"/>
              <a:cs typeface="SF UI  Text" panose="00000500000000000000" pitchFamily="50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0AA25A5-F904-94E8-4A59-21689406D6A0}"/>
              </a:ext>
            </a:extLst>
          </p:cNvPr>
          <p:cNvSpPr txBox="1">
            <a:spLocks/>
          </p:cNvSpPr>
          <p:nvPr/>
        </p:nvSpPr>
        <p:spPr>
          <a:xfrm>
            <a:off x="1505778" y="1404587"/>
            <a:ext cx="9180443" cy="184766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800" dirty="0" err="1">
                <a:solidFill>
                  <a:schemeClr val="bg1"/>
                </a:solidFill>
                <a:latin typeface="Montserrat" pitchFamily="2" charset="0"/>
                <a:ea typeface="Roboto" panose="02000000000000000000" pitchFamily="2" charset="0"/>
                <a:cs typeface="SF UI  Text" panose="00000500000000000000" pitchFamily="50" charset="0"/>
              </a:rPr>
              <a:t>Ukuran</a:t>
            </a:r>
            <a:r>
              <a:rPr lang="es-ES" sz="2800" dirty="0">
                <a:solidFill>
                  <a:schemeClr val="bg1"/>
                </a:solidFill>
                <a:latin typeface="Montserrat" pitchFamily="2" charset="0"/>
                <a:ea typeface="Roboto" panose="02000000000000000000" pitchFamily="2" charset="0"/>
                <a:cs typeface="SF UI  Text" panose="00000500000000000000" pitchFamily="50" charset="0"/>
              </a:rPr>
              <a:t> </a:t>
            </a:r>
            <a:r>
              <a:rPr lang="es-ES" sz="2800" dirty="0" err="1">
                <a:solidFill>
                  <a:schemeClr val="bg1"/>
                </a:solidFill>
                <a:latin typeface="Montserrat" pitchFamily="2" charset="0"/>
                <a:ea typeface="Roboto" panose="02000000000000000000" pitchFamily="2" charset="0"/>
                <a:cs typeface="SF UI  Text" panose="00000500000000000000" pitchFamily="50" charset="0"/>
              </a:rPr>
              <a:t>text</a:t>
            </a:r>
            <a:r>
              <a:rPr lang="es-ES" sz="2800" dirty="0">
                <a:solidFill>
                  <a:schemeClr val="bg1"/>
                </a:solidFill>
                <a:latin typeface="Montserrat" pitchFamily="2" charset="0"/>
                <a:ea typeface="Roboto" panose="02000000000000000000" pitchFamily="2" charset="0"/>
                <a:cs typeface="SF UI  Text" panose="00000500000000000000" pitchFamily="50" charset="0"/>
              </a:rPr>
              <a:t> </a:t>
            </a:r>
            <a:r>
              <a:rPr lang="es-ES" sz="2800" dirty="0" err="1">
                <a:solidFill>
                  <a:schemeClr val="bg1"/>
                </a:solidFill>
                <a:latin typeface="Montserrat" pitchFamily="2" charset="0"/>
                <a:ea typeface="Roboto" panose="02000000000000000000" pitchFamily="2" charset="0"/>
                <a:cs typeface="SF UI  Text" panose="00000500000000000000" pitchFamily="50" charset="0"/>
              </a:rPr>
              <a:t>aksesibilitas</a:t>
            </a:r>
            <a:endParaRPr lang="es-ES" sz="2800" dirty="0">
              <a:solidFill>
                <a:schemeClr val="bg1"/>
              </a:solidFill>
              <a:latin typeface="Montserrat" pitchFamily="2" charset="0"/>
              <a:ea typeface="Roboto" panose="02000000000000000000" pitchFamily="2" charset="0"/>
              <a:cs typeface="SF UI  Text" panose="00000500000000000000" pitchFamily="50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sz="2800" dirty="0">
                <a:solidFill>
                  <a:schemeClr val="bg1"/>
                </a:solidFill>
                <a:latin typeface="Montserrat" pitchFamily="2" charset="0"/>
                <a:ea typeface="Roboto" panose="02000000000000000000" pitchFamily="2" charset="0"/>
                <a:cs typeface="SF UI  Text" panose="00000500000000000000" pitchFamily="50" charset="0"/>
              </a:rPr>
              <a:t>Saat ukuran font meningkat, pertahankan pemotongan teks seminimal mungkin.</a:t>
            </a:r>
            <a:endParaRPr lang="en-US" sz="2800" dirty="0">
              <a:solidFill>
                <a:schemeClr val="bg1"/>
              </a:solidFill>
              <a:latin typeface="Montserrat" pitchFamily="2" charset="0"/>
              <a:ea typeface="Roboto" panose="02000000000000000000" pitchFamily="2" charset="0"/>
              <a:cs typeface="SF UI  Text" panose="00000500000000000000" pitchFamily="50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B04AD0-05DB-A51E-F4E2-EA6B22216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171" y="3252256"/>
            <a:ext cx="3871656" cy="35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853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4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CFC09-F9EB-F968-855B-C1D70BD6F610}"/>
              </a:ext>
            </a:extLst>
          </p:cNvPr>
          <p:cNvSpPr txBox="1">
            <a:spLocks/>
          </p:cNvSpPr>
          <p:nvPr/>
        </p:nvSpPr>
        <p:spPr>
          <a:xfrm>
            <a:off x="838200" y="17500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chemeClr val="bg1"/>
                </a:solidFill>
                <a:latin typeface="Montserrat" pitchFamily="2" charset="0"/>
                <a:ea typeface="Roboto" panose="02000000000000000000" pitchFamily="2" charset="0"/>
                <a:cs typeface="SF UI  Text" panose="00000500000000000000" pitchFamily="50" charset="0"/>
              </a:rPr>
              <a:t>Text Display</a:t>
            </a:r>
            <a:endParaRPr lang="en-US" b="1" dirty="0">
              <a:solidFill>
                <a:schemeClr val="bg1"/>
              </a:solidFill>
              <a:latin typeface="Montserrat" pitchFamily="2" charset="0"/>
              <a:ea typeface="Roboto" panose="02000000000000000000" pitchFamily="2" charset="0"/>
              <a:cs typeface="SF UI  Text" panose="00000500000000000000" pitchFamily="50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17BA96F-EA35-BEC7-3CF4-C965B8D5C4D9}"/>
              </a:ext>
            </a:extLst>
          </p:cNvPr>
          <p:cNvSpPr txBox="1">
            <a:spLocks/>
          </p:cNvSpPr>
          <p:nvPr/>
        </p:nvSpPr>
        <p:spPr>
          <a:xfrm>
            <a:off x="1505776" y="2219788"/>
            <a:ext cx="9180443" cy="3625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  <a:latin typeface="Montserrat" pitchFamily="2" charset="0"/>
                <a:ea typeface="Roboto" panose="02000000000000000000" pitchFamily="2" charset="0"/>
                <a:cs typeface="SF UI  Text" panose="00000500000000000000" pitchFamily="50" charset="0"/>
              </a:rPr>
              <a:t>Tingkatkan</a:t>
            </a:r>
            <a:r>
              <a:rPr lang="en-US" sz="2800" dirty="0">
                <a:solidFill>
                  <a:schemeClr val="bg1"/>
                </a:solidFill>
                <a:latin typeface="Montserrat" pitchFamily="2" charset="0"/>
                <a:ea typeface="Roboto" panose="02000000000000000000" pitchFamily="2" charset="0"/>
                <a:cs typeface="SF UI  Text" panose="00000500000000000000" pitchFamily="50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Montserrat" pitchFamily="2" charset="0"/>
                <a:ea typeface="Roboto" panose="02000000000000000000" pitchFamily="2" charset="0"/>
                <a:cs typeface="SF UI  Text" panose="00000500000000000000" pitchFamily="50" charset="0"/>
              </a:rPr>
              <a:t>ukuran</a:t>
            </a:r>
            <a:r>
              <a:rPr lang="en-US" sz="2800" dirty="0">
                <a:solidFill>
                  <a:schemeClr val="bg1"/>
                </a:solidFill>
                <a:latin typeface="Montserrat" pitchFamily="2" charset="0"/>
                <a:ea typeface="Roboto" panose="02000000000000000000" pitchFamily="2" charset="0"/>
                <a:cs typeface="SF UI  Text" panose="00000500000000000000" pitchFamily="50" charset="0"/>
              </a:rPr>
              <a:t> ikon </a:t>
            </a:r>
            <a:r>
              <a:rPr lang="en-US" sz="2800" dirty="0" err="1">
                <a:solidFill>
                  <a:schemeClr val="bg1"/>
                </a:solidFill>
                <a:latin typeface="Montserrat" pitchFamily="2" charset="0"/>
                <a:ea typeface="Roboto" panose="02000000000000000000" pitchFamily="2" charset="0"/>
                <a:cs typeface="SF UI  Text" panose="00000500000000000000" pitchFamily="50" charset="0"/>
              </a:rPr>
              <a:t>antarmuka</a:t>
            </a:r>
            <a:r>
              <a:rPr lang="en-US" sz="2800" dirty="0">
                <a:solidFill>
                  <a:schemeClr val="bg1"/>
                </a:solidFill>
                <a:latin typeface="Montserrat" pitchFamily="2" charset="0"/>
                <a:ea typeface="Roboto" panose="02000000000000000000" pitchFamily="2" charset="0"/>
                <a:cs typeface="SF UI  Text" panose="00000500000000000000" pitchFamily="50" charset="0"/>
              </a:rPr>
              <a:t> yang </a:t>
            </a:r>
            <a:r>
              <a:rPr lang="en-US" sz="2800" dirty="0" err="1">
                <a:solidFill>
                  <a:schemeClr val="bg1"/>
                </a:solidFill>
                <a:latin typeface="Montserrat" pitchFamily="2" charset="0"/>
                <a:ea typeface="Roboto" panose="02000000000000000000" pitchFamily="2" charset="0"/>
                <a:cs typeface="SF UI  Text" panose="00000500000000000000" pitchFamily="50" charset="0"/>
              </a:rPr>
              <a:t>penting</a:t>
            </a:r>
            <a:r>
              <a:rPr lang="en-US" sz="2800" dirty="0">
                <a:solidFill>
                  <a:schemeClr val="bg1"/>
                </a:solidFill>
                <a:latin typeface="Montserrat" pitchFamily="2" charset="0"/>
                <a:ea typeface="Roboto" panose="02000000000000000000" pitchFamily="2" charset="0"/>
                <a:cs typeface="SF UI  Text" panose="00000500000000000000" pitchFamily="50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Montserrat" pitchFamily="2" charset="0"/>
                <a:ea typeface="Roboto" panose="02000000000000000000" pitchFamily="2" charset="0"/>
                <a:cs typeface="SF UI  Text" panose="00000500000000000000" pitchFamily="50" charset="0"/>
              </a:rPr>
              <a:t>seiring</a:t>
            </a:r>
            <a:r>
              <a:rPr lang="en-US" sz="2800" dirty="0">
                <a:solidFill>
                  <a:schemeClr val="bg1"/>
                </a:solidFill>
                <a:latin typeface="Montserrat" pitchFamily="2" charset="0"/>
                <a:ea typeface="Roboto" panose="02000000000000000000" pitchFamily="2" charset="0"/>
                <a:cs typeface="SF UI  Text" panose="00000500000000000000" pitchFamily="50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Montserrat" pitchFamily="2" charset="0"/>
                <a:ea typeface="Roboto" panose="02000000000000000000" pitchFamily="2" charset="0"/>
                <a:cs typeface="SF UI  Text" panose="00000500000000000000" pitchFamily="50" charset="0"/>
              </a:rPr>
              <a:t>dengan</a:t>
            </a:r>
            <a:r>
              <a:rPr lang="en-US" sz="2800" dirty="0">
                <a:solidFill>
                  <a:schemeClr val="bg1"/>
                </a:solidFill>
                <a:latin typeface="Montserrat" pitchFamily="2" charset="0"/>
                <a:ea typeface="Roboto" panose="02000000000000000000" pitchFamily="2" charset="0"/>
                <a:cs typeface="SF UI  Text" panose="00000500000000000000" pitchFamily="50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Montserrat" pitchFamily="2" charset="0"/>
                <a:ea typeface="Roboto" panose="02000000000000000000" pitchFamily="2" charset="0"/>
                <a:cs typeface="SF UI  Text" panose="00000500000000000000" pitchFamily="50" charset="0"/>
              </a:rPr>
              <a:t>bertambahnya</a:t>
            </a:r>
            <a:r>
              <a:rPr lang="en-US" sz="2800" dirty="0">
                <a:solidFill>
                  <a:schemeClr val="bg1"/>
                </a:solidFill>
                <a:latin typeface="Montserrat" pitchFamily="2" charset="0"/>
                <a:ea typeface="Roboto" panose="02000000000000000000" pitchFamily="2" charset="0"/>
                <a:cs typeface="SF UI  Text" panose="00000500000000000000" pitchFamily="50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Montserrat" pitchFamily="2" charset="0"/>
                <a:ea typeface="Roboto" panose="02000000000000000000" pitchFamily="2" charset="0"/>
                <a:cs typeface="SF UI  Text" panose="00000500000000000000" pitchFamily="50" charset="0"/>
              </a:rPr>
              <a:t>ukuran</a:t>
            </a:r>
            <a:r>
              <a:rPr lang="en-US" sz="2800" dirty="0">
                <a:solidFill>
                  <a:schemeClr val="bg1"/>
                </a:solidFill>
                <a:latin typeface="Montserrat" pitchFamily="2" charset="0"/>
                <a:ea typeface="Roboto" panose="02000000000000000000" pitchFamily="2" charset="0"/>
                <a:cs typeface="SF UI  Text" panose="00000500000000000000" pitchFamily="50" charset="0"/>
              </a:rPr>
              <a:t> font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Montserrat" pitchFamily="2" charset="0"/>
              <a:ea typeface="Roboto" panose="02000000000000000000" pitchFamily="2" charset="0"/>
              <a:cs typeface="SF UI  Text" panose="00000500000000000000" pitchFamily="50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Montserrat" pitchFamily="2" charset="0"/>
              <a:ea typeface="Roboto" panose="02000000000000000000" pitchFamily="2" charset="0"/>
              <a:cs typeface="SF UI  Text" panose="00000500000000000000" pitchFamily="50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Montserrat" pitchFamily="2" charset="0"/>
              <a:ea typeface="Roboto" panose="02000000000000000000" pitchFamily="2" charset="0"/>
              <a:cs typeface="SF UI  Text" panose="00000500000000000000" pitchFamily="50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Montserrat" pitchFamily="2" charset="0"/>
              <a:ea typeface="Roboto" panose="02000000000000000000" pitchFamily="2" charset="0"/>
              <a:cs typeface="SF UI  Text" panose="00000500000000000000" pitchFamily="50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B58882-3550-6068-3D23-8C0958446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666" y="3551342"/>
            <a:ext cx="6294665" cy="294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04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1107</TotalTime>
  <Words>163</Words>
  <Application>Microsoft Office PowerPoint</Application>
  <PresentationFormat>Widescreen</PresentationFormat>
  <Paragraphs>37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Montserrat</vt:lpstr>
      <vt:lpstr>SF UI  Text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Sakir Amar Amri</dc:creator>
  <cp:lastModifiedBy>Ady Ulil Amri</cp:lastModifiedBy>
  <cp:revision>13</cp:revision>
  <dcterms:created xsi:type="dcterms:W3CDTF">2024-04-20T06:01:14Z</dcterms:created>
  <dcterms:modified xsi:type="dcterms:W3CDTF">2024-06-03T13:14:28Z</dcterms:modified>
</cp:coreProperties>
</file>