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Arimo" panose="020B0604020202020204" charset="0"/>
      <p:regular r:id="rId5"/>
      <p:bold r:id="rId6"/>
      <p:italic r:id="rId7"/>
      <p:boldItalic r:id="rId8"/>
    </p:embeddedFont>
    <p:embeddedFont>
      <p:font typeface="IBM Plex Mono" panose="020B0509050203000203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885E0E-4472-4140-8D89-E4C2ACEDEF9A}">
  <a:tblStyle styleId="{89885E0E-4472-4140-8D89-E4C2ACEDEF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8709C5-DB7F-4A5E-B66B-68A8DBE6D5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806262" y="3837503"/>
            <a:ext cx="2760000" cy="76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8"/>
          <p:cNvGrpSpPr/>
          <p:nvPr/>
        </p:nvGrpSpPr>
        <p:grpSpPr>
          <a:xfrm>
            <a:off x="968495" y="478075"/>
            <a:ext cx="7206712" cy="4187349"/>
            <a:chOff x="174441" y="-326550"/>
            <a:chExt cx="8795109" cy="3967547"/>
          </a:xfrm>
        </p:grpSpPr>
        <p:sp>
          <p:nvSpPr>
            <p:cNvPr id="122" name="Google Shape;122;p8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787450" y="1307100"/>
            <a:ext cx="5569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26" name="Google Shape;126;p8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32" name="Google Shape;132;p8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33" name="Google Shape;133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138" name="Google Shape;138;p8"/>
          <p:cNvGrpSpPr/>
          <p:nvPr/>
        </p:nvGrpSpPr>
        <p:grpSpPr>
          <a:xfrm>
            <a:off x="438788" y="884818"/>
            <a:ext cx="8266887" cy="3507457"/>
            <a:chOff x="244288" y="884818"/>
            <a:chExt cx="8266887" cy="3507457"/>
          </a:xfrm>
        </p:grpSpPr>
        <p:grpSp>
          <p:nvGrpSpPr>
            <p:cNvPr id="139" name="Google Shape;139;p8"/>
            <p:cNvGrpSpPr/>
            <p:nvPr/>
          </p:nvGrpSpPr>
          <p:grpSpPr>
            <a:xfrm>
              <a:off x="244288" y="884818"/>
              <a:ext cx="1710590" cy="1338104"/>
              <a:chOff x="1168188" y="1230829"/>
              <a:chExt cx="2011512" cy="1573500"/>
            </a:xfrm>
          </p:grpSpPr>
          <p:grpSp>
            <p:nvGrpSpPr>
              <p:cNvPr id="140" name="Google Shape;140;p8"/>
              <p:cNvGrpSpPr/>
              <p:nvPr/>
            </p:nvGrpSpPr>
            <p:grpSpPr>
              <a:xfrm>
                <a:off x="1168188" y="1230829"/>
                <a:ext cx="2011512" cy="1573500"/>
                <a:chOff x="8820125" y="2932104"/>
                <a:chExt cx="2011512" cy="1573500"/>
              </a:xfrm>
            </p:grpSpPr>
            <p:sp>
              <p:nvSpPr>
                <p:cNvPr id="141" name="Google Shape;141;p8"/>
                <p:cNvSpPr/>
                <p:nvPr/>
              </p:nvSpPr>
              <p:spPr>
                <a:xfrm>
                  <a:off x="8820125" y="2932104"/>
                  <a:ext cx="2008500" cy="15735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cxnSp>
              <p:nvCxnSpPr>
                <p:cNvPr id="142" name="Google Shape;142;p8"/>
                <p:cNvCxnSpPr/>
                <p:nvPr/>
              </p:nvCxnSpPr>
              <p:spPr>
                <a:xfrm>
                  <a:off x="8820137" y="3054784"/>
                  <a:ext cx="2011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3" name="Google Shape;143;p8"/>
              <p:cNvGrpSpPr/>
              <p:nvPr/>
            </p:nvGrpSpPr>
            <p:grpSpPr>
              <a:xfrm>
                <a:off x="1309650" y="1472416"/>
                <a:ext cx="1728566" cy="1172134"/>
                <a:chOff x="1309650" y="1472416"/>
                <a:chExt cx="1728566" cy="1172134"/>
              </a:xfrm>
            </p:grpSpPr>
            <p:grpSp>
              <p:nvGrpSpPr>
                <p:cNvPr id="144" name="Google Shape;144;p8"/>
                <p:cNvGrpSpPr/>
                <p:nvPr/>
              </p:nvGrpSpPr>
              <p:grpSpPr>
                <a:xfrm>
                  <a:off x="1309650" y="1472450"/>
                  <a:ext cx="868800" cy="1172100"/>
                  <a:chOff x="9920425" y="3117000"/>
                  <a:chExt cx="868800" cy="1172100"/>
                </a:xfrm>
              </p:grpSpPr>
              <p:sp>
                <p:nvSpPr>
                  <p:cNvPr id="145" name="Google Shape;145;p8"/>
                  <p:cNvSpPr/>
                  <p:nvPr/>
                </p:nvSpPr>
                <p:spPr>
                  <a:xfrm>
                    <a:off x="9920425" y="3117000"/>
                    <a:ext cx="868800" cy="11721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46" name="Google Shape;146;p8"/>
                  <p:cNvGrpSpPr/>
                  <p:nvPr/>
                </p:nvGrpSpPr>
                <p:grpSpPr>
                  <a:xfrm>
                    <a:off x="10002175" y="3212556"/>
                    <a:ext cx="705300" cy="190728"/>
                    <a:chOff x="10065000" y="3196075"/>
                    <a:chExt cx="705300" cy="125628"/>
                  </a:xfrm>
                </p:grpSpPr>
                <p:sp>
                  <p:nvSpPr>
                    <p:cNvPr id="147" name="Google Shape;147;p8"/>
                    <p:cNvSpPr/>
                    <p:nvPr/>
                  </p:nvSpPr>
                  <p:spPr>
                    <a:xfrm>
                      <a:off x="10065000" y="3196075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8" name="Google Shape;148;p8"/>
                    <p:cNvSpPr/>
                    <p:nvPr/>
                  </p:nvSpPr>
                  <p:spPr>
                    <a:xfrm>
                      <a:off x="10065000" y="3245989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9" name="Google Shape;149;p8"/>
                    <p:cNvSpPr/>
                    <p:nvPr/>
                  </p:nvSpPr>
                  <p:spPr>
                    <a:xfrm>
                      <a:off x="10065000" y="3295903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50" name="Google Shape;150;p8"/>
                <p:cNvGrpSpPr/>
                <p:nvPr/>
              </p:nvGrpSpPr>
              <p:grpSpPr>
                <a:xfrm>
                  <a:off x="2274348" y="1472416"/>
                  <a:ext cx="763868" cy="325317"/>
                  <a:chOff x="9220470" y="1332238"/>
                  <a:chExt cx="1188900" cy="325317"/>
                </a:xfrm>
              </p:grpSpPr>
              <p:sp>
                <p:nvSpPr>
                  <p:cNvPr id="151" name="Google Shape;151;p8"/>
                  <p:cNvSpPr/>
                  <p:nvPr/>
                </p:nvSpPr>
                <p:spPr>
                  <a:xfrm>
                    <a:off x="9220470" y="1332238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2" name="Google Shape;152;p8"/>
                  <p:cNvSpPr/>
                  <p:nvPr/>
                </p:nvSpPr>
                <p:spPr>
                  <a:xfrm>
                    <a:off x="9220470" y="1382157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3" name="Google Shape;153;p8"/>
                  <p:cNvSpPr/>
                  <p:nvPr/>
                </p:nvSpPr>
                <p:spPr>
                  <a:xfrm>
                    <a:off x="9220470" y="143207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4" name="Google Shape;154;p8"/>
                  <p:cNvSpPr/>
                  <p:nvPr/>
                </p:nvSpPr>
                <p:spPr>
                  <a:xfrm>
                    <a:off x="9220470" y="148199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5" name="Google Shape;155;p8"/>
                  <p:cNvSpPr/>
                  <p:nvPr/>
                </p:nvSpPr>
                <p:spPr>
                  <a:xfrm>
                    <a:off x="9220470" y="153191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6" name="Google Shape;156;p8"/>
                  <p:cNvSpPr/>
                  <p:nvPr/>
                </p:nvSpPr>
                <p:spPr>
                  <a:xfrm>
                    <a:off x="9220470" y="158183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7" name="Google Shape;157;p8"/>
                  <p:cNvSpPr/>
                  <p:nvPr/>
                </p:nvSpPr>
                <p:spPr>
                  <a:xfrm>
                    <a:off x="9220470" y="1631754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grpSp>
              <p:nvGrpSpPr>
                <p:cNvPr id="158" name="Google Shape;158;p8"/>
                <p:cNvGrpSpPr/>
                <p:nvPr/>
              </p:nvGrpSpPr>
              <p:grpSpPr>
                <a:xfrm>
                  <a:off x="2274388" y="2237450"/>
                  <a:ext cx="763800" cy="407100"/>
                  <a:chOff x="9972888" y="3117000"/>
                  <a:chExt cx="763800" cy="407100"/>
                </a:xfrm>
              </p:grpSpPr>
              <p:sp>
                <p:nvSpPr>
                  <p:cNvPr id="159" name="Google Shape;159;p8"/>
                  <p:cNvSpPr/>
                  <p:nvPr/>
                </p:nvSpPr>
                <p:spPr>
                  <a:xfrm>
                    <a:off x="9972888" y="3117000"/>
                    <a:ext cx="763800" cy="407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60" name="Google Shape;160;p8"/>
                  <p:cNvGrpSpPr/>
                  <p:nvPr/>
                </p:nvGrpSpPr>
                <p:grpSpPr>
                  <a:xfrm>
                    <a:off x="10037675" y="3169975"/>
                    <a:ext cx="634200" cy="142149"/>
                    <a:chOff x="10100500" y="3168028"/>
                    <a:chExt cx="634200" cy="93630"/>
                  </a:xfrm>
                </p:grpSpPr>
                <p:sp>
                  <p:nvSpPr>
                    <p:cNvPr id="161" name="Google Shape;161;p8"/>
                    <p:cNvSpPr/>
                    <p:nvPr/>
                  </p:nvSpPr>
                  <p:spPr>
                    <a:xfrm>
                      <a:off x="10100500" y="316802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2" name="Google Shape;162;p8"/>
                    <p:cNvSpPr/>
                    <p:nvPr/>
                  </p:nvSpPr>
                  <p:spPr>
                    <a:xfrm>
                      <a:off x="10100500" y="3205243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3" name="Google Shape;163;p8"/>
                    <p:cNvSpPr/>
                    <p:nvPr/>
                  </p:nvSpPr>
                  <p:spPr>
                    <a:xfrm>
                      <a:off x="10100500" y="324245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64" name="Google Shape;164;p8"/>
                <p:cNvGrpSpPr/>
                <p:nvPr/>
              </p:nvGrpSpPr>
              <p:grpSpPr>
                <a:xfrm>
                  <a:off x="2307088" y="1978725"/>
                  <a:ext cx="698400" cy="77700"/>
                  <a:chOff x="9368075" y="2460800"/>
                  <a:chExt cx="698400" cy="77700"/>
                </a:xfrm>
              </p:grpSpPr>
              <p:sp>
                <p:nvSpPr>
                  <p:cNvPr id="165" name="Google Shape;165;p8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66" name="Google Shape;166;p8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</p:grpSp>
        </p:grpSp>
        <p:grpSp>
          <p:nvGrpSpPr>
            <p:cNvPr id="167" name="Google Shape;167;p8"/>
            <p:cNvGrpSpPr/>
            <p:nvPr/>
          </p:nvGrpSpPr>
          <p:grpSpPr>
            <a:xfrm>
              <a:off x="7827475" y="3255275"/>
              <a:ext cx="683700" cy="1137000"/>
              <a:chOff x="-1144200" y="2928625"/>
              <a:chExt cx="683700" cy="1137000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170" name="Google Shape;170;p8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9"/>
          <p:cNvGrpSpPr/>
          <p:nvPr/>
        </p:nvGrpSpPr>
        <p:grpSpPr>
          <a:xfrm>
            <a:off x="880097" y="439290"/>
            <a:ext cx="6977160" cy="4187349"/>
            <a:chOff x="174441" y="-326550"/>
            <a:chExt cx="8795109" cy="3967547"/>
          </a:xfrm>
        </p:grpSpPr>
        <p:sp>
          <p:nvSpPr>
            <p:cNvPr id="188" name="Google Shape;188;p9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90" name="Google Shape;190;p9"/>
          <p:cNvGrpSpPr/>
          <p:nvPr/>
        </p:nvGrpSpPr>
        <p:grpSpPr>
          <a:xfrm>
            <a:off x="536400" y="802025"/>
            <a:ext cx="7780806" cy="4021571"/>
            <a:chOff x="536400" y="802025"/>
            <a:chExt cx="7780806" cy="4021571"/>
          </a:xfrm>
        </p:grpSpPr>
        <p:grpSp>
          <p:nvGrpSpPr>
            <p:cNvPr id="191" name="Google Shape;191;p9"/>
            <p:cNvGrpSpPr/>
            <p:nvPr/>
          </p:nvGrpSpPr>
          <p:grpSpPr>
            <a:xfrm>
              <a:off x="6505247" y="3767768"/>
              <a:ext cx="1811959" cy="1055828"/>
              <a:chOff x="9312437" y="1665650"/>
              <a:chExt cx="2011500" cy="1172100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193" name="Google Shape;193;p9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4" name="Google Shape;194;p9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201" name="Google Shape;201;p9"/>
              <p:cNvGrpSpPr/>
              <p:nvPr/>
            </p:nvGrpSpPr>
            <p:grpSpPr>
              <a:xfrm>
                <a:off x="9368086" y="2328964"/>
                <a:ext cx="698400" cy="263142"/>
                <a:chOff x="9368086" y="2328964"/>
                <a:chExt cx="698400" cy="263142"/>
              </a:xfrm>
            </p:grpSpPr>
            <p:sp>
              <p:nvSpPr>
                <p:cNvPr id="202" name="Google Shape;202;p9"/>
                <p:cNvSpPr/>
                <p:nvPr/>
              </p:nvSpPr>
              <p:spPr>
                <a:xfrm>
                  <a:off x="9368086" y="2328964"/>
                  <a:ext cx="698400" cy="113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9368086" y="2478706"/>
                  <a:ext cx="698400" cy="113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  <p:grpSp>
          <p:nvGrpSpPr>
            <p:cNvPr id="204" name="Google Shape;204;p9"/>
            <p:cNvGrpSpPr/>
            <p:nvPr/>
          </p:nvGrpSpPr>
          <p:grpSpPr>
            <a:xfrm>
              <a:off x="536400" y="802025"/>
              <a:ext cx="1260307" cy="967800"/>
              <a:chOff x="9185600" y="1152775"/>
              <a:chExt cx="1260307" cy="967800"/>
            </a:xfrm>
          </p:grpSpPr>
          <p:sp>
            <p:nvSpPr>
              <p:cNvPr id="205" name="Google Shape;205;p9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206" name="Google Shape;206;p9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7" name="Google Shape;207;p9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216" name="Google Shape;216;p9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217" name="Google Shape;217;p9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218" name="Google Shape;218;p9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219" name="Google Shape;219;p9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sp>
        <p:nvSpPr>
          <p:cNvPr id="221" name="Google Shape;221;p9"/>
          <p:cNvSpPr txBox="1">
            <a:spLocks noGrp="1"/>
          </p:cNvSpPr>
          <p:nvPr>
            <p:ph type="title"/>
          </p:nvPr>
        </p:nvSpPr>
        <p:spPr>
          <a:xfrm>
            <a:off x="1315550" y="125400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subTitle" idx="1"/>
          </p:nvPr>
        </p:nvSpPr>
        <p:spPr>
          <a:xfrm>
            <a:off x="1315550" y="3218400"/>
            <a:ext cx="56505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23" name="Google Shape;223;p9"/>
          <p:cNvGrpSpPr/>
          <p:nvPr/>
        </p:nvGrpSpPr>
        <p:grpSpPr>
          <a:xfrm>
            <a:off x="374566" y="2280032"/>
            <a:ext cx="8394825" cy="2323973"/>
            <a:chOff x="374566" y="2274695"/>
            <a:chExt cx="8394825" cy="2323973"/>
          </a:xfrm>
        </p:grpSpPr>
        <p:grpSp>
          <p:nvGrpSpPr>
            <p:cNvPr id="224" name="Google Shape;224;p9"/>
            <p:cNvGrpSpPr/>
            <p:nvPr/>
          </p:nvGrpSpPr>
          <p:grpSpPr>
            <a:xfrm rot="5400000">
              <a:off x="7570208" y="3399478"/>
              <a:ext cx="2323966" cy="74400"/>
              <a:chOff x="6549300" y="620875"/>
              <a:chExt cx="2490320" cy="74400"/>
            </a:xfrm>
          </p:grpSpPr>
          <p:sp>
            <p:nvSpPr>
              <p:cNvPr id="225" name="Google Shape;225;p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30" name="Google Shape;230;p9"/>
            <p:cNvGrpSpPr/>
            <p:nvPr/>
          </p:nvGrpSpPr>
          <p:grpSpPr>
            <a:xfrm rot="-5400000">
              <a:off x="-750217" y="3399485"/>
              <a:ext cx="2323966" cy="74400"/>
              <a:chOff x="4695611" y="620875"/>
              <a:chExt cx="2490320" cy="74400"/>
            </a:xfrm>
          </p:grpSpPr>
          <p:sp>
            <p:nvSpPr>
              <p:cNvPr id="231" name="Google Shape;231;p9"/>
              <p:cNvSpPr/>
              <p:nvPr/>
            </p:nvSpPr>
            <p:spPr>
              <a:xfrm flipH="1">
                <a:off x="6758131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 flipH="1">
                <a:off x="6242501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 flipH="1">
                <a:off x="5726871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 flipH="1">
                <a:off x="5211241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 flipH="1">
                <a:off x="4695611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3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258" name="Google Shape;258;p13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60" name="Google Shape;26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77313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541594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4" hasCustomPrompt="1"/>
          </p:nvPr>
        </p:nvSpPr>
        <p:spPr>
          <a:xfrm>
            <a:off x="4571975" y="1377313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5" hasCustomPrompt="1"/>
          </p:nvPr>
        </p:nvSpPr>
        <p:spPr>
          <a:xfrm>
            <a:off x="4571975" y="2541594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705858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7" hasCustomPrompt="1"/>
          </p:nvPr>
        </p:nvSpPr>
        <p:spPr>
          <a:xfrm>
            <a:off x="4571975" y="3705858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1"/>
          </p:nvPr>
        </p:nvSpPr>
        <p:spPr>
          <a:xfrm>
            <a:off x="1596800" y="1377334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8"/>
          </p:nvPr>
        </p:nvSpPr>
        <p:spPr>
          <a:xfrm>
            <a:off x="1596800" y="2541605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9"/>
          </p:nvPr>
        </p:nvSpPr>
        <p:spPr>
          <a:xfrm>
            <a:off x="1596800" y="3705844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13"/>
          </p:nvPr>
        </p:nvSpPr>
        <p:spPr>
          <a:xfrm>
            <a:off x="5455550" y="1377334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14"/>
          </p:nvPr>
        </p:nvSpPr>
        <p:spPr>
          <a:xfrm>
            <a:off x="5455550" y="2541605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15"/>
          </p:nvPr>
        </p:nvSpPr>
        <p:spPr>
          <a:xfrm>
            <a:off x="5455550" y="3705844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73" name="Google Shape;273;p13"/>
          <p:cNvGrpSpPr/>
          <p:nvPr/>
        </p:nvGrpSpPr>
        <p:grpSpPr>
          <a:xfrm flipH="1"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274" name="Google Shape;274;p13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275" name="Google Shape;275;p1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80" name="Google Shape;280;p13"/>
            <p:cNvGrpSpPr/>
            <p:nvPr/>
          </p:nvGrpSpPr>
          <p:grpSpPr>
            <a:xfrm rot="-5400000" flipH="1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281" name="Google Shape;281;p1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505" name="Google Shape;505;p2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07" name="Google Shape;507;p24"/>
          <p:cNvGrpSpPr/>
          <p:nvPr/>
        </p:nvGrpSpPr>
        <p:grpSpPr>
          <a:xfrm>
            <a:off x="331175" y="558375"/>
            <a:ext cx="8483700" cy="4045613"/>
            <a:chOff x="331175" y="558375"/>
            <a:chExt cx="8483700" cy="4045613"/>
          </a:xfrm>
        </p:grpSpPr>
        <p:grpSp>
          <p:nvGrpSpPr>
            <p:cNvPr id="508" name="Google Shape;508;p24"/>
            <p:cNvGrpSpPr/>
            <p:nvPr/>
          </p:nvGrpSpPr>
          <p:grpSpPr>
            <a:xfrm>
              <a:off x="331175" y="3552825"/>
              <a:ext cx="920400" cy="1051163"/>
              <a:chOff x="1508750" y="36588"/>
              <a:chExt cx="920400" cy="1051163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1508750" y="492250"/>
                <a:ext cx="920400" cy="595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 rot="-2700000">
                <a:off x="1646085" y="170323"/>
                <a:ext cx="645730" cy="645730"/>
              </a:xfrm>
              <a:prstGeom prst="rtTriangl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11" name="Google Shape;511;p24"/>
            <p:cNvGrpSpPr/>
            <p:nvPr/>
          </p:nvGrpSpPr>
          <p:grpSpPr>
            <a:xfrm>
              <a:off x="8131175" y="558375"/>
              <a:ext cx="683700" cy="1137000"/>
              <a:chOff x="-1144200" y="2928625"/>
              <a:chExt cx="683700" cy="1137000"/>
            </a:xfrm>
          </p:grpSpPr>
          <p:sp>
            <p:nvSpPr>
              <p:cNvPr id="512" name="Google Shape;512;p24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14" name="Google Shape;514;p24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515" name="Google Shape;515;p24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6" name="Google Shape;516;p24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7" name="Google Shape;517;p24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8" name="Google Shape;518;p24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9" name="Google Shape;519;p24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0" name="Google Shape;520;p24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1" name="Google Shape;521;p24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2" name="Google Shape;522;p24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3" name="Google Shape;523;p24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4" name="Google Shape;524;p24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5" name="Google Shape;525;p24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6" name="Google Shape;526;p24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7" name="Google Shape;527;p24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8" name="Google Shape;528;p24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9" name="Google Shape;529;p24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30" name="Google Shape;530;p24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531" name="Google Shape;531;p24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532" name="Google Shape;532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37" name="Google Shape;537;p24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25"/>
          <p:cNvGrpSpPr/>
          <p:nvPr/>
        </p:nvGrpSpPr>
        <p:grpSpPr>
          <a:xfrm>
            <a:off x="1331884" y="588337"/>
            <a:ext cx="6480236" cy="3889386"/>
            <a:chOff x="174441" y="-326550"/>
            <a:chExt cx="8795109" cy="3967547"/>
          </a:xfrm>
        </p:grpSpPr>
        <p:sp>
          <p:nvSpPr>
            <p:cNvPr id="545" name="Google Shape;545;p25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47" name="Google Shape;547;p25"/>
          <p:cNvGrpSpPr/>
          <p:nvPr/>
        </p:nvGrpSpPr>
        <p:grpSpPr>
          <a:xfrm>
            <a:off x="448412" y="1052725"/>
            <a:ext cx="8082220" cy="3234675"/>
            <a:chOff x="448412" y="1052725"/>
            <a:chExt cx="8082220" cy="3234675"/>
          </a:xfrm>
        </p:grpSpPr>
        <p:grpSp>
          <p:nvGrpSpPr>
            <p:cNvPr id="548" name="Google Shape;548;p25"/>
            <p:cNvGrpSpPr/>
            <p:nvPr/>
          </p:nvGrpSpPr>
          <p:grpSpPr>
            <a:xfrm>
              <a:off x="448412" y="1052725"/>
              <a:ext cx="2011500" cy="1172100"/>
              <a:chOff x="9312437" y="1665650"/>
              <a:chExt cx="2011500" cy="1172100"/>
            </a:xfrm>
          </p:grpSpPr>
          <p:sp>
            <p:nvSpPr>
              <p:cNvPr id="549" name="Google Shape;549;p25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50" name="Google Shape;550;p25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1" name="Google Shape;551;p25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9368075" y="2279050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59" name="Google Shape;559;p25"/>
              <p:cNvGrpSpPr/>
              <p:nvPr/>
            </p:nvGrpSpPr>
            <p:grpSpPr>
              <a:xfrm>
                <a:off x="9368075" y="2460800"/>
                <a:ext cx="698400" cy="77700"/>
                <a:chOff x="9368075" y="2460800"/>
                <a:chExt cx="698400" cy="77700"/>
              </a:xfrm>
            </p:grpSpPr>
            <p:sp>
              <p:nvSpPr>
                <p:cNvPr id="560" name="Google Shape;560;p25"/>
                <p:cNvSpPr/>
                <p:nvPr/>
              </p:nvSpPr>
              <p:spPr>
                <a:xfrm>
                  <a:off x="9368075" y="2460800"/>
                  <a:ext cx="698400" cy="25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1" name="Google Shape;561;p25"/>
                <p:cNvSpPr/>
                <p:nvPr/>
              </p:nvSpPr>
              <p:spPr>
                <a:xfrm>
                  <a:off x="9368075" y="2512700"/>
                  <a:ext cx="698400" cy="25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sp>
            <p:nvSpPr>
              <p:cNvPr id="562" name="Google Shape;562;p25"/>
              <p:cNvSpPr/>
              <p:nvPr/>
            </p:nvSpPr>
            <p:spPr>
              <a:xfrm>
                <a:off x="9368075" y="2328974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9368075" y="2378898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64" name="Google Shape;564;p25"/>
            <p:cNvGrpSpPr/>
            <p:nvPr/>
          </p:nvGrpSpPr>
          <p:grpSpPr>
            <a:xfrm>
              <a:off x="7270325" y="3319600"/>
              <a:ext cx="1260307" cy="967800"/>
              <a:chOff x="9185600" y="1152775"/>
              <a:chExt cx="1260307" cy="967800"/>
            </a:xfrm>
          </p:grpSpPr>
          <p:sp>
            <p:nvSpPr>
              <p:cNvPr id="565" name="Google Shape;565;p25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66" name="Google Shape;566;p25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67" name="Google Shape;567;p25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568" name="Google Shape;568;p25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9" name="Google Shape;569;p25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0" name="Google Shape;570;p25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1" name="Google Shape;571;p25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2" name="Google Shape;572;p25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3" name="Google Shape;573;p25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4" name="Google Shape;574;p25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5" name="Google Shape;575;p25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576" name="Google Shape;576;p25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577" name="Google Shape;577;p25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578" name="Google Shape;578;p25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579" name="Google Shape;579;p25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81" name="Google Shape;581;p25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582" name="Google Shape;582;p25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583" name="Google Shape;583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88" name="Google Shape;588;p25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"/>
          <p:cNvSpPr txBox="1">
            <a:spLocks noGrp="1"/>
          </p:cNvSpPr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Ady Ulil Amri</a:t>
            </a:r>
            <a:br>
              <a:rPr lang="es" sz="4000" dirty="0"/>
            </a:br>
            <a:r>
              <a:rPr lang="es" sz="4000" dirty="0"/>
              <a:t>D121231080 </a:t>
            </a:r>
            <a:br>
              <a:rPr lang="es" sz="4000" dirty="0"/>
            </a:br>
            <a:r>
              <a:rPr lang="es" sz="4000" dirty="0"/>
              <a:t>Kelas B</a:t>
            </a:r>
            <a:endParaRPr sz="4000" dirty="0"/>
          </a:p>
        </p:txBody>
      </p:sp>
      <p:sp>
        <p:nvSpPr>
          <p:cNvPr id="625" name="Google Shape;625;p29"/>
          <p:cNvSpPr/>
          <p:nvPr/>
        </p:nvSpPr>
        <p:spPr>
          <a:xfrm>
            <a:off x="655250" y="639275"/>
            <a:ext cx="6611100" cy="2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Konsep Penting IMK</a:t>
            </a:r>
            <a:endParaRPr dirty="0"/>
          </a:p>
        </p:txBody>
      </p:sp>
      <p:sp>
        <p:nvSpPr>
          <p:cNvPr id="640" name="Google Shape;640;p31"/>
          <p:cNvSpPr txBox="1">
            <a:spLocks noGrp="1"/>
          </p:cNvSpPr>
          <p:nvPr>
            <p:ph type="title" idx="2"/>
          </p:nvPr>
        </p:nvSpPr>
        <p:spPr>
          <a:xfrm>
            <a:off x="713225" y="118244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641" name="Google Shape;641;p31"/>
          <p:cNvSpPr txBox="1">
            <a:spLocks noGrp="1"/>
          </p:cNvSpPr>
          <p:nvPr>
            <p:ph type="title" idx="3"/>
          </p:nvPr>
        </p:nvSpPr>
        <p:spPr>
          <a:xfrm>
            <a:off x="713225" y="251161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642" name="Google Shape;642;p31"/>
          <p:cNvSpPr txBox="1">
            <a:spLocks noGrp="1"/>
          </p:cNvSpPr>
          <p:nvPr>
            <p:ph type="title" idx="4"/>
          </p:nvPr>
        </p:nvSpPr>
        <p:spPr>
          <a:xfrm>
            <a:off x="713225" y="320265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644" name="Google Shape;644;p31"/>
          <p:cNvSpPr txBox="1">
            <a:spLocks noGrp="1"/>
          </p:cNvSpPr>
          <p:nvPr>
            <p:ph type="title" idx="6"/>
          </p:nvPr>
        </p:nvSpPr>
        <p:spPr>
          <a:xfrm>
            <a:off x="720000" y="18355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646" name="Google Shape;646;p31"/>
          <p:cNvSpPr txBox="1">
            <a:spLocks noGrp="1"/>
          </p:cNvSpPr>
          <p:nvPr>
            <p:ph type="subTitle" idx="1"/>
          </p:nvPr>
        </p:nvSpPr>
        <p:spPr>
          <a:xfrm>
            <a:off x="1491869" y="1028011"/>
            <a:ext cx="7037534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Desain Sistem Komputer yang Interaktif (</a:t>
            </a:r>
            <a:r>
              <a:rPr lang="en-US" sz="1600" dirty="0"/>
              <a:t>effective, efficient, easy, dan enjoyable)</a:t>
            </a:r>
            <a:endParaRPr sz="1800" dirty="0"/>
          </a:p>
        </p:txBody>
      </p:sp>
      <p:sp>
        <p:nvSpPr>
          <p:cNvPr id="647" name="Google Shape;647;p31"/>
          <p:cNvSpPr txBox="1">
            <a:spLocks noGrp="1"/>
          </p:cNvSpPr>
          <p:nvPr>
            <p:ph type="subTitle" idx="8"/>
          </p:nvPr>
        </p:nvSpPr>
        <p:spPr>
          <a:xfrm>
            <a:off x="1491868" y="2354223"/>
            <a:ext cx="7381589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Keuntungan, Penghargaan, Kepuasan (interaction in virtual worlds &amp; embed interaction in pyhsical words</a:t>
            </a:r>
            <a:endParaRPr sz="1800" dirty="0"/>
          </a:p>
        </p:txBody>
      </p:sp>
      <p:sp>
        <p:nvSpPr>
          <p:cNvPr id="648" name="Google Shape;648;p31"/>
          <p:cNvSpPr txBox="1">
            <a:spLocks noGrp="1"/>
          </p:cNvSpPr>
          <p:nvPr>
            <p:ph type="subTitle" idx="9"/>
          </p:nvPr>
        </p:nvSpPr>
        <p:spPr>
          <a:xfrm>
            <a:off x="1454700" y="1674460"/>
            <a:ext cx="7374814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Hambatan dan Tantangan (human, machine, algorithmic, task, social, aesthetic, and economic</a:t>
            </a:r>
            <a:endParaRPr sz="1800" dirty="0"/>
          </a:p>
        </p:txBody>
      </p:sp>
      <p:sp>
        <p:nvSpPr>
          <p:cNvPr id="649" name="Google Shape;649;p31"/>
          <p:cNvSpPr txBox="1">
            <a:spLocks noGrp="1"/>
          </p:cNvSpPr>
          <p:nvPr>
            <p:ph type="subTitle" idx="13"/>
          </p:nvPr>
        </p:nvSpPr>
        <p:spPr>
          <a:xfrm>
            <a:off x="1491869" y="3048645"/>
            <a:ext cx="68272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Prinsip Dasar (Definitely for human purpose and interact with humans in human contexts)</a:t>
            </a:r>
            <a:endParaRPr sz="1800" dirty="0"/>
          </a:p>
        </p:txBody>
      </p:sp>
      <p:sp>
        <p:nvSpPr>
          <p:cNvPr id="25" name="Google Shape;1236;p53">
            <a:extLst>
              <a:ext uri="{FF2B5EF4-FFF2-40B4-BE49-F238E27FC236}">
                <a16:creationId xmlns:a16="http://schemas.microsoft.com/office/drawing/2014/main" id="{02EB574F-82E9-6BB3-F426-A04C000AB4D2}"/>
              </a:ext>
            </a:extLst>
          </p:cNvPr>
          <p:cNvSpPr/>
          <p:nvPr/>
        </p:nvSpPr>
        <p:spPr>
          <a:xfrm>
            <a:off x="3592829" y="4457700"/>
            <a:ext cx="2000251" cy="440212"/>
          </a:xfrm>
          <a:prstGeom prst="rect">
            <a:avLst/>
          </a:prstGeom>
          <a:solidFill>
            <a:srgbClr val="A9CCE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64877C-EF3C-7985-94CD-DAA7FF8CE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00" y="4505862"/>
            <a:ext cx="360000" cy="3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3AFA24-C640-5562-F68C-B90BFBE67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082" y="4505862"/>
            <a:ext cx="360000" cy="3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0E84FB-5B81-C435-F439-F30176C17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081" y="4509433"/>
            <a:ext cx="360000" cy="3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A6A768-ED3D-B017-4AE2-57FA3A8D7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333" y="4505862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1D4DC5-A033-6CA4-215C-8672841A0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000" y="4508062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Style Portfolio by Slidesgo">
  <a:themeElements>
    <a:clrScheme name="Simple Light">
      <a:dk1>
        <a:srgbClr val="FFFFFF"/>
      </a:dk1>
      <a:lt1>
        <a:srgbClr val="1A2A42"/>
      </a:lt1>
      <a:dk2>
        <a:srgbClr val="103675"/>
      </a:dk2>
      <a:lt2>
        <a:srgbClr val="2A4C89"/>
      </a:lt2>
      <a:accent1>
        <a:srgbClr val="2A88D8"/>
      </a:accent1>
      <a:accent2>
        <a:srgbClr val="FE4A6B"/>
      </a:accent2>
      <a:accent3>
        <a:srgbClr val="A9CCEA"/>
      </a:accent3>
      <a:accent4>
        <a:srgbClr val="E5F1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79</Words>
  <Application>Microsoft Office PowerPoint</Application>
  <PresentationFormat>On-screen Show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IBM Plex Mono</vt:lpstr>
      <vt:lpstr>Arimo</vt:lpstr>
      <vt:lpstr>Programming Style Portfolio by Slidesgo</vt:lpstr>
      <vt:lpstr>Ady Ulil Amri D121231080  Kelas B</vt:lpstr>
      <vt:lpstr>Konsep Penting IMK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con estilo de programación</dc:title>
  <dc:creator>ASAA</dc:creator>
  <cp:lastModifiedBy>Ali Sakir Amar Amri</cp:lastModifiedBy>
  <cp:revision>6</cp:revision>
  <dcterms:modified xsi:type="dcterms:W3CDTF">2024-03-22T02:03:48Z</dcterms:modified>
</cp:coreProperties>
</file>