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5" r:id="rId3"/>
    <p:sldId id="267" r:id="rId4"/>
    <p:sldId id="266" r:id="rId5"/>
    <p:sldId id="258" r:id="rId6"/>
    <p:sldId id="268" r:id="rId7"/>
    <p:sldId id="269" r:id="rId8"/>
    <p:sldId id="260" r:id="rId9"/>
    <p:sldId id="270" r:id="rId10"/>
    <p:sldId id="261" r:id="rId11"/>
    <p:sldId id="27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77" d="100"/>
          <a:sy n="77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843D8-E5D4-4CD6-85DB-E4F897E2C96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5D2FB-F5F8-40C3-B411-C2634A9F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8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5D2FB-F5F8-40C3-B411-C2634A9FBB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1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5D2FB-F5F8-40C3-B411-C2634A9FBB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8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5D2FB-F5F8-40C3-B411-C2634A9FBB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D561-56F7-7869-7608-6363159CE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9540F-FA3B-5F03-F5ED-5D509F09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9AE9-E4D3-4051-9470-EFC6C404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51E9-83F7-4FD3-9B56-D2167B3FCD8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8FFF5-D3E2-6441-46B4-4D67F753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FD2F0-6A69-A1F7-C8EC-A3CF1D8B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599-95CE-4627-A4AA-1F9BA077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2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170A-E076-EAE0-FEBA-2881473D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C22CC-1587-655F-8578-E7438B5D1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16F0A-3214-8295-EAC1-130C9D72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51E9-83F7-4FD3-9B56-D2167B3FCD8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546A6-B37A-A3D2-5C2C-601FAF49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A065E-AA24-075A-FB0D-A635FE87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599-95CE-4627-A4AA-1F9BA077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9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4135B-355F-3E59-D9BE-72290606B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31036-3B01-B3E2-12C4-BF062DEE0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EE74-23FD-CBD6-8B52-19E95E74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51E9-83F7-4FD3-9B56-D2167B3FCD8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5808-0333-056C-22D5-9DF40460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CDB1E-483E-278B-9B88-27D9AD8A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599-95CE-4627-A4AA-1F9BA077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2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35D7-5C3E-038D-3F37-676E820B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59FF-EB01-9AB9-E692-8449B124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3F040-2B94-C288-B04B-FCC186F8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51E9-83F7-4FD3-9B56-D2167B3FCD8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F2E72-8E31-336B-6427-A6D6E990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07FFB-18FB-DDA5-8451-8BB7546E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599-95CE-4627-A4AA-1F9BA077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8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A82F-9DD4-C3D3-6EB9-3792357B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58446-82F1-6BF5-33DA-9503CDFE9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F9213-BCF8-F0BB-251C-7117350F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51E9-83F7-4FD3-9B56-D2167B3FCD8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0694F-397C-2A9E-974A-D6B0A934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4E03E-ED16-4AD9-06F3-96349893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599-95CE-4627-A4AA-1F9BA077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7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C3E5-D701-D0C7-48C6-FF3203A4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EFCF4-9A60-959F-2530-4980D3597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D41E5-43D4-2F7C-3A8C-581B33D00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0C501-ABDE-96E0-E7A4-8EC6AA69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51E9-83F7-4FD3-9B56-D2167B3FCD8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F6BB7-88F4-63B9-02FB-2B0C766A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8C3E4-3EC8-57B4-FCA2-89E45D05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599-95CE-4627-A4AA-1F9BA077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8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AA37-FF14-6DB4-77BA-EB4666FC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8649A-DAC6-1AC3-13C8-6B1228ADE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0C6D2-E84E-0156-511F-27F8547B7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0E06B-BEF5-412E-348C-600B2EDD1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733DB-0AF9-98CB-FE0C-AB9EC4BA6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4BA36-50AC-19F9-C651-6067333A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51E9-83F7-4FD3-9B56-D2167B3FCD8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94DB9-5769-5952-FC5C-7396E7F5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437E0-94FB-F9A2-865D-F5611E5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599-95CE-4627-A4AA-1F9BA077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4AB3-F778-C567-DFA5-D0E1D7B9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21C23-EEBB-FB3C-4BF2-FC26F909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51E9-83F7-4FD3-9B56-D2167B3FCD8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5BD99-5C51-0E42-0653-5394B6FC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5D419-69A2-8630-F300-7420DEAC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599-95CE-4627-A4AA-1F9BA077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4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64DC5-9744-3F6B-87D4-5FD6F429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51E9-83F7-4FD3-9B56-D2167B3FCD8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97C59-4E3F-FD29-DDAE-115173FC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6469D-701F-63A1-6073-B147927E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599-95CE-4627-A4AA-1F9BA077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8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E9EC-BA71-F48A-650A-1FE777A6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AE2D-BA21-33AA-9F50-03081742C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A3539-8B6C-DB0F-BFDF-3CF725A96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D791F-1D28-6180-96FF-1F4A1CE4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51E9-83F7-4FD3-9B56-D2167B3FCD8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77A62-E13D-DA74-85D6-FCE9AD9A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7A185-2A3F-EF75-537B-2E99F958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599-95CE-4627-A4AA-1F9BA077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0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589C-D2A0-85DC-F7E3-96E24A02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49CE0-CD8E-DC16-042D-2E7752C3C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B12ED-F849-4F90-3F2B-C6B3C4D3A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15F41-3648-6D57-5AA9-440070FD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51E9-83F7-4FD3-9B56-D2167B3FCD8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F4D67-65C5-679E-3A0D-6F134CB3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03C9B-4015-91ED-8CAC-142C9F26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599-95CE-4627-A4AA-1F9BA077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6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1BCD8-F4F6-90BE-09B1-A08C6364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0CDBA-342B-CE4B-C975-5A8AFF621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26ED4-A986-9D3F-119A-2E632CDD7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051E9-83F7-4FD3-9B56-D2167B3FCD8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4DC2C-3F52-8E5F-B939-1FBE549F7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4876A-25A7-8A76-FC54-A665D7165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5599-95CE-4627-A4AA-1F9BA077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1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pple Logo Animation">
            <a:hlinkClick r:id="" action="ppaction://media"/>
            <a:extLst>
              <a:ext uri="{FF2B5EF4-FFF2-40B4-BE49-F238E27FC236}">
                <a16:creationId xmlns:a16="http://schemas.microsoft.com/office/drawing/2014/main" id="{3249C97A-4F3F-FE65-38EE-ADFFD94EFD4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6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52">
        <p:fade/>
      </p:transition>
    </mc:Choice>
    <mc:Fallback xmlns="">
      <p:transition spd="med" advTm="48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7109-1A11-E5F8-D54F-45F6DCA7F1AC}"/>
              </a:ext>
            </a:extLst>
          </p:cNvPr>
          <p:cNvSpPr txBox="1">
            <a:spLocks/>
          </p:cNvSpPr>
          <p:nvPr/>
        </p:nvSpPr>
        <p:spPr>
          <a:xfrm>
            <a:off x="838200" y="175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Text Display</a:t>
            </a:r>
            <a:endParaRPr lang="en-US" sz="40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B04AD0-05DB-A51E-F4E2-EA6B22216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38" y="1689408"/>
            <a:ext cx="4770723" cy="434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5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FC09-F9EB-F968-855B-C1D70BD6F610}"/>
              </a:ext>
            </a:extLst>
          </p:cNvPr>
          <p:cNvSpPr txBox="1">
            <a:spLocks/>
          </p:cNvSpPr>
          <p:nvPr/>
        </p:nvSpPr>
        <p:spPr>
          <a:xfrm>
            <a:off x="838200" y="175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Text Display</a:t>
            </a:r>
            <a:endParaRPr lang="en-US" sz="40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7BA96F-EA35-BEC7-3CF4-C965B8D5C4D9}"/>
              </a:ext>
            </a:extLst>
          </p:cNvPr>
          <p:cNvSpPr txBox="1">
            <a:spLocks/>
          </p:cNvSpPr>
          <p:nvPr/>
        </p:nvSpPr>
        <p:spPr>
          <a:xfrm>
            <a:off x="1505778" y="1616473"/>
            <a:ext cx="9180443" cy="3625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Memperbesar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ukuran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ikon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antarmuka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yang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bermakna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seiring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dengan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bertambahnya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ukuran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font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04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B58882-3550-6068-3D23-8C095844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667" y="1958212"/>
            <a:ext cx="6294665" cy="2941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CCFC09-F9EB-F968-855B-C1D70BD6F610}"/>
              </a:ext>
            </a:extLst>
          </p:cNvPr>
          <p:cNvSpPr txBox="1">
            <a:spLocks/>
          </p:cNvSpPr>
          <p:nvPr/>
        </p:nvSpPr>
        <p:spPr>
          <a:xfrm>
            <a:off x="838200" y="175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Text Display</a:t>
            </a:r>
            <a:endParaRPr lang="en-US" sz="40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58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45AF-B7EB-F6F8-0EBD-F5CCEBB937DD}"/>
              </a:ext>
            </a:extLst>
          </p:cNvPr>
          <p:cNvSpPr txBox="1">
            <a:spLocks/>
          </p:cNvSpPr>
          <p:nvPr/>
        </p:nvSpPr>
        <p:spPr>
          <a:xfrm>
            <a:off x="838200" y="25616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  <a:p>
            <a:r>
              <a:rPr lang="en-US" sz="28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Ady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8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Ulil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Amri_D121231080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Muhammad </a:t>
            </a:r>
            <a:r>
              <a:rPr lang="en-US" sz="28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Faaiq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Fadhlurrahman_D121231101 </a:t>
            </a:r>
            <a:endParaRPr lang="en-US" sz="32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68FF8C-8F3E-1207-89F2-3B0E6F9CB6B5}"/>
              </a:ext>
            </a:extLst>
          </p:cNvPr>
          <p:cNvSpPr txBox="1">
            <a:spLocks/>
          </p:cNvSpPr>
          <p:nvPr/>
        </p:nvSpPr>
        <p:spPr>
          <a:xfrm>
            <a:off x="838200" y="50298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Teknik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Informatika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  <a:p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Kelas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74989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ketch of the Accessibility icon. The image is overlaid with rectangular and circular grid lines and is tinted yellow to subtly reflect the yellow in the original six-color Apple logo.">
            <a:extLst>
              <a:ext uri="{FF2B5EF4-FFF2-40B4-BE49-F238E27FC236}">
                <a16:creationId xmlns:a16="http://schemas.microsoft.com/office/drawing/2014/main" id="{94239665-28F2-21D3-016B-23CFB2F48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4" y="2149379"/>
            <a:ext cx="5894852" cy="331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7D5D17D-CC8F-018D-0204-5ACB54E496CC}"/>
              </a:ext>
            </a:extLst>
          </p:cNvPr>
          <p:cNvSpPr txBox="1">
            <a:spLocks/>
          </p:cNvSpPr>
          <p:nvPr/>
        </p:nvSpPr>
        <p:spPr>
          <a:xfrm>
            <a:off x="838200" y="175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Accessibility</a:t>
            </a:r>
            <a:endParaRPr lang="en-US" sz="40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570785-A236-B9E5-21EF-741E842BC73C}"/>
              </a:ext>
            </a:extLst>
          </p:cNvPr>
          <p:cNvSpPr txBox="1">
            <a:spLocks/>
          </p:cNvSpPr>
          <p:nvPr/>
        </p:nvSpPr>
        <p:spPr>
          <a:xfrm>
            <a:off x="838200" y="47861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personalize how they interact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6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7D5D17D-CC8F-018D-0204-5ACB54E496CC}"/>
              </a:ext>
            </a:extLst>
          </p:cNvPr>
          <p:cNvSpPr txBox="1">
            <a:spLocks/>
          </p:cNvSpPr>
          <p:nvPr/>
        </p:nvSpPr>
        <p:spPr>
          <a:xfrm>
            <a:off x="838200" y="175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Best Practices</a:t>
            </a:r>
            <a:endParaRPr lang="en-US" sz="40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570785-A236-B9E5-21EF-741E842BC73C}"/>
              </a:ext>
            </a:extLst>
          </p:cNvPr>
          <p:cNvSpPr txBox="1">
            <a:spLocks/>
          </p:cNvSpPr>
          <p:nvPr/>
        </p:nvSpPr>
        <p:spPr>
          <a:xfrm>
            <a:off x="1505778" y="778148"/>
            <a:ext cx="9180443" cy="3625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Desain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dengan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mempertimbangkan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aksesibilitas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Kesederhanaan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Dapat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dipahami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Mendukung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Personalisasi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37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A51B-C9DF-CD14-784D-9B967CA16F3F}"/>
              </a:ext>
            </a:extLst>
          </p:cNvPr>
          <p:cNvSpPr txBox="1">
            <a:spLocks/>
          </p:cNvSpPr>
          <p:nvPr/>
        </p:nvSpPr>
        <p:spPr>
          <a:xfrm>
            <a:off x="838200" y="175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Gestures</a:t>
            </a:r>
            <a:endParaRPr lang="en-US" sz="40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1C254B-D3C7-E7B0-F63A-338991F26B2C}"/>
              </a:ext>
            </a:extLst>
          </p:cNvPr>
          <p:cNvSpPr txBox="1">
            <a:spLocks/>
          </p:cNvSpPr>
          <p:nvPr/>
        </p:nvSpPr>
        <p:spPr>
          <a:xfrm>
            <a:off x="1505778" y="1292087"/>
            <a:ext cx="9180443" cy="3625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Jangan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mengesampingkan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Gerakan platform (gesture)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Lebih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suka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gerakan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yang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disederhanakan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untuk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interaksi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umum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Menyediakan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cara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alternatif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untuk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melakukan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tindakan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berbasis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gerakan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46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3C4388-9A98-8880-4E86-6732EAE61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2" b="9774"/>
          <a:stretch/>
        </p:blipFill>
        <p:spPr>
          <a:xfrm>
            <a:off x="2043877" y="1774133"/>
            <a:ext cx="8104246" cy="35482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FDA51B-C9DF-CD14-784D-9B967CA16F3F}"/>
              </a:ext>
            </a:extLst>
          </p:cNvPr>
          <p:cNvSpPr txBox="1">
            <a:spLocks/>
          </p:cNvSpPr>
          <p:nvPr/>
        </p:nvSpPr>
        <p:spPr>
          <a:xfrm>
            <a:off x="838200" y="175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Gestures</a:t>
            </a:r>
            <a:endParaRPr lang="en-US" sz="40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603AAC7-85C2-B452-57EB-94650BFDBAAD}"/>
              </a:ext>
            </a:extLst>
          </p:cNvPr>
          <p:cNvSpPr txBox="1">
            <a:spLocks/>
          </p:cNvSpPr>
          <p:nvPr/>
        </p:nvSpPr>
        <p:spPr>
          <a:xfrm>
            <a:off x="198782" y="4927730"/>
            <a:ext cx="7646504" cy="789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Edit to delete.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BCB103-7DBA-C071-A05C-159ACD6FD42E}"/>
              </a:ext>
            </a:extLst>
          </p:cNvPr>
          <p:cNvSpPr txBox="1">
            <a:spLocks/>
          </p:cNvSpPr>
          <p:nvPr/>
        </p:nvSpPr>
        <p:spPr>
          <a:xfrm>
            <a:off x="4346714" y="4927729"/>
            <a:ext cx="7646504" cy="789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Swipe to delete.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1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A51B-C9DF-CD14-784D-9B967CA16F3F}"/>
              </a:ext>
            </a:extLst>
          </p:cNvPr>
          <p:cNvSpPr txBox="1">
            <a:spLocks/>
          </p:cNvSpPr>
          <p:nvPr/>
        </p:nvSpPr>
        <p:spPr>
          <a:xfrm>
            <a:off x="838200" y="175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Buttons and Controls</a:t>
            </a:r>
            <a:endParaRPr lang="en-US" sz="40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1C254B-D3C7-E7B0-F63A-338991F26B2C}"/>
              </a:ext>
            </a:extLst>
          </p:cNvPr>
          <p:cNvSpPr txBox="1">
            <a:spLocks/>
          </p:cNvSpPr>
          <p:nvPr/>
        </p:nvSpPr>
        <p:spPr>
          <a:xfrm>
            <a:off x="1505778" y="1795375"/>
            <a:ext cx="9180443" cy="3625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Berikan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semua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kontrol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dan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elemen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interaktif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target hit yang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cukup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besar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Lebih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memilih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komponen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sakelar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(switch component) yang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disediakan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system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70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n illustration of two switches. The on/off labels are turned off.">
            <a:extLst>
              <a:ext uri="{FF2B5EF4-FFF2-40B4-BE49-F238E27FC236}">
                <a16:creationId xmlns:a16="http://schemas.microsoft.com/office/drawing/2014/main" id="{907D214D-BB5A-61EF-5496-52401A08F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505" y="2468606"/>
            <a:ext cx="1272209" cy="192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n illustration of two switches. The on/off labels are turned on.">
            <a:extLst>
              <a:ext uri="{FF2B5EF4-FFF2-40B4-BE49-F238E27FC236}">
                <a16:creationId xmlns:a16="http://schemas.microsoft.com/office/drawing/2014/main" id="{08C396E2-32F1-C4FD-F6AF-BC386940A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288" y="2468606"/>
            <a:ext cx="1272210" cy="192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2AB96DD-DDE9-9D6C-1593-35D5598E34C8}"/>
              </a:ext>
            </a:extLst>
          </p:cNvPr>
          <p:cNvSpPr txBox="1">
            <a:spLocks/>
          </p:cNvSpPr>
          <p:nvPr/>
        </p:nvSpPr>
        <p:spPr>
          <a:xfrm>
            <a:off x="838200" y="175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Buttons and Controls</a:t>
            </a:r>
            <a:endParaRPr lang="en-US" sz="40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9A4B63-DA0B-F6A3-7E7C-613A9130FC3A}"/>
              </a:ext>
            </a:extLst>
          </p:cNvPr>
          <p:cNvSpPr txBox="1">
            <a:spLocks/>
          </p:cNvSpPr>
          <p:nvPr/>
        </p:nvSpPr>
        <p:spPr>
          <a:xfrm>
            <a:off x="649355" y="4161955"/>
            <a:ext cx="7646504" cy="789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Without on/off labels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08EF61-99DF-4A65-4A11-88454F5FDD7A}"/>
              </a:ext>
            </a:extLst>
          </p:cNvPr>
          <p:cNvSpPr txBox="1">
            <a:spLocks/>
          </p:cNvSpPr>
          <p:nvPr/>
        </p:nvSpPr>
        <p:spPr>
          <a:xfrm>
            <a:off x="3896141" y="4161956"/>
            <a:ext cx="7646504" cy="789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With on/off labels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8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7109-1A11-E5F8-D54F-45F6DCA7F1AC}"/>
              </a:ext>
            </a:extLst>
          </p:cNvPr>
          <p:cNvSpPr txBox="1">
            <a:spLocks/>
          </p:cNvSpPr>
          <p:nvPr/>
        </p:nvSpPr>
        <p:spPr>
          <a:xfrm>
            <a:off x="838200" y="175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Text Display</a:t>
            </a:r>
            <a:endParaRPr lang="en-US" sz="40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AA25A5-F904-94E8-4A59-21689406D6A0}"/>
              </a:ext>
            </a:extLst>
          </p:cNvPr>
          <p:cNvSpPr txBox="1">
            <a:spLocks/>
          </p:cNvSpPr>
          <p:nvPr/>
        </p:nvSpPr>
        <p:spPr>
          <a:xfrm>
            <a:off x="1505778" y="1795375"/>
            <a:ext cx="9180443" cy="3625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Di iOS, </a:t>
            </a:r>
            <a:r>
              <a:rPr lang="es-E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iPadOS</a:t>
            </a:r>
            <a:r>
              <a:rPr lang="es-E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, </a:t>
            </a:r>
            <a:r>
              <a:rPr lang="es-E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tvOS</a:t>
            </a:r>
            <a:r>
              <a:rPr lang="es-E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, </a:t>
            </a:r>
            <a:r>
              <a:rPr lang="es-E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visionOS</a:t>
            </a:r>
            <a:r>
              <a:rPr lang="es-E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, dan </a:t>
            </a:r>
            <a:r>
              <a:rPr lang="es-E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watchOS</a:t>
            </a:r>
            <a:r>
              <a:rPr lang="es-E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, </a:t>
            </a:r>
            <a:r>
              <a:rPr lang="es-E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gunakan</a:t>
            </a:r>
            <a:r>
              <a:rPr lang="es-E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s-E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Jenis</a:t>
            </a:r>
            <a:r>
              <a:rPr lang="es-E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s-E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Dinamis</a:t>
            </a:r>
            <a:r>
              <a:rPr lang="es-E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dan </a:t>
            </a:r>
            <a:r>
              <a:rPr lang="es-E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uji</a:t>
            </a:r>
            <a:r>
              <a:rPr lang="es-E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s-E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apakah</a:t>
            </a:r>
            <a:r>
              <a:rPr lang="es-E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tata </a:t>
            </a:r>
            <a:r>
              <a:rPr lang="es-E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letak</a:t>
            </a:r>
            <a:r>
              <a:rPr lang="es-E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s-E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aplikasi</a:t>
            </a:r>
            <a:r>
              <a:rPr lang="es-E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Anda </a:t>
            </a:r>
            <a:r>
              <a:rPr lang="es-E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beradaptasi</a:t>
            </a:r>
            <a:r>
              <a:rPr lang="es-E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s-E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dengan</a:t>
            </a:r>
            <a:r>
              <a:rPr lang="es-E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s-E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semua</a:t>
            </a:r>
            <a:r>
              <a:rPr lang="es-E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s-E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ukuran</a:t>
            </a:r>
            <a:r>
              <a:rPr lang="es-E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Font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Pertimbangkan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untuk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menyesuaikan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tata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letak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pada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ukuran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huruf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 yang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SF UI  Text" panose="00000500000000000000" pitchFamily="50" charset="0"/>
                <a:ea typeface="Roboto" panose="02000000000000000000" pitchFamily="2" charset="0"/>
                <a:cs typeface="SF UI  Text" panose="00000500000000000000" pitchFamily="50" charset="0"/>
              </a:rPr>
              <a:t>besar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SF UI  Text" panose="00000500000000000000" pitchFamily="50" charset="0"/>
              <a:ea typeface="Roboto" panose="02000000000000000000" pitchFamily="2" charset="0"/>
              <a:cs typeface="SF UI  Tex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5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161</Words>
  <Application>Microsoft Office PowerPoint</Application>
  <PresentationFormat>Widescreen</PresentationFormat>
  <Paragraphs>37</Paragraphs>
  <Slides>12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SF UI  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Sakir Amar Amri</dc:creator>
  <cp:lastModifiedBy>Ady Ulil Amri</cp:lastModifiedBy>
  <cp:revision>9</cp:revision>
  <dcterms:created xsi:type="dcterms:W3CDTF">2024-04-20T06:01:14Z</dcterms:created>
  <dcterms:modified xsi:type="dcterms:W3CDTF">2024-04-28T08:47:05Z</dcterms:modified>
</cp:coreProperties>
</file>