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7"/>
  </p:notesMasterIdLst>
  <p:sldIdLst>
    <p:sldId id="256" r:id="rId2"/>
    <p:sldId id="259" r:id="rId3"/>
    <p:sldId id="258" r:id="rId4"/>
    <p:sldId id="261" r:id="rId5"/>
    <p:sldId id="262" r:id="rId6"/>
    <p:sldId id="301" r:id="rId7"/>
    <p:sldId id="302" r:id="rId8"/>
    <p:sldId id="263" r:id="rId9"/>
    <p:sldId id="303" r:id="rId10"/>
    <p:sldId id="272" r:id="rId11"/>
    <p:sldId id="304" r:id="rId12"/>
    <p:sldId id="305" r:id="rId13"/>
    <p:sldId id="306" r:id="rId14"/>
    <p:sldId id="266" r:id="rId15"/>
    <p:sldId id="267" r:id="rId16"/>
  </p:sldIdLst>
  <p:sldSz cx="9144000" cy="5143500" type="screen16x9"/>
  <p:notesSz cx="6858000" cy="9144000"/>
  <p:embeddedFontLst>
    <p:embeddedFont>
      <p:font typeface="Anaheim" panose="020B0604020202020204" charset="0"/>
      <p:regular r:id="rId18"/>
      <p:bold r:id="rId19"/>
    </p:embeddedFont>
    <p:embeddedFont>
      <p:font typeface="Barlow Condensed ExtraBold" panose="00000906000000000000" pitchFamily="2" charset="0"/>
      <p:bold r:id="rId20"/>
      <p:boldItalic r:id="rId21"/>
    </p:embeddedFont>
    <p:embeddedFont>
      <p:font typeface="Nunito Light" pitchFamily="2" charset="0"/>
      <p:regular r:id="rId22"/>
      <p:italic r:id="rId23"/>
    </p:embeddedFont>
    <p:embeddedFont>
      <p:font typeface="Overpass Mono" panose="020B0604020202020204" charset="0"/>
      <p:regular r:id="rId24"/>
      <p:bold r:id="rId25"/>
    </p:embeddedFont>
    <p:embeddedFont>
      <p:font typeface="Raleway SemiBold" pitchFamily="2" charset="0"/>
      <p:bold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A15FDE-1772-4012-8F54-783DC820ED2A}">
  <a:tblStyle styleId="{61A15FDE-1772-4012-8F54-783DC820ED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35CC83C-98C9-494C-AD34-802EC997CB1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8d4cbd36da_4_3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8d4cbd36da_4_3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CF7E1E66-A726-A20A-FFE0-EF4C6F652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F2B349A4-90A0-2777-BABA-2BC12E462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9EA62719-0035-CDCA-A44A-68F7818DD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85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>
          <a:extLst>
            <a:ext uri="{FF2B5EF4-FFF2-40B4-BE49-F238E27FC236}">
              <a16:creationId xmlns:a16="http://schemas.microsoft.com/office/drawing/2014/main" id="{00F853CE-40E5-87D4-21B5-5951AC60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>
            <a:extLst>
              <a:ext uri="{FF2B5EF4-FFF2-40B4-BE49-F238E27FC236}">
                <a16:creationId xmlns:a16="http://schemas.microsoft.com/office/drawing/2014/main" id="{7B27242A-FB3D-7CF1-73BF-80EFDF64F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>
            <a:extLst>
              <a:ext uri="{FF2B5EF4-FFF2-40B4-BE49-F238E27FC236}">
                <a16:creationId xmlns:a16="http://schemas.microsoft.com/office/drawing/2014/main" id="{19E92A4D-4398-8635-C98A-F2A2EB18B8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621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>
          <a:extLst>
            <a:ext uri="{FF2B5EF4-FFF2-40B4-BE49-F238E27FC236}">
              <a16:creationId xmlns:a16="http://schemas.microsoft.com/office/drawing/2014/main" id="{C6EFE16C-D870-A374-0A57-2D480E9C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8b3994a781_0_902:notes">
            <a:extLst>
              <a:ext uri="{FF2B5EF4-FFF2-40B4-BE49-F238E27FC236}">
                <a16:creationId xmlns:a16="http://schemas.microsoft.com/office/drawing/2014/main" id="{ED8CEA07-1502-DC8B-F0AF-5F315591B0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8b3994a781_0_902:notes">
            <a:extLst>
              <a:ext uri="{FF2B5EF4-FFF2-40B4-BE49-F238E27FC236}">
                <a16:creationId xmlns:a16="http://schemas.microsoft.com/office/drawing/2014/main" id="{EDC077D4-4418-EFC8-0EEB-02927E0F0F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07204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b872573b1_0_6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b872573b1_0_6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8b2f66a28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8b2f66a28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8b9fd0675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8b9fd0675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8b872573b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8b872573b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>
          <a:extLst>
            <a:ext uri="{FF2B5EF4-FFF2-40B4-BE49-F238E27FC236}">
              <a16:creationId xmlns:a16="http://schemas.microsoft.com/office/drawing/2014/main" id="{DE1276EE-EA44-01A3-8FFD-FE03E82A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822dda0a4d_0_0:notes">
            <a:extLst>
              <a:ext uri="{FF2B5EF4-FFF2-40B4-BE49-F238E27FC236}">
                <a16:creationId xmlns:a16="http://schemas.microsoft.com/office/drawing/2014/main" id="{72CA8D00-2A52-4D41-EA1D-D2441D1891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822dda0a4d_0_0:notes">
            <a:extLst>
              <a:ext uri="{FF2B5EF4-FFF2-40B4-BE49-F238E27FC236}">
                <a16:creationId xmlns:a16="http://schemas.microsoft.com/office/drawing/2014/main" id="{D41C1DD2-5B27-ADAC-EF1B-2AFFB6D085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656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41769F20-5A41-20B8-1459-9C3CCDCD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BCD2799C-793A-07E0-A9C5-A094FA508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CF58AF7A-E6C0-789C-F5BA-B0BB5BCF1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57281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822dda0a4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822dda0a4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>
          <a:extLst>
            <a:ext uri="{FF2B5EF4-FFF2-40B4-BE49-F238E27FC236}">
              <a16:creationId xmlns:a16="http://schemas.microsoft.com/office/drawing/2014/main" id="{8D2325C8-2D4A-375E-609D-FC64FEE8A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8b872573b1_0_185:notes">
            <a:extLst>
              <a:ext uri="{FF2B5EF4-FFF2-40B4-BE49-F238E27FC236}">
                <a16:creationId xmlns:a16="http://schemas.microsoft.com/office/drawing/2014/main" id="{D32AA6DE-7331-5C70-67B7-4199257BA7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8b872573b1_0_185:notes">
            <a:extLst>
              <a:ext uri="{FF2B5EF4-FFF2-40B4-BE49-F238E27FC236}">
                <a16:creationId xmlns:a16="http://schemas.microsoft.com/office/drawing/2014/main" id="{65477858-A62E-1BC6-083C-2FB8592D68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966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avLst/>
              <a:gdLst/>
              <a:ahLst/>
              <a:cxnLst/>
              <a:rect l="l" t="t" r="r" b="b"/>
              <a:pathLst>
                <a:path w="19277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avLst/>
              <a:gdLst/>
              <a:ahLst/>
              <a:cxnLst/>
              <a:rect l="l" t="t" r="r" b="b"/>
              <a:pathLst>
                <a:path w="1264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avLst/>
              <a:gdLst/>
              <a:ahLst/>
              <a:cxnLst/>
              <a:rect l="l" t="t" r="r" b="b"/>
              <a:pathLst>
                <a:path w="10704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avLst/>
              <a:gdLst/>
              <a:ahLst/>
              <a:cxnLst/>
              <a:rect l="l" t="t" r="r" b="b"/>
              <a:pathLst>
                <a:path w="8728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avLst/>
              <a:gdLst/>
              <a:ahLst/>
              <a:cxnLst/>
              <a:rect l="l" t="t" r="r" b="b"/>
              <a:pathLst>
                <a:path w="21837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avLst/>
              <a:gdLst/>
              <a:ahLst/>
              <a:cxnLst/>
              <a:rect l="l" t="t" r="r" b="b"/>
              <a:pathLst>
                <a:path w="12847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avLst/>
              <a:gdLst/>
              <a:ahLst/>
              <a:cxnLst/>
              <a:rect l="l" t="t" r="r" b="b"/>
              <a:pathLst>
                <a:path w="7287" h="1942" extrusionOk="0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avLst/>
              <a:gdLst/>
              <a:ahLst/>
              <a:cxnLst/>
              <a:rect l="l" t="t" r="r" b="b"/>
              <a:pathLst>
                <a:path w="4716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avLst/>
              <a:gdLst/>
              <a:ahLst/>
              <a:cxnLst/>
              <a:rect l="l" t="t" r="r" b="b"/>
              <a:pathLst>
                <a:path w="4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avLst/>
              <a:gdLst/>
              <a:ahLst/>
              <a:cxnLst/>
              <a:rect l="l" t="t" r="r" b="b"/>
              <a:pathLst>
                <a:path w="14991" h="1942" extrusionOk="0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avLst/>
              <a:gdLst/>
              <a:ahLst/>
              <a:cxnLst/>
              <a:rect l="l" t="t" r="r" b="b"/>
              <a:pathLst>
                <a:path w="11788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avLst/>
              <a:gdLst/>
              <a:ahLst/>
              <a:cxnLst/>
              <a:rect l="l" t="t" r="r" b="b"/>
              <a:pathLst>
                <a:path w="643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avLst/>
              <a:gdLst/>
              <a:ahLst/>
              <a:cxnLst/>
              <a:rect l="l" t="t" r="r" b="b"/>
              <a:pathLst>
                <a:path w="10704" h="1929" extrusionOk="0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avLst/>
              <a:gdLst/>
              <a:ahLst/>
              <a:cxnLst/>
              <a:rect l="l" t="t" r="r" b="b"/>
              <a:pathLst>
                <a:path w="4715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avLst/>
              <a:gdLst/>
              <a:ahLst/>
              <a:cxnLst/>
              <a:rect l="l" t="t" r="r" b="b"/>
              <a:pathLst>
                <a:path w="4716" h="1929" extrusionOk="0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avLst/>
              <a:gdLst/>
              <a:ahLst/>
              <a:cxnLst/>
              <a:rect l="l" t="t" r="r" b="b"/>
              <a:pathLst>
                <a:path w="10704" h="1930" extrusionOk="0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avLst/>
              <a:gdLst/>
              <a:ahLst/>
              <a:cxnLst/>
              <a:rect l="l" t="t" r="r" b="b"/>
              <a:pathLst>
                <a:path w="12598" h="1930" extrusionOk="0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avLst/>
              <a:gdLst/>
              <a:ahLst/>
              <a:cxnLst/>
              <a:rect l="l" t="t" r="r" b="b"/>
              <a:pathLst>
                <a:path w="21837" h="1930" extrusionOk="0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avLst/>
              <a:gdLst/>
              <a:ahLst/>
              <a:cxnLst/>
              <a:rect l="l" t="t" r="r" b="b"/>
              <a:pathLst>
                <a:path w="6001" h="1941" extrusionOk="0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avLst/>
              <a:gdLst/>
              <a:ahLst/>
              <a:cxnLst/>
              <a:rect l="l" t="t" r="r" b="b"/>
              <a:pathLst>
                <a:path w="11300" h="1941" extrusionOk="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avLst/>
              <a:gdLst/>
              <a:ahLst/>
              <a:cxnLst/>
              <a:rect l="l" t="t" r="r" b="b"/>
              <a:pathLst>
                <a:path w="12169" h="1942" extrusionOk="0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avLst/>
              <a:gdLst/>
              <a:ahLst/>
              <a:cxnLst/>
              <a:rect l="l" t="t" r="r" b="b"/>
              <a:pathLst>
                <a:path w="11621" h="1942" extrusionOk="0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avLst/>
              <a:gdLst/>
              <a:ahLst/>
              <a:cxnLst/>
              <a:rect l="l" t="t" r="r" b="b"/>
              <a:pathLst>
                <a:path w="16276" h="1930" extrusionOk="0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avLst/>
            <a:gdLst/>
            <a:ahLst/>
            <a:cxnLst/>
            <a:rect l="l" t="t" r="r" b="b"/>
            <a:pathLst>
              <a:path w="39744" h="5657" extrusionOk="0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avLst/>
            <a:gdLst/>
            <a:ahLst/>
            <a:cxnLst/>
            <a:rect l="l" t="t" r="r" b="b"/>
            <a:pathLst>
              <a:path w="9705" h="5657" extrusionOk="0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avLst/>
            <a:gdLst/>
            <a:ahLst/>
            <a:cxnLst/>
            <a:rect l="l" t="t" r="r" b="b"/>
            <a:pathLst>
              <a:path w="3097" h="5633" extrusionOk="0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avLst/>
            <a:gdLst/>
            <a:ahLst/>
            <a:cxnLst/>
            <a:rect l="l" t="t" r="r" b="b"/>
            <a:pathLst>
              <a:path w="2442" h="3585" extrusionOk="0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avLst/>
            <a:gdLst/>
            <a:ahLst/>
            <a:cxnLst/>
            <a:rect l="l" t="t" r="r" b="b"/>
            <a:pathLst>
              <a:path w="2454" h="3585" extrusionOk="0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avLst/>
            <a:gdLst/>
            <a:ahLst/>
            <a:cxnLst/>
            <a:rect l="l" t="t" r="r" b="b"/>
            <a:pathLst>
              <a:path w="15396" h="2335" extrusionOk="0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avLst/>
            <a:gdLst/>
            <a:ahLst/>
            <a:cxnLst/>
            <a:rect l="l" t="t" r="r" b="b"/>
            <a:pathLst>
              <a:path w="31433" h="2335" extrusionOk="0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avLst/>
            <a:gdLst/>
            <a:ahLst/>
            <a:cxnLst/>
            <a:rect l="l" t="t" r="r" b="b"/>
            <a:pathLst>
              <a:path w="54770" h="2346" extrusionOk="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3">
  <p:cSld name="CUSTOM_5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2385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19"/>
          <p:cNvSpPr txBox="1">
            <a:spLocks noGrp="1"/>
          </p:cNvSpPr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avLst/>
            <a:gdLst/>
            <a:ahLst/>
            <a:cxnLst/>
            <a:rect l="l" t="t" r="r" b="b"/>
            <a:pathLst>
              <a:path w="94909" h="8274" extrusionOk="0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avLst/>
            <a:gdLst/>
            <a:ahLst/>
            <a:cxnLst/>
            <a:rect l="l" t="t" r="r" b="b"/>
            <a:pathLst>
              <a:path w="8273" h="8297" extrusionOk="0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avLst/>
            <a:gdLst/>
            <a:ahLst/>
            <a:cxnLst/>
            <a:rect l="l" t="t" r="r" b="b"/>
            <a:pathLst>
              <a:path w="105987" h="8297" extrusionOk="0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avLst/>
            <a:gdLst/>
            <a:ahLst/>
            <a:cxnLst/>
            <a:rect l="l" t="t" r="r" b="b"/>
            <a:pathLst>
              <a:path w="30814" h="8297" extrusionOk="0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avLst/>
            <a:gdLst/>
            <a:ahLst/>
            <a:cxnLst/>
            <a:rect l="l" t="t" r="r" b="b"/>
            <a:pathLst>
              <a:path w="48318" h="8273" extrusionOk="0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avLst/>
            <a:gdLst/>
            <a:ahLst/>
            <a:cxnLst/>
            <a:rect l="l" t="t" r="r" b="b"/>
            <a:pathLst>
              <a:path w="8298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avLst/>
            <a:gdLst/>
            <a:ahLst/>
            <a:cxnLst/>
            <a:rect l="l" t="t" r="r" b="b"/>
            <a:pathLst>
              <a:path w="8297" h="8297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avLst/>
            <a:gdLst/>
            <a:ahLst/>
            <a:cxnLst/>
            <a:rect l="l" t="t" r="r" b="b"/>
            <a:pathLst>
              <a:path w="61626" h="8297" extrusionOk="0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avLst/>
            <a:gdLst/>
            <a:ahLst/>
            <a:cxnLst/>
            <a:rect l="l" t="t" r="r" b="b"/>
            <a:pathLst>
              <a:path w="57766" h="8297" extrusionOk="0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avLst/>
            <a:gdLst/>
            <a:ahLst/>
            <a:cxnLst/>
            <a:rect l="l" t="t" r="r" b="b"/>
            <a:pathLst>
              <a:path w="28967" h="8297" extrusionOk="0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avLst/>
            <a:gdLst/>
            <a:ahLst/>
            <a:cxnLst/>
            <a:rect l="l" t="t" r="r" b="b"/>
            <a:pathLst>
              <a:path w="99704" h="8298" extrusionOk="0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avLst/>
            <a:gdLst/>
            <a:ahLst/>
            <a:cxnLst/>
            <a:rect l="l" t="t" r="r" b="b"/>
            <a:pathLst>
              <a:path w="45176" h="8298" extrusionOk="0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avLst/>
            <a:gdLst/>
            <a:ahLst/>
            <a:cxnLst/>
            <a:rect l="l" t="t" r="r" b="b"/>
            <a:pathLst>
              <a:path w="82344" h="8298" extrusionOk="0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avLst/>
            <a:gdLst/>
            <a:ahLst/>
            <a:cxnLst/>
            <a:rect l="l" t="t" r="r" b="b"/>
            <a:pathLst>
              <a:path w="100711" h="8298" extrusionOk="0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avLst/>
            <a:gdLst/>
            <a:ahLst/>
            <a:cxnLst/>
            <a:rect l="l" t="t" r="r" b="b"/>
            <a:pathLst>
              <a:path w="70019" h="178667" extrusionOk="0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9" name="Google Shape;289;p22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0" name="Google Shape;290;p22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22"/>
          <p:cNvSpPr txBox="1">
            <a:spLocks noGrp="1"/>
          </p:cNvSpPr>
          <p:nvPr>
            <p:ph type="title" idx="3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2" name="Google Shape;292;p22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 idx="5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4" name="Google Shape;294;p22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22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6" name="Google Shape;296;p22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22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298" name="Google Shape;298;p22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9" name="Google Shape;299;p22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>
            <a:endParaRPr/>
          </a:p>
        </p:txBody>
      </p:sp>
      <p:sp>
        <p:nvSpPr>
          <p:cNvPr id="300" name="Google Shape;300;p22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avLst/>
            <a:gdLst/>
            <a:ahLst/>
            <a:cxnLst/>
            <a:rect l="l" t="t" r="r" b="b"/>
            <a:pathLst>
              <a:path w="42303" h="4121" extrusionOk="0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avLst/>
            <a:gdLst/>
            <a:ahLst/>
            <a:cxnLst/>
            <a:rect l="l" t="t" r="r" b="b"/>
            <a:pathLst>
              <a:path w="9205" h="2763" extrusionOk="0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avLst/>
            <a:gdLst/>
            <a:ahLst/>
            <a:cxnLst/>
            <a:rect l="l" t="t" r="r" b="b"/>
            <a:pathLst>
              <a:path w="4300" h="2775" extrusionOk="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avLst/>
            <a:gdLst/>
            <a:ahLst/>
            <a:cxnLst/>
            <a:rect l="l" t="t" r="r" b="b"/>
            <a:pathLst>
              <a:path w="9205" h="2775" extrusionOk="0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avLst/>
            <a:gdLst/>
            <a:ahLst/>
            <a:cxnLst/>
            <a:rect l="l" t="t" r="r" b="b"/>
            <a:pathLst>
              <a:path w="6740" h="2763" extrusionOk="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avLst/>
            <a:gdLst/>
            <a:ahLst/>
            <a:cxnLst/>
            <a:rect l="l" t="t" r="r" b="b"/>
            <a:pathLst>
              <a:path w="15325" h="2764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avLst/>
            <a:gdLst/>
            <a:ahLst/>
            <a:cxnLst/>
            <a:rect l="l" t="t" r="r" b="b"/>
            <a:pathLst>
              <a:path w="2882" h="2764" extrusionOk="0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avLst/>
            <a:gdLst/>
            <a:ahLst/>
            <a:cxnLst/>
            <a:rect l="l" t="t" r="r" b="b"/>
            <a:pathLst>
              <a:path w="8586" h="2775" extrusionOk="0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title" idx="2" hasCustomPrompt="1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body" idx="1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ctr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ctr" rtl="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avLst/>
            <a:gdLst/>
            <a:ahLst/>
            <a:cxnLst/>
            <a:rect l="l" t="t" r="r" b="b"/>
            <a:pathLst>
              <a:path w="2882" h="2775" extrusionOk="0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avLst/>
            <a:gdLst/>
            <a:ahLst/>
            <a:cxnLst/>
            <a:rect l="l" t="t" r="r" b="b"/>
            <a:pathLst>
              <a:path w="8586" h="2764" extrusionOk="0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avLst/>
            <a:gdLst/>
            <a:ahLst/>
            <a:cxnLst/>
            <a:rect l="l" t="t" r="r" b="b"/>
            <a:pathLst>
              <a:path w="12348" h="2763" extrusionOk="0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avLst/>
            <a:gdLst/>
            <a:ahLst/>
            <a:cxnLst/>
            <a:rect l="l" t="t" r="r" b="b"/>
            <a:pathLst>
              <a:path w="15325" h="2763" extrusionOk="0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avLst/>
            <a:gdLst/>
            <a:ahLst/>
            <a:cxnLst/>
            <a:rect l="l" t="t" r="r" b="b"/>
            <a:pathLst>
              <a:path w="12443" h="2763" extrusionOk="0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avLst/>
            <a:gdLst/>
            <a:ahLst/>
            <a:cxnLst/>
            <a:rect l="l" t="t" r="r" b="b"/>
            <a:pathLst>
              <a:path w="16884" h="2775" extrusionOk="0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avLst/>
            <a:gdLst/>
            <a:ahLst/>
            <a:cxnLst/>
            <a:rect l="l" t="t" r="r" b="b"/>
            <a:pathLst>
              <a:path w="15325" h="2775" extrusionOk="0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avLst/>
            <a:gdLst/>
            <a:ahLst/>
            <a:cxnLst/>
            <a:rect l="l" t="t" r="r" b="b"/>
            <a:pathLst>
              <a:path w="16884" h="2763" extrusionOk="0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sz="125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CUSTOM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avLst/>
              <a:gdLst/>
              <a:ahLst/>
              <a:cxnLst/>
              <a:rect l="l" t="t" r="r" b="b"/>
              <a:pathLst>
                <a:path w="92144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avLst/>
              <a:gdLst/>
              <a:ahLst/>
              <a:cxnLst/>
              <a:rect l="l" t="t" r="r" b="b"/>
              <a:pathLst>
                <a:path w="42304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avLst/>
              <a:gdLst/>
              <a:ahLst/>
              <a:cxnLst/>
              <a:rect l="l" t="t" r="r" b="b"/>
              <a:pathLst>
                <a:path w="3589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avLst/>
              <a:gdLst/>
              <a:ahLst/>
              <a:cxnLst/>
              <a:rect l="l" t="t" r="r" b="b"/>
              <a:pathLst>
                <a:path w="11574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avLst/>
              <a:gdLst/>
              <a:ahLst/>
              <a:cxnLst/>
              <a:rect l="l" t="t" r="r" b="b"/>
              <a:pathLst>
                <a:path w="4358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avLst/>
              <a:gdLst/>
              <a:ahLst/>
              <a:cxnLst/>
              <a:rect l="l" t="t" r="r" b="b"/>
              <a:pathLst>
                <a:path w="11443" h="4121" extrusionOk="0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avLst/>
              <a:gdLst/>
              <a:ahLst/>
              <a:cxnLst/>
              <a:rect l="l" t="t" r="r" b="b"/>
              <a:pathLst>
                <a:path w="27861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avLst/>
              <a:gdLst/>
              <a:ahLst/>
              <a:cxnLst/>
              <a:rect l="l" t="t" r="r" b="b"/>
              <a:pathLst>
                <a:path w="63485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avLst/>
              <a:gdLst/>
              <a:ahLst/>
              <a:cxnLst/>
              <a:rect l="l" t="t" r="r" b="b"/>
              <a:pathLst>
                <a:path w="41804" h="4109" extrusionOk="0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avLst/>
              <a:gdLst/>
              <a:ahLst/>
              <a:cxnLst/>
              <a:rect l="l" t="t" r="r" b="b"/>
              <a:pathLst>
                <a:path w="435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avLst/>
              <a:gdLst/>
              <a:ahLst/>
              <a:cxnLst/>
              <a:rect l="l" t="t" r="r" b="b"/>
              <a:pathLst>
                <a:path w="4442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avLst/>
              <a:gdLst/>
              <a:ahLst/>
              <a:cxnLst/>
              <a:rect l="l" t="t" r="r" b="b"/>
              <a:pathLst>
                <a:path w="42303" h="4121" extrusionOk="0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avLst/>
              <a:gdLst/>
              <a:ahLst/>
              <a:cxnLst/>
              <a:rect l="l" t="t" r="r" b="b"/>
              <a:pathLst>
                <a:path w="36089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avLst/>
              <a:gdLst/>
              <a:ahLst/>
              <a:cxnLst/>
              <a:rect l="l" t="t" r="r" b="b"/>
              <a:pathLst>
                <a:path w="4371" h="4109" extrusionOk="0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14"/>
          <p:cNvSpPr txBox="1">
            <a:spLocks noGrp="1"/>
          </p:cNvSpPr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4"/>
          <p:cNvSpPr txBox="1">
            <a:spLocks noGrp="1"/>
          </p:cNvSpPr>
          <p:nvPr>
            <p:ph type="subTitle" idx="1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4" name="Google Shape;184;p14"/>
          <p:cNvSpPr txBox="1">
            <a:spLocks noGrp="1"/>
          </p:cNvSpPr>
          <p:nvPr>
            <p:ph type="ctrTitle" idx="2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4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6" name="Google Shape;186;p14"/>
          <p:cNvSpPr txBox="1">
            <a:spLocks noGrp="1"/>
          </p:cNvSpPr>
          <p:nvPr>
            <p:ph type="ctrTitle" idx="4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subTitle" idx="5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  <p:sp>
        <p:nvSpPr>
          <p:cNvPr id="189" name="Google Shape;189;p14"/>
          <p:cNvSpPr txBox="1">
            <a:spLocks noGrp="1"/>
          </p:cNvSpPr>
          <p:nvPr>
            <p:ph type="ctrTitle" idx="7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4"/>
          <p:cNvSpPr txBox="1">
            <a:spLocks noGrp="1"/>
          </p:cNvSpPr>
          <p:nvPr>
            <p:ph type="ctrTitle" idx="8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avLst/>
            <a:gdLst/>
            <a:ahLst/>
            <a:cxnLst/>
            <a:rect l="l" t="t" r="r" b="b"/>
            <a:pathLst>
              <a:path w="19503" h="5847" extrusionOk="0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avLst/>
            <a:gdLst/>
            <a:ahLst/>
            <a:cxnLst/>
            <a:rect l="l" t="t" r="r" b="b"/>
            <a:pathLst>
              <a:path w="30184" h="5847" extrusionOk="0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5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199" name="Google Shape;199;p15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5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ctrTitle" idx="4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sz="3500" b="1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sz="2200" b="1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6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16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16"/>
          <p:cNvSpPr txBox="1">
            <a:spLocks noGrp="1"/>
          </p:cNvSpPr>
          <p:nvPr>
            <p:ph type="ctrTitle" idx="3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2" name="Google Shape;212;p16"/>
          <p:cNvSpPr txBox="1">
            <a:spLocks noGrp="1"/>
          </p:cNvSpPr>
          <p:nvPr>
            <p:ph type="subTitle" idx="4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3" name="Google Shape;213;p16"/>
          <p:cNvSpPr txBox="1">
            <a:spLocks noGrp="1"/>
          </p:cNvSpPr>
          <p:nvPr>
            <p:ph type="ctrTitle" idx="5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16"/>
          <p:cNvSpPr txBox="1">
            <a:spLocks noGrp="1"/>
          </p:cNvSpPr>
          <p:nvPr>
            <p:ph type="subTitle" idx="6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5" name="Google Shape;215;p16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6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5" r:id="rId10"/>
    <p:sldLayoutId id="214748366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ctrTitle"/>
          </p:nvPr>
        </p:nvSpPr>
        <p:spPr>
          <a:xfrm>
            <a:off x="769050" y="954800"/>
            <a:ext cx="8520600" cy="19104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Báo cáo Python</a:t>
            </a:r>
            <a:endParaRPr sz="5000"/>
          </a:p>
        </p:txBody>
      </p:sp>
      <p:sp>
        <p:nvSpPr>
          <p:cNvPr id="335" name="Google Shape;335;p27"/>
          <p:cNvSpPr txBox="1">
            <a:spLocks noGrp="1"/>
          </p:cNvSpPr>
          <p:nvPr>
            <p:ph type="subTitle" idx="1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GV : Ths. Trần Quang Khải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43"/>
          <p:cNvSpPr txBox="1">
            <a:spLocks noGrp="1"/>
          </p:cNvSpPr>
          <p:nvPr>
            <p:ph type="title" idx="1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Trực quan hóa</a:t>
            </a:r>
            <a:endParaRPr/>
          </a:p>
        </p:txBody>
      </p:sp>
      <p:sp>
        <p:nvSpPr>
          <p:cNvPr id="661" name="Google Shape;661;p43"/>
          <p:cNvSpPr txBox="1">
            <a:spLocks noGrp="1"/>
          </p:cNvSpPr>
          <p:nvPr>
            <p:ph type="subTitle" idx="1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3"/>
          <p:cNvSpPr txBox="1">
            <a:spLocks noGrp="1"/>
          </p:cNvSpPr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Biểu đồ cột</a:t>
            </a:r>
            <a:endParaRPr sz="2000"/>
          </a:p>
        </p:txBody>
      </p:sp>
      <p:sp>
        <p:nvSpPr>
          <p:cNvPr id="663" name="Google Shape;663;p43"/>
          <p:cNvSpPr txBox="1">
            <a:spLocks noGrp="1"/>
          </p:cNvSpPr>
          <p:nvPr>
            <p:ph type="subTitle" idx="2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43"/>
          <p:cNvSpPr txBox="1">
            <a:spLocks noGrp="1"/>
          </p:cNvSpPr>
          <p:nvPr>
            <p:ph type="title" idx="3"/>
          </p:nvPr>
        </p:nvSpPr>
        <p:spPr>
          <a:xfrm>
            <a:off x="727364" y="1753325"/>
            <a:ext cx="2265218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/>
              <a:t>Bi</a:t>
            </a:r>
            <a:r>
              <a:rPr lang="en" sz="2000"/>
              <a:t>ểu đồ đường</a:t>
            </a:r>
            <a:endParaRPr lang="vi-VN" sz="2000"/>
          </a:p>
        </p:txBody>
      </p:sp>
      <p:sp>
        <p:nvSpPr>
          <p:cNvPr id="665" name="Google Shape;665;p43"/>
          <p:cNvSpPr txBox="1">
            <a:spLocks noGrp="1"/>
          </p:cNvSpPr>
          <p:nvPr>
            <p:ph type="subTitle" idx="4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43"/>
          <p:cNvSpPr txBox="1">
            <a:spLocks noGrp="1"/>
          </p:cNvSpPr>
          <p:nvPr>
            <p:ph type="title" idx="5"/>
          </p:nvPr>
        </p:nvSpPr>
        <p:spPr>
          <a:xfrm>
            <a:off x="3297153" y="1753325"/>
            <a:ext cx="2784125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Biểu đồ phân tán</a:t>
            </a:r>
            <a:endParaRPr sz="2000"/>
          </a:p>
        </p:txBody>
      </p:sp>
      <p:sp>
        <p:nvSpPr>
          <p:cNvPr id="667" name="Google Shape;667;p43"/>
          <p:cNvSpPr txBox="1">
            <a:spLocks noGrp="1"/>
          </p:cNvSpPr>
          <p:nvPr>
            <p:ph type="subTitle" idx="6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3"/>
          <p:cNvSpPr txBox="1">
            <a:spLocks noGrp="1"/>
          </p:cNvSpPr>
          <p:nvPr>
            <p:ph type="title" idx="7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</a:t>
            </a:r>
            <a:endParaRPr/>
          </a:p>
        </p:txBody>
      </p:sp>
      <p:sp>
        <p:nvSpPr>
          <p:cNvPr id="669" name="Google Shape;669;p43"/>
          <p:cNvSpPr txBox="1">
            <a:spLocks noGrp="1"/>
          </p:cNvSpPr>
          <p:nvPr>
            <p:ph type="subTitle" idx="8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3"/>
          <p:cNvSpPr txBox="1">
            <a:spLocks noGrp="1"/>
          </p:cNvSpPr>
          <p:nvPr>
            <p:ph type="title" idx="9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 </a:t>
            </a:r>
            <a:endParaRPr/>
          </a:p>
        </p:txBody>
      </p:sp>
      <p:sp>
        <p:nvSpPr>
          <p:cNvPr id="671" name="Google Shape;671;p43"/>
          <p:cNvSpPr txBox="1">
            <a:spLocks noGrp="1"/>
          </p:cNvSpPr>
          <p:nvPr>
            <p:ph type="subTitle" idx="13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43"/>
          <p:cNvSpPr txBox="1">
            <a:spLocks noGrp="1"/>
          </p:cNvSpPr>
          <p:nvPr>
            <p:ph type="title" idx="14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Biểu đồ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75EB1D0D-A4A0-623B-A10C-724D6218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64CE66E2-55F0-A887-2EB7-32D2E98912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luận</a:t>
            </a:r>
            <a:endParaRPr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83428860-5262-F12B-F0C3-3F69DF6568D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6888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>
          <a:extLst>
            <a:ext uri="{FF2B5EF4-FFF2-40B4-BE49-F238E27FC236}">
              <a16:creationId xmlns:a16="http://schemas.microsoft.com/office/drawing/2014/main" id="{5A7FAB83-52EF-815D-6D67-B68EB083C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>
            <a:extLst>
              <a:ext uri="{FF2B5EF4-FFF2-40B4-BE49-F238E27FC236}">
                <a16:creationId xmlns:a16="http://schemas.microsoft.com/office/drawing/2014/main" id="{54FD00EB-260F-FBC3-411B-AE739AA028CA}"/>
              </a:ext>
            </a:extLst>
          </p:cNvPr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>
            <a:extLst>
              <a:ext uri="{FF2B5EF4-FFF2-40B4-BE49-F238E27FC236}">
                <a16:creationId xmlns:a16="http://schemas.microsoft.com/office/drawing/2014/main" id="{638E4115-2C07-9168-5DF4-4B3695F43A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đạt được </a:t>
            </a:r>
            <a:endParaRPr/>
          </a:p>
        </p:txBody>
      </p:sp>
      <p:sp>
        <p:nvSpPr>
          <p:cNvPr id="696" name="Google Shape;696;p46">
            <a:extLst>
              <a:ext uri="{FF2B5EF4-FFF2-40B4-BE49-F238E27FC236}">
                <a16:creationId xmlns:a16="http://schemas.microsoft.com/office/drawing/2014/main" id="{FC29A5F7-265B-B5B5-DD82-EF073B50963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276998" y="1457550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Hiểu rõ quy trình làm sạch, chuẩn hóa và phân tích dữ liệu thực tế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8" name="Google Shape;698;p46">
            <a:extLst>
              <a:ext uri="{FF2B5EF4-FFF2-40B4-BE49-F238E27FC236}">
                <a16:creationId xmlns:a16="http://schemas.microsoft.com/office/drawing/2014/main" id="{FA41B278-E766-6A29-5BE7-3BC01D176B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308724" y="2760376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Nắm vững cách sử dụng Python, pandas, matplotlib để trực quan hóa và phát hiện mối quan hệ giữa các yếu tố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2" name="Google Shape;702;p46">
            <a:extLst>
              <a:ext uri="{FF2B5EF4-FFF2-40B4-BE49-F238E27FC236}">
                <a16:creationId xmlns:a16="http://schemas.microsoft.com/office/drawing/2014/main" id="{74C05D06-66DD-547F-515C-35E9856F0FE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308724" y="410424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Rèn luyện kỹ năng diễn giải dữ liệu, trình bày kết quả một cách trực quan và logic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>
            <a:extLst>
              <a:ext uri="{FF2B5EF4-FFF2-40B4-BE49-F238E27FC236}">
                <a16:creationId xmlns:a16="http://schemas.microsoft.com/office/drawing/2014/main" id="{CF7C511F-CF09-EC57-1922-94D0A1EC0CFF}"/>
              </a:ext>
            </a:extLst>
          </p:cNvPr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>
            <a:extLst>
              <a:ext uri="{FF2B5EF4-FFF2-40B4-BE49-F238E27FC236}">
                <a16:creationId xmlns:a16="http://schemas.microsoft.com/office/drawing/2014/main" id="{6981B8F9-1F77-3CF3-992A-E49A8D568184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 flipH="1">
            <a:off x="246918" y="2465100"/>
            <a:ext cx="3059332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Về kiến thức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46">
            <a:extLst>
              <a:ext uri="{FF2B5EF4-FFF2-40B4-BE49-F238E27FC236}">
                <a16:creationId xmlns:a16="http://schemas.microsoft.com/office/drawing/2014/main" id="{0A88FE67-C3C8-D208-20AF-BB8EEB948C31}"/>
              </a:ext>
            </a:extLst>
          </p:cNvPr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>
            <a:extLst>
              <a:ext uri="{FF2B5EF4-FFF2-40B4-BE49-F238E27FC236}">
                <a16:creationId xmlns:a16="http://schemas.microsoft.com/office/drawing/2014/main" id="{0303EB81-9271-7544-687B-24AD5C0431A8}"/>
              </a:ext>
            </a:extLst>
          </p:cNvPr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>
            <a:extLst>
              <a:ext uri="{FF2B5EF4-FFF2-40B4-BE49-F238E27FC236}">
                <a16:creationId xmlns:a16="http://schemas.microsoft.com/office/drawing/2014/main" id="{A9946667-77D3-688C-6EAE-636B6A5FEF8E}"/>
              </a:ext>
            </a:extLst>
          </p:cNvPr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>
            <a:extLst>
              <a:ext uri="{FF2B5EF4-FFF2-40B4-BE49-F238E27FC236}">
                <a16:creationId xmlns:a16="http://schemas.microsoft.com/office/drawing/2014/main" id="{51DB399A-E0B9-E548-2A51-F1CC124A8BC2}"/>
              </a:ext>
            </a:extLst>
          </p:cNvPr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>
            <a:extLst>
              <a:ext uri="{FF2B5EF4-FFF2-40B4-BE49-F238E27FC236}">
                <a16:creationId xmlns:a16="http://schemas.microsoft.com/office/drawing/2014/main" id="{AA5019E9-55D4-B5FF-B107-986F6C660021}"/>
              </a:ext>
            </a:extLst>
          </p:cNvPr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>
            <a:extLst>
              <a:ext uri="{FF2B5EF4-FFF2-40B4-BE49-F238E27FC236}">
                <a16:creationId xmlns:a16="http://schemas.microsoft.com/office/drawing/2014/main" id="{EA216C7C-8AB8-44B1-C51A-DB4E2815B1BD}"/>
              </a:ext>
            </a:extLst>
          </p:cNvPr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>
            <a:extLst>
              <a:ext uri="{FF2B5EF4-FFF2-40B4-BE49-F238E27FC236}">
                <a16:creationId xmlns:a16="http://schemas.microsoft.com/office/drawing/2014/main" id="{FCF1AF60-7365-B9D6-490F-F84DB8DF2C4E}"/>
              </a:ext>
            </a:extLst>
          </p:cNvPr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>
            <a:extLst>
              <a:ext uri="{FF2B5EF4-FFF2-40B4-BE49-F238E27FC236}">
                <a16:creationId xmlns:a16="http://schemas.microsoft.com/office/drawing/2014/main" id="{3F9AE033-0520-B86E-9CB0-3390A7784B9A}"/>
              </a:ext>
            </a:extLst>
          </p:cNvPr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>
            <a:extLst>
              <a:ext uri="{FF2B5EF4-FFF2-40B4-BE49-F238E27FC236}">
                <a16:creationId xmlns:a16="http://schemas.microsoft.com/office/drawing/2014/main" id="{D11C1470-6CE2-CCED-988B-C1F461E93FDE}"/>
              </a:ext>
            </a:extLst>
          </p:cNvPr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>
            <a:extLst>
              <a:ext uri="{FF2B5EF4-FFF2-40B4-BE49-F238E27FC236}">
                <a16:creationId xmlns:a16="http://schemas.microsoft.com/office/drawing/2014/main" id="{58CC0B00-0839-2595-2172-E4D4873E7DD6}"/>
              </a:ext>
            </a:extLst>
          </p:cNvPr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>
            <a:extLst>
              <a:ext uri="{FF2B5EF4-FFF2-40B4-BE49-F238E27FC236}">
                <a16:creationId xmlns:a16="http://schemas.microsoft.com/office/drawing/2014/main" id="{8D7BB1B9-814C-6E01-C823-4CF34AB7B460}"/>
              </a:ext>
            </a:extLst>
          </p:cNvPr>
          <p:cNvCxnSpPr/>
          <p:nvPr/>
        </p:nvCxnSpPr>
        <p:spPr>
          <a:xfrm rot="10800000" flipH="1">
            <a:off x="3351874" y="2898512"/>
            <a:ext cx="1879500" cy="442200"/>
          </a:xfrm>
          <a:prstGeom prst="bentConnector3">
            <a:avLst>
              <a:gd name="adj1" fmla="val 614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>
            <a:extLst>
              <a:ext uri="{FF2B5EF4-FFF2-40B4-BE49-F238E27FC236}">
                <a16:creationId xmlns:a16="http://schemas.microsoft.com/office/drawing/2014/main" id="{D00D25A7-545B-8A73-0ABF-3E6EA1611A5D}"/>
              </a:ext>
            </a:extLst>
          </p:cNvPr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3457034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>
          <a:extLst>
            <a:ext uri="{FF2B5EF4-FFF2-40B4-BE49-F238E27FC236}">
              <a16:creationId xmlns:a16="http://schemas.microsoft.com/office/drawing/2014/main" id="{6ED0E70E-C44C-D7EC-E8ED-54918B7B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6">
            <a:extLst>
              <a:ext uri="{FF2B5EF4-FFF2-40B4-BE49-F238E27FC236}">
                <a16:creationId xmlns:a16="http://schemas.microsoft.com/office/drawing/2014/main" id="{30D022DB-2E40-AF82-06BD-09C23C879F42}"/>
              </a:ext>
            </a:extLst>
          </p:cNvPr>
          <p:cNvSpPr/>
          <p:nvPr/>
        </p:nvSpPr>
        <p:spPr>
          <a:xfrm>
            <a:off x="0" y="2123344"/>
            <a:ext cx="3504300" cy="154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46">
            <a:extLst>
              <a:ext uri="{FF2B5EF4-FFF2-40B4-BE49-F238E27FC236}">
                <a16:creationId xmlns:a16="http://schemas.microsoft.com/office/drawing/2014/main" id="{291FD547-D44B-28C3-146B-3E2DA6023F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Kết quả đạt được </a:t>
            </a:r>
            <a:endParaRPr/>
          </a:p>
        </p:txBody>
      </p:sp>
      <p:sp>
        <p:nvSpPr>
          <p:cNvPr id="696" name="Google Shape;696;p46">
            <a:extLst>
              <a:ext uri="{FF2B5EF4-FFF2-40B4-BE49-F238E27FC236}">
                <a16:creationId xmlns:a16="http://schemas.microsoft.com/office/drawing/2014/main" id="{B5265F9D-9EF8-9BA5-54FC-1B2C277547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276998" y="1457550"/>
            <a:ext cx="2698800" cy="273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Bộ dữ liệu World Happiness Report đã được làm sạch, chuẩn hóa và sẵn sàng cho phân tích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698" name="Google Shape;698;p46">
            <a:extLst>
              <a:ext uri="{FF2B5EF4-FFF2-40B4-BE49-F238E27FC236}">
                <a16:creationId xmlns:a16="http://schemas.microsoft.com/office/drawing/2014/main" id="{DB311C83-548D-AFF6-73E3-10369359B57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308724" y="2760376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Xây dựng giao diện quản lý dữ liệu cơ bản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2" name="Google Shape;702;p46">
            <a:extLst>
              <a:ext uri="{FF2B5EF4-FFF2-40B4-BE49-F238E27FC236}">
                <a16:creationId xmlns:a16="http://schemas.microsoft.com/office/drawing/2014/main" id="{C7834857-B39F-B992-D5F7-B945EC05F485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 flipH="1">
            <a:off x="5308724" y="4104242"/>
            <a:ext cx="2698800" cy="2742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Các biểu đồ và báo cáo giúp nhận diện rõ xu hướng, phục vụ nghiên cứu và hoạch định chính sách.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/>
          </a:p>
        </p:txBody>
      </p:sp>
      <p:sp>
        <p:nvSpPr>
          <p:cNvPr id="703" name="Google Shape;703;p46">
            <a:extLst>
              <a:ext uri="{FF2B5EF4-FFF2-40B4-BE49-F238E27FC236}">
                <a16:creationId xmlns:a16="http://schemas.microsoft.com/office/drawing/2014/main" id="{836D4059-D5D9-8D7D-6C54-13611FD122E4}"/>
              </a:ext>
            </a:extLst>
          </p:cNvPr>
          <p:cNvSpPr/>
          <p:nvPr/>
        </p:nvSpPr>
        <p:spPr>
          <a:xfrm>
            <a:off x="0" y="2610900"/>
            <a:ext cx="1785055" cy="188756"/>
          </a:xfrm>
          <a:custGeom>
            <a:avLst/>
            <a:gdLst/>
            <a:ahLst/>
            <a:cxnLst/>
            <a:rect l="l" t="t" r="r" b="b"/>
            <a:pathLst>
              <a:path w="106491" h="5847" extrusionOk="0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46">
            <a:extLst>
              <a:ext uri="{FF2B5EF4-FFF2-40B4-BE49-F238E27FC236}">
                <a16:creationId xmlns:a16="http://schemas.microsoft.com/office/drawing/2014/main" id="{30D8E5CB-7791-B42B-07BC-668678A0BE6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 flipH="1">
            <a:off x="246918" y="2465100"/>
            <a:ext cx="3059332" cy="396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Về sản phẩm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05" name="Google Shape;705;p46">
            <a:extLst>
              <a:ext uri="{FF2B5EF4-FFF2-40B4-BE49-F238E27FC236}">
                <a16:creationId xmlns:a16="http://schemas.microsoft.com/office/drawing/2014/main" id="{9592A2B6-5FE4-C2B6-2437-9C94151D75F2}"/>
              </a:ext>
            </a:extLst>
          </p:cNvPr>
          <p:cNvSpPr/>
          <p:nvPr/>
        </p:nvSpPr>
        <p:spPr>
          <a:xfrm flipH="1">
            <a:off x="1165475" y="3815600"/>
            <a:ext cx="2338825" cy="133867"/>
          </a:xfrm>
          <a:custGeom>
            <a:avLst/>
            <a:gdLst/>
            <a:ahLst/>
            <a:cxnLst/>
            <a:rect l="l" t="t" r="r" b="b"/>
            <a:pathLst>
              <a:path w="135840" h="8298" extrusionOk="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46">
            <a:extLst>
              <a:ext uri="{FF2B5EF4-FFF2-40B4-BE49-F238E27FC236}">
                <a16:creationId xmlns:a16="http://schemas.microsoft.com/office/drawing/2014/main" id="{E0243C44-6238-5D60-BDB9-4A28626DD247}"/>
              </a:ext>
            </a:extLst>
          </p:cNvPr>
          <p:cNvSpPr/>
          <p:nvPr/>
        </p:nvSpPr>
        <p:spPr>
          <a:xfrm flipH="1">
            <a:off x="5500" y="3815594"/>
            <a:ext cx="1159976" cy="133894"/>
          </a:xfrm>
          <a:custGeom>
            <a:avLst/>
            <a:gdLst/>
            <a:ahLst/>
            <a:cxnLst/>
            <a:rect l="l" t="t" r="r" b="b"/>
            <a:pathLst>
              <a:path w="71889" h="8298" extrusionOk="0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46">
            <a:extLst>
              <a:ext uri="{FF2B5EF4-FFF2-40B4-BE49-F238E27FC236}">
                <a16:creationId xmlns:a16="http://schemas.microsoft.com/office/drawing/2014/main" id="{83766974-5D13-B687-AD51-8ABEFD9B49E5}"/>
              </a:ext>
            </a:extLst>
          </p:cNvPr>
          <p:cNvSpPr/>
          <p:nvPr/>
        </p:nvSpPr>
        <p:spPr>
          <a:xfrm flipH="1">
            <a:off x="1198717" y="4037295"/>
            <a:ext cx="1710557" cy="133894"/>
          </a:xfrm>
          <a:custGeom>
            <a:avLst/>
            <a:gdLst/>
            <a:ahLst/>
            <a:cxnLst/>
            <a:rect l="l" t="t" r="r" b="b"/>
            <a:pathLst>
              <a:path w="106011" h="8298" extrusionOk="0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>
            <a:extLst>
              <a:ext uri="{FF2B5EF4-FFF2-40B4-BE49-F238E27FC236}">
                <a16:creationId xmlns:a16="http://schemas.microsoft.com/office/drawing/2014/main" id="{5B338197-D4CE-E218-0C5C-D30EA4242614}"/>
              </a:ext>
            </a:extLst>
          </p:cNvPr>
          <p:cNvSpPr/>
          <p:nvPr/>
        </p:nvSpPr>
        <p:spPr>
          <a:xfrm flipH="1">
            <a:off x="1198727" y="4037295"/>
            <a:ext cx="497188" cy="133894"/>
          </a:xfrm>
          <a:custGeom>
            <a:avLst/>
            <a:gdLst/>
            <a:ahLst/>
            <a:cxnLst/>
            <a:rect l="l" t="t" r="r" b="b"/>
            <a:pathLst>
              <a:path w="30813" h="8298" extrusionOk="0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46">
            <a:extLst>
              <a:ext uri="{FF2B5EF4-FFF2-40B4-BE49-F238E27FC236}">
                <a16:creationId xmlns:a16="http://schemas.microsoft.com/office/drawing/2014/main" id="{FB937658-B9FC-3345-C1B7-ECB3A2063DAD}"/>
              </a:ext>
            </a:extLst>
          </p:cNvPr>
          <p:cNvSpPr/>
          <p:nvPr/>
        </p:nvSpPr>
        <p:spPr>
          <a:xfrm flipH="1">
            <a:off x="5505" y="4037295"/>
            <a:ext cx="579996" cy="133894"/>
          </a:xfrm>
          <a:custGeom>
            <a:avLst/>
            <a:gdLst/>
            <a:ahLst/>
            <a:cxnLst/>
            <a:rect l="l" t="t" r="r" b="b"/>
            <a:pathLst>
              <a:path w="35945" h="8298" extrusionOk="0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46">
            <a:extLst>
              <a:ext uri="{FF2B5EF4-FFF2-40B4-BE49-F238E27FC236}">
                <a16:creationId xmlns:a16="http://schemas.microsoft.com/office/drawing/2014/main" id="{F2BEBA5E-84DF-823A-3EAB-627BB00823DD}"/>
              </a:ext>
            </a:extLst>
          </p:cNvPr>
          <p:cNvSpPr/>
          <p:nvPr/>
        </p:nvSpPr>
        <p:spPr>
          <a:xfrm flipH="1">
            <a:off x="933688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46">
            <a:extLst>
              <a:ext uri="{FF2B5EF4-FFF2-40B4-BE49-F238E27FC236}">
                <a16:creationId xmlns:a16="http://schemas.microsoft.com/office/drawing/2014/main" id="{3D52165E-DBA2-7929-2922-61FC990E6889}"/>
              </a:ext>
            </a:extLst>
          </p:cNvPr>
          <p:cNvSpPr/>
          <p:nvPr/>
        </p:nvSpPr>
        <p:spPr>
          <a:xfrm flipH="1">
            <a:off x="720893" y="4037295"/>
            <a:ext cx="133894" cy="133894"/>
          </a:xfrm>
          <a:custGeom>
            <a:avLst/>
            <a:gdLst/>
            <a:ahLst/>
            <a:cxnLst/>
            <a:rect l="l" t="t" r="r" b="b"/>
            <a:pathLst>
              <a:path w="8298" h="8298" extrusionOk="0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46">
            <a:extLst>
              <a:ext uri="{FF2B5EF4-FFF2-40B4-BE49-F238E27FC236}">
                <a16:creationId xmlns:a16="http://schemas.microsoft.com/office/drawing/2014/main" id="{FB143482-8225-6B69-DC84-13B28401C8A7}"/>
              </a:ext>
            </a:extLst>
          </p:cNvPr>
          <p:cNvSpPr/>
          <p:nvPr/>
        </p:nvSpPr>
        <p:spPr>
          <a:xfrm flipH="1">
            <a:off x="5508" y="4258997"/>
            <a:ext cx="133878" cy="133894"/>
          </a:xfrm>
          <a:custGeom>
            <a:avLst/>
            <a:gdLst/>
            <a:ahLst/>
            <a:cxnLst/>
            <a:rect l="l" t="t" r="r" b="b"/>
            <a:pathLst>
              <a:path w="8297" h="8298" extrusionOk="0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6">
            <a:extLst>
              <a:ext uri="{FF2B5EF4-FFF2-40B4-BE49-F238E27FC236}">
                <a16:creationId xmlns:a16="http://schemas.microsoft.com/office/drawing/2014/main" id="{C1BFDBC5-19A9-5771-A5DD-683006A85F11}"/>
              </a:ext>
            </a:extLst>
          </p:cNvPr>
          <p:cNvSpPr/>
          <p:nvPr/>
        </p:nvSpPr>
        <p:spPr>
          <a:xfrm flipH="1">
            <a:off x="246918" y="4258997"/>
            <a:ext cx="1367368" cy="133894"/>
          </a:xfrm>
          <a:custGeom>
            <a:avLst/>
            <a:gdLst/>
            <a:ahLst/>
            <a:cxnLst/>
            <a:rect l="l" t="t" r="r" b="b"/>
            <a:pathLst>
              <a:path w="84742" h="8298" extrusionOk="0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14" name="Google Shape;714;p46">
            <a:extLst>
              <a:ext uri="{FF2B5EF4-FFF2-40B4-BE49-F238E27FC236}">
                <a16:creationId xmlns:a16="http://schemas.microsoft.com/office/drawing/2014/main" id="{878FEA89-A434-4F33-0340-E8BCDA6BE0C3}"/>
              </a:ext>
            </a:extLst>
          </p:cNvPr>
          <p:cNvCxnSpPr/>
          <p:nvPr/>
        </p:nvCxnSpPr>
        <p:spPr>
          <a:xfrm rot="10800000" flipH="1">
            <a:off x="3351874" y="1570575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5" name="Google Shape;715;p46">
            <a:extLst>
              <a:ext uri="{FF2B5EF4-FFF2-40B4-BE49-F238E27FC236}">
                <a16:creationId xmlns:a16="http://schemas.microsoft.com/office/drawing/2014/main" id="{8D2DF3EF-7FDC-F499-B64A-005F8D0E2EC5}"/>
              </a:ext>
            </a:extLst>
          </p:cNvPr>
          <p:cNvCxnSpPr/>
          <p:nvPr/>
        </p:nvCxnSpPr>
        <p:spPr>
          <a:xfrm rot="10800000" flipH="1">
            <a:off x="3351874" y="2898512"/>
            <a:ext cx="1879500" cy="442200"/>
          </a:xfrm>
          <a:prstGeom prst="bentConnector3">
            <a:avLst>
              <a:gd name="adj1" fmla="val 614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17" name="Google Shape;717;p46">
            <a:extLst>
              <a:ext uri="{FF2B5EF4-FFF2-40B4-BE49-F238E27FC236}">
                <a16:creationId xmlns:a16="http://schemas.microsoft.com/office/drawing/2014/main" id="{77EE778B-F4D6-AA07-34CF-343BD059ED79}"/>
              </a:ext>
            </a:extLst>
          </p:cNvPr>
          <p:cNvCxnSpPr/>
          <p:nvPr/>
        </p:nvCxnSpPr>
        <p:spPr>
          <a:xfrm>
            <a:off x="3351874" y="2897513"/>
            <a:ext cx="1879500" cy="1326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84501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7"/>
          <p:cNvSpPr txBox="1">
            <a:spLocks noGrp="1"/>
          </p:cNvSpPr>
          <p:nvPr>
            <p:ph type="title" idx="6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Hướng phát triển</a:t>
            </a:r>
            <a:endParaRPr/>
          </a:p>
        </p:txBody>
      </p:sp>
      <p:sp>
        <p:nvSpPr>
          <p:cNvPr id="463" name="Google Shape;463;p37"/>
          <p:cNvSpPr txBox="1">
            <a:spLocks noGrp="1"/>
          </p:cNvSpPr>
          <p:nvPr>
            <p:ph type="subTitle" idx="1"/>
          </p:nvPr>
        </p:nvSpPr>
        <p:spPr>
          <a:xfrm flipH="1">
            <a:off x="6043115" y="1838680"/>
            <a:ext cx="20664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Ứng dụng kết quả vào dự báo và khuyến nghị chính sách xã hội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37"/>
          <p:cNvSpPr txBox="1">
            <a:spLocks noGrp="1"/>
          </p:cNvSpPr>
          <p:nvPr>
            <p:ph type="subTitle" idx="3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Mở rộng phân tích nâng cao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37"/>
          <p:cNvSpPr txBox="1">
            <a:spLocks noGrp="1"/>
          </p:cNvSpPr>
          <p:nvPr>
            <p:ph type="subTitle" idx="5"/>
          </p:nvPr>
        </p:nvSpPr>
        <p:spPr>
          <a:xfrm flipH="1">
            <a:off x="3538812" y="1842739"/>
            <a:ext cx="2067000" cy="43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Nâng cấp giao diện người dung và thêm chức năng lưu biểu đồ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37"/>
          <p:cNvGrpSpPr/>
          <p:nvPr/>
        </p:nvGrpSpPr>
        <p:grpSpPr>
          <a:xfrm>
            <a:off x="3851848" y="2570562"/>
            <a:ext cx="1440305" cy="2572929"/>
            <a:chOff x="3851848" y="2570562"/>
            <a:chExt cx="1440305" cy="2572929"/>
          </a:xfrm>
        </p:grpSpPr>
        <p:sp>
          <p:nvSpPr>
            <p:cNvPr id="468" name="Google Shape;468;p37"/>
            <p:cNvSpPr/>
            <p:nvPr/>
          </p:nvSpPr>
          <p:spPr>
            <a:xfrm>
              <a:off x="3851848" y="4010317"/>
              <a:ext cx="1440305" cy="719800"/>
            </a:xfrm>
            <a:custGeom>
              <a:avLst/>
              <a:gdLst/>
              <a:ahLst/>
              <a:cxnLst/>
              <a:rect l="l" t="t" r="r" b="b"/>
              <a:pathLst>
                <a:path w="45006" h="22492" extrusionOk="0">
                  <a:moveTo>
                    <a:pt x="11287" y="22492"/>
                  </a:moveTo>
                  <a:lnTo>
                    <a:pt x="0" y="1"/>
                  </a:lnTo>
                  <a:lnTo>
                    <a:pt x="45006" y="1"/>
                  </a:lnTo>
                  <a:lnTo>
                    <a:pt x="33778" y="22492"/>
                  </a:lnTo>
                  <a:close/>
                </a:path>
              </a:pathLst>
            </a:custGeom>
            <a:solidFill>
              <a:srgbClr val="FFFFFF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4213029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22491" y="1"/>
                  </a:lnTo>
                  <a:lnTo>
                    <a:pt x="22491" y="12919"/>
                  </a:lnTo>
                  <a:lnTo>
                    <a:pt x="0" y="1291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3851848" y="2570562"/>
              <a:ext cx="1440305" cy="1439920"/>
            </a:xfrm>
            <a:custGeom>
              <a:avLst/>
              <a:gdLst/>
              <a:ahLst/>
              <a:cxnLst/>
              <a:rect l="l" t="t" r="r" b="b"/>
              <a:pathLst>
                <a:path w="45006" h="44994" extrusionOk="0">
                  <a:moveTo>
                    <a:pt x="0" y="0"/>
                  </a:moveTo>
                  <a:lnTo>
                    <a:pt x="45006" y="0"/>
                  </a:lnTo>
                  <a:lnTo>
                    <a:pt x="45006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37"/>
          <p:cNvGrpSpPr/>
          <p:nvPr/>
        </p:nvGrpSpPr>
        <p:grpSpPr>
          <a:xfrm>
            <a:off x="1349436" y="2570562"/>
            <a:ext cx="1798893" cy="2572929"/>
            <a:chOff x="1349436" y="2570562"/>
            <a:chExt cx="1798893" cy="2572929"/>
          </a:xfrm>
        </p:grpSpPr>
        <p:sp>
          <p:nvSpPr>
            <p:cNvPr id="472" name="Google Shape;472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1349436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33719" y="22492"/>
                  </a:moveTo>
                  <a:lnTo>
                    <a:pt x="1" y="1"/>
                  </a:lnTo>
                  <a:lnTo>
                    <a:pt x="44947" y="1"/>
                  </a:lnTo>
                  <a:lnTo>
                    <a:pt x="56210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2428436" y="4730018"/>
              <a:ext cx="719800" cy="413472"/>
            </a:xfrm>
            <a:custGeom>
              <a:avLst/>
              <a:gdLst/>
              <a:ahLst/>
              <a:cxnLst/>
              <a:rect l="l" t="t" r="r" b="b"/>
              <a:pathLst>
                <a:path w="22492" h="12920" extrusionOk="0">
                  <a:moveTo>
                    <a:pt x="0" y="1"/>
                  </a:moveTo>
                  <a:lnTo>
                    <a:pt x="0" y="12919"/>
                  </a:lnTo>
                  <a:lnTo>
                    <a:pt x="22491" y="12919"/>
                  </a:lnTo>
                  <a:lnTo>
                    <a:pt x="224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1349436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1" y="0"/>
                  </a:moveTo>
                  <a:lnTo>
                    <a:pt x="44995" y="0"/>
                  </a:lnTo>
                  <a:lnTo>
                    <a:pt x="44995" y="44994"/>
                  </a:lnTo>
                  <a:lnTo>
                    <a:pt x="1" y="4499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7"/>
          <p:cNvGrpSpPr/>
          <p:nvPr/>
        </p:nvGrpSpPr>
        <p:grpSpPr>
          <a:xfrm>
            <a:off x="5995705" y="2570562"/>
            <a:ext cx="1798893" cy="2572929"/>
            <a:chOff x="5995705" y="2570562"/>
            <a:chExt cx="1798893" cy="2572929"/>
          </a:xfrm>
        </p:grpSpPr>
        <p:sp>
          <p:nvSpPr>
            <p:cNvPr id="477" name="Google Shape;477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995705" y="4010317"/>
              <a:ext cx="1798893" cy="719800"/>
            </a:xfrm>
            <a:custGeom>
              <a:avLst/>
              <a:gdLst/>
              <a:ahLst/>
              <a:cxnLst/>
              <a:rect l="l" t="t" r="r" b="b"/>
              <a:pathLst>
                <a:path w="56211" h="22492" extrusionOk="0">
                  <a:moveTo>
                    <a:pt x="1" y="22492"/>
                  </a:moveTo>
                  <a:lnTo>
                    <a:pt x="11216" y="1"/>
                  </a:lnTo>
                  <a:lnTo>
                    <a:pt x="56210" y="1"/>
                  </a:lnTo>
                  <a:lnTo>
                    <a:pt x="22492" y="22492"/>
                  </a:lnTo>
                  <a:close/>
                </a:path>
              </a:pathLst>
            </a:custGeom>
            <a:solidFill>
              <a:srgbClr val="1B1464">
                <a:alpha val="25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6354614" y="2570562"/>
              <a:ext cx="1439952" cy="1439920"/>
            </a:xfrm>
            <a:custGeom>
              <a:avLst/>
              <a:gdLst/>
              <a:ahLst/>
              <a:cxnLst/>
              <a:rect l="l" t="t" r="r" b="b"/>
              <a:pathLst>
                <a:path w="44995" h="44994" extrusionOk="0">
                  <a:moveTo>
                    <a:pt x="0" y="0"/>
                  </a:moveTo>
                  <a:lnTo>
                    <a:pt x="44994" y="0"/>
                  </a:lnTo>
                  <a:lnTo>
                    <a:pt x="44994" y="44994"/>
                  </a:lnTo>
                  <a:lnTo>
                    <a:pt x="0" y="4499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995705" y="4730018"/>
              <a:ext cx="720184" cy="413472"/>
            </a:xfrm>
            <a:custGeom>
              <a:avLst/>
              <a:gdLst/>
              <a:ahLst/>
              <a:cxnLst/>
              <a:rect l="l" t="t" r="r" b="b"/>
              <a:pathLst>
                <a:path w="22504" h="12920" extrusionOk="0">
                  <a:moveTo>
                    <a:pt x="1" y="1"/>
                  </a:moveTo>
                  <a:lnTo>
                    <a:pt x="22503" y="1"/>
                  </a:lnTo>
                  <a:lnTo>
                    <a:pt x="22503" y="12919"/>
                  </a:lnTo>
                  <a:lnTo>
                    <a:pt x="1" y="129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37"/>
          <p:cNvGrpSpPr/>
          <p:nvPr/>
        </p:nvGrpSpPr>
        <p:grpSpPr>
          <a:xfrm>
            <a:off x="1641422" y="2903249"/>
            <a:ext cx="858761" cy="774103"/>
            <a:chOff x="-2128678" y="-581024"/>
            <a:chExt cx="858761" cy="774103"/>
          </a:xfrm>
        </p:grpSpPr>
        <p:sp>
          <p:nvSpPr>
            <p:cNvPr id="484" name="Google Shape;484;p37"/>
            <p:cNvSpPr/>
            <p:nvPr/>
          </p:nvSpPr>
          <p:spPr>
            <a:xfrm>
              <a:off x="-2128678" y="-581024"/>
              <a:ext cx="555721" cy="774103"/>
            </a:xfrm>
            <a:custGeom>
              <a:avLst/>
              <a:gdLst/>
              <a:ahLst/>
              <a:cxnLst/>
              <a:rect l="l" t="t" r="r" b="b"/>
              <a:pathLst>
                <a:path w="14052" h="19574" extrusionOk="0">
                  <a:moveTo>
                    <a:pt x="7026" y="13540"/>
                  </a:moveTo>
                  <a:cubicBezTo>
                    <a:pt x="7708" y="13540"/>
                    <a:pt x="8267" y="14098"/>
                    <a:pt x="8267" y="14796"/>
                  </a:cubicBezTo>
                  <a:cubicBezTo>
                    <a:pt x="8267" y="15199"/>
                    <a:pt x="8081" y="15572"/>
                    <a:pt x="7770" y="15789"/>
                  </a:cubicBezTo>
                  <a:lnTo>
                    <a:pt x="7770" y="16657"/>
                  </a:lnTo>
                  <a:cubicBezTo>
                    <a:pt x="7770" y="17076"/>
                    <a:pt x="7429" y="17402"/>
                    <a:pt x="7026" y="17402"/>
                  </a:cubicBezTo>
                  <a:cubicBezTo>
                    <a:pt x="6607" y="17402"/>
                    <a:pt x="6266" y="17076"/>
                    <a:pt x="6266" y="16657"/>
                  </a:cubicBezTo>
                  <a:lnTo>
                    <a:pt x="6266" y="15789"/>
                  </a:lnTo>
                  <a:cubicBezTo>
                    <a:pt x="5971" y="15572"/>
                    <a:pt x="5770" y="15199"/>
                    <a:pt x="5770" y="14796"/>
                  </a:cubicBezTo>
                  <a:cubicBezTo>
                    <a:pt x="5770" y="14098"/>
                    <a:pt x="6328" y="13540"/>
                    <a:pt x="7026" y="13540"/>
                  </a:cubicBezTo>
                  <a:close/>
                  <a:moveTo>
                    <a:pt x="6468" y="0"/>
                  </a:moveTo>
                  <a:cubicBezTo>
                    <a:pt x="3800" y="0"/>
                    <a:pt x="1629" y="2187"/>
                    <a:pt x="1629" y="4855"/>
                  </a:cubicBezTo>
                  <a:lnTo>
                    <a:pt x="1629" y="7708"/>
                  </a:lnTo>
                  <a:lnTo>
                    <a:pt x="1086" y="7708"/>
                  </a:lnTo>
                  <a:cubicBezTo>
                    <a:pt x="481" y="7708"/>
                    <a:pt x="0" y="8189"/>
                    <a:pt x="0" y="8794"/>
                  </a:cubicBezTo>
                  <a:lnTo>
                    <a:pt x="0" y="18487"/>
                  </a:lnTo>
                  <a:cubicBezTo>
                    <a:pt x="0" y="19092"/>
                    <a:pt x="481" y="19573"/>
                    <a:pt x="1086" y="19573"/>
                  </a:cubicBezTo>
                  <a:lnTo>
                    <a:pt x="12951" y="19573"/>
                  </a:lnTo>
                  <a:cubicBezTo>
                    <a:pt x="13555" y="19573"/>
                    <a:pt x="14052" y="19092"/>
                    <a:pt x="14052" y="18487"/>
                  </a:cubicBezTo>
                  <a:lnTo>
                    <a:pt x="14052" y="13261"/>
                  </a:lnTo>
                  <a:lnTo>
                    <a:pt x="14052" y="11803"/>
                  </a:lnTo>
                  <a:lnTo>
                    <a:pt x="12594" y="11803"/>
                  </a:lnTo>
                  <a:lnTo>
                    <a:pt x="12594" y="10345"/>
                  </a:lnTo>
                  <a:lnTo>
                    <a:pt x="11136" y="10345"/>
                  </a:lnTo>
                  <a:lnTo>
                    <a:pt x="11136" y="8949"/>
                  </a:lnTo>
                  <a:lnTo>
                    <a:pt x="10484" y="8949"/>
                  </a:lnTo>
                  <a:lnTo>
                    <a:pt x="10484" y="7708"/>
                  </a:lnTo>
                  <a:lnTo>
                    <a:pt x="4777" y="7708"/>
                  </a:lnTo>
                  <a:lnTo>
                    <a:pt x="4777" y="4855"/>
                  </a:lnTo>
                  <a:cubicBezTo>
                    <a:pt x="4777" y="3924"/>
                    <a:pt x="5537" y="3164"/>
                    <a:pt x="6468" y="3164"/>
                  </a:cubicBezTo>
                  <a:lnTo>
                    <a:pt x="7569" y="3164"/>
                  </a:lnTo>
                  <a:cubicBezTo>
                    <a:pt x="8499" y="3164"/>
                    <a:pt x="9259" y="3924"/>
                    <a:pt x="9259" y="4855"/>
                  </a:cubicBezTo>
                  <a:lnTo>
                    <a:pt x="9259" y="5537"/>
                  </a:lnTo>
                  <a:lnTo>
                    <a:pt x="12423" y="5537"/>
                  </a:lnTo>
                  <a:lnTo>
                    <a:pt x="12423" y="4855"/>
                  </a:lnTo>
                  <a:cubicBezTo>
                    <a:pt x="12423" y="2187"/>
                    <a:pt x="10236" y="0"/>
                    <a:pt x="7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-1572978" y="-171927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-1515316" y="-285987"/>
              <a:ext cx="114134" cy="114095"/>
            </a:xfrm>
            <a:custGeom>
              <a:avLst/>
              <a:gdLst/>
              <a:ahLst/>
              <a:cxnLst/>
              <a:rect l="l" t="t" r="r" b="b"/>
              <a:pathLst>
                <a:path w="2886" h="2885" extrusionOk="0">
                  <a:moveTo>
                    <a:pt x="1427" y="0"/>
                  </a:moveTo>
                  <a:lnTo>
                    <a:pt x="1427" y="1427"/>
                  </a:lnTo>
                  <a:lnTo>
                    <a:pt x="1" y="1427"/>
                  </a:lnTo>
                  <a:lnTo>
                    <a:pt x="1" y="2885"/>
                  </a:lnTo>
                  <a:lnTo>
                    <a:pt x="1458" y="2885"/>
                  </a:lnTo>
                  <a:lnTo>
                    <a:pt x="1458" y="1458"/>
                  </a:lnTo>
                  <a:lnTo>
                    <a:pt x="2885" y="1458"/>
                  </a:lnTo>
                  <a:lnTo>
                    <a:pt x="2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-1516542" y="-343649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-1630640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-1458287" y="-171294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-1342962" y="-127118"/>
              <a:ext cx="57700" cy="58293"/>
            </a:xfrm>
            <a:custGeom>
              <a:avLst/>
              <a:gdLst/>
              <a:ahLst/>
              <a:cxnLst/>
              <a:rect l="l" t="t" r="r" b="b"/>
              <a:pathLst>
                <a:path w="1459" h="1474" extrusionOk="0">
                  <a:moveTo>
                    <a:pt x="1" y="0"/>
                  </a:moveTo>
                  <a:lnTo>
                    <a:pt x="1" y="1474"/>
                  </a:lnTo>
                  <a:lnTo>
                    <a:pt x="1459" y="1474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-1400625" y="-229550"/>
              <a:ext cx="57700" cy="57660"/>
            </a:xfrm>
            <a:custGeom>
              <a:avLst/>
              <a:gdLst/>
              <a:ahLst/>
              <a:cxnLst/>
              <a:rect l="l" t="t" r="r" b="b"/>
              <a:pathLst>
                <a:path w="1459" h="1458" extrusionOk="0">
                  <a:moveTo>
                    <a:pt x="1" y="0"/>
                  </a:moveTo>
                  <a:lnTo>
                    <a:pt x="1" y="1458"/>
                  </a:lnTo>
                  <a:lnTo>
                    <a:pt x="1459" y="1458"/>
                  </a:lnTo>
                  <a:lnTo>
                    <a:pt x="14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-1327617" y="-302558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0"/>
                  </a:moveTo>
                  <a:lnTo>
                    <a:pt x="1" y="1458"/>
                  </a:lnTo>
                  <a:lnTo>
                    <a:pt x="1458" y="1458"/>
                  </a:lnTo>
                  <a:lnTo>
                    <a:pt x="14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-1384054" y="-409301"/>
              <a:ext cx="57700" cy="57700"/>
            </a:xfrm>
            <a:custGeom>
              <a:avLst/>
              <a:gdLst/>
              <a:ahLst/>
              <a:cxnLst/>
              <a:rect l="l" t="t" r="r" b="b"/>
              <a:pathLst>
                <a:path w="1459" h="1459" extrusionOk="0">
                  <a:moveTo>
                    <a:pt x="1" y="1"/>
                  </a:moveTo>
                  <a:lnTo>
                    <a:pt x="1" y="1459"/>
                  </a:lnTo>
                  <a:lnTo>
                    <a:pt x="1459" y="1459"/>
                  </a:lnTo>
                  <a:lnTo>
                    <a:pt x="14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4" name="Google Shape;494;p37"/>
          <p:cNvGrpSpPr/>
          <p:nvPr/>
        </p:nvGrpSpPr>
        <p:grpSpPr>
          <a:xfrm>
            <a:off x="4123000" y="2912749"/>
            <a:ext cx="898027" cy="755103"/>
            <a:chOff x="-3420500" y="-562633"/>
            <a:chExt cx="898027" cy="755103"/>
          </a:xfrm>
        </p:grpSpPr>
        <p:sp>
          <p:nvSpPr>
            <p:cNvPr id="495" name="Google Shape;495;p37"/>
            <p:cNvSpPr/>
            <p:nvPr/>
          </p:nvSpPr>
          <p:spPr>
            <a:xfrm>
              <a:off x="-3251785" y="-284761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12"/>
                    <a:pt x="0" y="1148"/>
                  </a:cubicBezTo>
                  <a:cubicBezTo>
                    <a:pt x="0" y="1784"/>
                    <a:pt x="512" y="2296"/>
                    <a:pt x="1148" y="2296"/>
                  </a:cubicBezTo>
                  <a:cubicBezTo>
                    <a:pt x="1784" y="2296"/>
                    <a:pt x="2295" y="1784"/>
                    <a:pt x="2295" y="1148"/>
                  </a:cubicBezTo>
                  <a:cubicBezTo>
                    <a:pt x="2295" y="512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-3119929" y="-276811"/>
              <a:ext cx="380328" cy="74863"/>
            </a:xfrm>
            <a:custGeom>
              <a:avLst/>
              <a:gdLst/>
              <a:ahLst/>
              <a:cxnLst/>
              <a:rect l="l" t="t" r="r" b="b"/>
              <a:pathLst>
                <a:path w="9617" h="1893" extrusionOk="0">
                  <a:moveTo>
                    <a:pt x="947" y="1"/>
                  </a:moveTo>
                  <a:cubicBezTo>
                    <a:pt x="419" y="1"/>
                    <a:pt x="1" y="435"/>
                    <a:pt x="1" y="947"/>
                  </a:cubicBezTo>
                  <a:cubicBezTo>
                    <a:pt x="1" y="1474"/>
                    <a:pt x="419" y="1893"/>
                    <a:pt x="947" y="1893"/>
                  </a:cubicBezTo>
                  <a:lnTo>
                    <a:pt x="8686" y="1893"/>
                  </a:lnTo>
                  <a:cubicBezTo>
                    <a:pt x="9198" y="1893"/>
                    <a:pt x="9617" y="1474"/>
                    <a:pt x="9617" y="947"/>
                  </a:cubicBezTo>
                  <a:cubicBezTo>
                    <a:pt x="9617" y="435"/>
                    <a:pt x="9198" y="1"/>
                    <a:pt x="8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-3251785" y="-135700"/>
              <a:ext cx="90801" cy="90801"/>
            </a:xfrm>
            <a:custGeom>
              <a:avLst/>
              <a:gdLst/>
              <a:ahLst/>
              <a:cxnLst/>
              <a:rect l="l" t="t" r="r" b="b"/>
              <a:pathLst>
                <a:path w="2296" h="2296" extrusionOk="0">
                  <a:moveTo>
                    <a:pt x="1148" y="0"/>
                  </a:moveTo>
                  <a:cubicBezTo>
                    <a:pt x="512" y="0"/>
                    <a:pt x="0" y="527"/>
                    <a:pt x="0" y="1148"/>
                  </a:cubicBezTo>
                  <a:cubicBezTo>
                    <a:pt x="0" y="1784"/>
                    <a:pt x="512" y="2295"/>
                    <a:pt x="1148" y="2295"/>
                  </a:cubicBezTo>
                  <a:cubicBezTo>
                    <a:pt x="1784" y="2295"/>
                    <a:pt x="2295" y="1784"/>
                    <a:pt x="2295" y="1148"/>
                  </a:cubicBezTo>
                  <a:cubicBezTo>
                    <a:pt x="2295" y="527"/>
                    <a:pt x="178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-3119929" y="-127118"/>
              <a:ext cx="380328" cy="74231"/>
            </a:xfrm>
            <a:custGeom>
              <a:avLst/>
              <a:gdLst/>
              <a:ahLst/>
              <a:cxnLst/>
              <a:rect l="l" t="t" r="r" b="b"/>
              <a:pathLst>
                <a:path w="9617" h="1877" extrusionOk="0">
                  <a:moveTo>
                    <a:pt x="947" y="0"/>
                  </a:moveTo>
                  <a:cubicBezTo>
                    <a:pt x="419" y="0"/>
                    <a:pt x="1" y="419"/>
                    <a:pt x="1" y="931"/>
                  </a:cubicBezTo>
                  <a:cubicBezTo>
                    <a:pt x="1" y="1458"/>
                    <a:pt x="419" y="1877"/>
                    <a:pt x="947" y="1877"/>
                  </a:cubicBezTo>
                  <a:lnTo>
                    <a:pt x="8686" y="1877"/>
                  </a:lnTo>
                  <a:cubicBezTo>
                    <a:pt x="9198" y="1877"/>
                    <a:pt x="9617" y="1458"/>
                    <a:pt x="9617" y="931"/>
                  </a:cubicBezTo>
                  <a:cubicBezTo>
                    <a:pt x="9617" y="419"/>
                    <a:pt x="9198" y="0"/>
                    <a:pt x="8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-2754973" y="-30222"/>
              <a:ext cx="232500" cy="222692"/>
            </a:xfrm>
            <a:custGeom>
              <a:avLst/>
              <a:gdLst/>
              <a:ahLst/>
              <a:cxnLst/>
              <a:rect l="l" t="t" r="r" b="b"/>
              <a:pathLst>
                <a:path w="5879" h="5631" extrusionOk="0">
                  <a:moveTo>
                    <a:pt x="1381" y="1"/>
                  </a:moveTo>
                  <a:cubicBezTo>
                    <a:pt x="1055" y="1"/>
                    <a:pt x="730" y="125"/>
                    <a:pt x="497" y="357"/>
                  </a:cubicBezTo>
                  <a:cubicBezTo>
                    <a:pt x="1" y="854"/>
                    <a:pt x="1" y="1645"/>
                    <a:pt x="497" y="2141"/>
                  </a:cubicBezTo>
                  <a:lnTo>
                    <a:pt x="1164" y="2808"/>
                  </a:lnTo>
                  <a:lnTo>
                    <a:pt x="497" y="3475"/>
                  </a:lnTo>
                  <a:cubicBezTo>
                    <a:pt x="1" y="3971"/>
                    <a:pt x="1" y="4762"/>
                    <a:pt x="497" y="5258"/>
                  </a:cubicBezTo>
                  <a:cubicBezTo>
                    <a:pt x="730" y="5491"/>
                    <a:pt x="1055" y="5631"/>
                    <a:pt x="1381" y="5631"/>
                  </a:cubicBezTo>
                  <a:cubicBezTo>
                    <a:pt x="1722" y="5631"/>
                    <a:pt x="2033" y="5491"/>
                    <a:pt x="2281" y="5258"/>
                  </a:cubicBezTo>
                  <a:lnTo>
                    <a:pt x="2948" y="4591"/>
                  </a:lnTo>
                  <a:lnTo>
                    <a:pt x="3615" y="5258"/>
                  </a:lnTo>
                  <a:cubicBezTo>
                    <a:pt x="3847" y="5491"/>
                    <a:pt x="4157" y="5631"/>
                    <a:pt x="4499" y="5631"/>
                  </a:cubicBezTo>
                  <a:cubicBezTo>
                    <a:pt x="4840" y="5631"/>
                    <a:pt x="5150" y="5491"/>
                    <a:pt x="5383" y="5258"/>
                  </a:cubicBezTo>
                  <a:cubicBezTo>
                    <a:pt x="5879" y="4762"/>
                    <a:pt x="5879" y="3971"/>
                    <a:pt x="5383" y="3475"/>
                  </a:cubicBezTo>
                  <a:lnTo>
                    <a:pt x="4716" y="2808"/>
                  </a:lnTo>
                  <a:lnTo>
                    <a:pt x="5383" y="2141"/>
                  </a:lnTo>
                  <a:cubicBezTo>
                    <a:pt x="5879" y="1645"/>
                    <a:pt x="5879" y="854"/>
                    <a:pt x="5383" y="357"/>
                  </a:cubicBezTo>
                  <a:cubicBezTo>
                    <a:pt x="5150" y="125"/>
                    <a:pt x="4840" y="1"/>
                    <a:pt x="4499" y="1"/>
                  </a:cubicBezTo>
                  <a:cubicBezTo>
                    <a:pt x="4157" y="1"/>
                    <a:pt x="3847" y="125"/>
                    <a:pt x="3615" y="357"/>
                  </a:cubicBezTo>
                  <a:lnTo>
                    <a:pt x="2948" y="1024"/>
                  </a:lnTo>
                  <a:lnTo>
                    <a:pt x="2281" y="357"/>
                  </a:lnTo>
                  <a:cubicBezTo>
                    <a:pt x="2033" y="125"/>
                    <a:pt x="1722" y="1"/>
                    <a:pt x="1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-3420500" y="-562633"/>
              <a:ext cx="812780" cy="670449"/>
            </a:xfrm>
            <a:custGeom>
              <a:avLst/>
              <a:gdLst/>
              <a:ahLst/>
              <a:cxnLst/>
              <a:rect l="l" t="t" r="r" b="b"/>
              <a:pathLst>
                <a:path w="20552" h="16953" extrusionOk="0">
                  <a:moveTo>
                    <a:pt x="621" y="0"/>
                  </a:moveTo>
                  <a:cubicBezTo>
                    <a:pt x="280" y="0"/>
                    <a:pt x="1" y="280"/>
                    <a:pt x="1" y="636"/>
                  </a:cubicBezTo>
                  <a:lnTo>
                    <a:pt x="1" y="16316"/>
                  </a:lnTo>
                  <a:cubicBezTo>
                    <a:pt x="1" y="16658"/>
                    <a:pt x="280" y="16952"/>
                    <a:pt x="621" y="16952"/>
                  </a:cubicBezTo>
                  <a:lnTo>
                    <a:pt x="15852" y="16952"/>
                  </a:lnTo>
                  <a:cubicBezTo>
                    <a:pt x="15945" y="16704"/>
                    <a:pt x="16069" y="16487"/>
                    <a:pt x="16239" y="16270"/>
                  </a:cubicBezTo>
                  <a:cubicBezTo>
                    <a:pt x="16100" y="16099"/>
                    <a:pt x="15976" y="15898"/>
                    <a:pt x="15898" y="15696"/>
                  </a:cubicBezTo>
                  <a:lnTo>
                    <a:pt x="1257" y="15696"/>
                  </a:lnTo>
                  <a:lnTo>
                    <a:pt x="1257" y="4839"/>
                  </a:lnTo>
                  <a:lnTo>
                    <a:pt x="19295" y="4839"/>
                  </a:lnTo>
                  <a:lnTo>
                    <a:pt x="19295" y="12439"/>
                  </a:lnTo>
                  <a:cubicBezTo>
                    <a:pt x="19465" y="12532"/>
                    <a:pt x="19620" y="12625"/>
                    <a:pt x="19776" y="12734"/>
                  </a:cubicBezTo>
                  <a:cubicBezTo>
                    <a:pt x="20008" y="12548"/>
                    <a:pt x="20272" y="12408"/>
                    <a:pt x="20551" y="12315"/>
                  </a:cubicBezTo>
                  <a:lnTo>
                    <a:pt x="20551" y="636"/>
                  </a:lnTo>
                  <a:cubicBezTo>
                    <a:pt x="20551" y="280"/>
                    <a:pt x="20272" y="0"/>
                    <a:pt x="19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1" name="Google Shape;501;p37"/>
          <p:cNvSpPr/>
          <p:nvPr/>
        </p:nvSpPr>
        <p:spPr>
          <a:xfrm>
            <a:off x="6643821" y="2926246"/>
            <a:ext cx="950761" cy="728109"/>
          </a:xfrm>
          <a:custGeom>
            <a:avLst/>
            <a:gdLst/>
            <a:ahLst/>
            <a:cxnLst/>
            <a:rect l="l" t="t" r="r" b="b"/>
            <a:pathLst>
              <a:path w="24041" h="18411" extrusionOk="0">
                <a:moveTo>
                  <a:pt x="23265" y="7972"/>
                </a:moveTo>
                <a:lnTo>
                  <a:pt x="23265" y="10454"/>
                </a:lnTo>
                <a:lnTo>
                  <a:pt x="16379" y="10454"/>
                </a:lnTo>
                <a:lnTo>
                  <a:pt x="16379" y="7972"/>
                </a:lnTo>
                <a:close/>
                <a:moveTo>
                  <a:pt x="19326" y="3288"/>
                </a:moveTo>
                <a:lnTo>
                  <a:pt x="19326" y="7197"/>
                </a:lnTo>
                <a:lnTo>
                  <a:pt x="15976" y="7197"/>
                </a:lnTo>
                <a:cubicBezTo>
                  <a:pt x="15774" y="7197"/>
                  <a:pt x="15603" y="7352"/>
                  <a:pt x="15603" y="7553"/>
                </a:cubicBezTo>
                <a:lnTo>
                  <a:pt x="15603" y="10857"/>
                </a:lnTo>
                <a:cubicBezTo>
                  <a:pt x="15603" y="11059"/>
                  <a:pt x="15774" y="11229"/>
                  <a:pt x="15976" y="11229"/>
                </a:cubicBezTo>
                <a:lnTo>
                  <a:pt x="19326" y="11229"/>
                </a:lnTo>
                <a:lnTo>
                  <a:pt x="19326" y="16208"/>
                </a:lnTo>
                <a:lnTo>
                  <a:pt x="10532" y="16208"/>
                </a:lnTo>
                <a:lnTo>
                  <a:pt x="10532" y="14750"/>
                </a:lnTo>
                <a:cubicBezTo>
                  <a:pt x="10532" y="14548"/>
                  <a:pt x="10361" y="14378"/>
                  <a:pt x="10160" y="14378"/>
                </a:cubicBezTo>
                <a:lnTo>
                  <a:pt x="5755" y="14378"/>
                </a:lnTo>
                <a:lnTo>
                  <a:pt x="5755" y="11229"/>
                </a:lnTo>
                <a:lnTo>
                  <a:pt x="10160" y="11229"/>
                </a:lnTo>
                <a:cubicBezTo>
                  <a:pt x="10361" y="11229"/>
                  <a:pt x="10532" y="11059"/>
                  <a:pt x="10532" y="10857"/>
                </a:cubicBezTo>
                <a:lnTo>
                  <a:pt x="10532" y="7553"/>
                </a:lnTo>
                <a:cubicBezTo>
                  <a:pt x="10532" y="7352"/>
                  <a:pt x="10361" y="7197"/>
                  <a:pt x="10160" y="7197"/>
                </a:cubicBezTo>
                <a:lnTo>
                  <a:pt x="5755" y="7197"/>
                </a:lnTo>
                <a:lnTo>
                  <a:pt x="5755" y="4033"/>
                </a:lnTo>
                <a:lnTo>
                  <a:pt x="10160" y="4033"/>
                </a:lnTo>
                <a:cubicBezTo>
                  <a:pt x="10361" y="4033"/>
                  <a:pt x="10532" y="3878"/>
                  <a:pt x="10532" y="3661"/>
                </a:cubicBezTo>
                <a:lnTo>
                  <a:pt x="10532" y="3288"/>
                </a:lnTo>
                <a:close/>
                <a:moveTo>
                  <a:pt x="373" y="0"/>
                </a:moveTo>
                <a:cubicBezTo>
                  <a:pt x="171" y="0"/>
                  <a:pt x="1" y="171"/>
                  <a:pt x="1" y="372"/>
                </a:cubicBezTo>
                <a:lnTo>
                  <a:pt x="1" y="3661"/>
                </a:lnTo>
                <a:cubicBezTo>
                  <a:pt x="1" y="3878"/>
                  <a:pt x="171" y="4033"/>
                  <a:pt x="373" y="4033"/>
                </a:cubicBezTo>
                <a:lnTo>
                  <a:pt x="4778" y="4033"/>
                </a:lnTo>
                <a:lnTo>
                  <a:pt x="4778" y="7197"/>
                </a:lnTo>
                <a:lnTo>
                  <a:pt x="373" y="7197"/>
                </a:lnTo>
                <a:cubicBezTo>
                  <a:pt x="171" y="7197"/>
                  <a:pt x="1" y="7352"/>
                  <a:pt x="1" y="7553"/>
                </a:cubicBezTo>
                <a:lnTo>
                  <a:pt x="1" y="10857"/>
                </a:lnTo>
                <a:cubicBezTo>
                  <a:pt x="1" y="11059"/>
                  <a:pt x="171" y="11229"/>
                  <a:pt x="373" y="11229"/>
                </a:cubicBezTo>
                <a:lnTo>
                  <a:pt x="4778" y="11229"/>
                </a:lnTo>
                <a:lnTo>
                  <a:pt x="4778" y="14378"/>
                </a:lnTo>
                <a:lnTo>
                  <a:pt x="373" y="14378"/>
                </a:lnTo>
                <a:cubicBezTo>
                  <a:pt x="171" y="14378"/>
                  <a:pt x="1" y="14548"/>
                  <a:pt x="1" y="14750"/>
                </a:cubicBezTo>
                <a:lnTo>
                  <a:pt x="1" y="18053"/>
                </a:lnTo>
                <a:cubicBezTo>
                  <a:pt x="1" y="18255"/>
                  <a:pt x="171" y="18410"/>
                  <a:pt x="373" y="18410"/>
                </a:cubicBezTo>
                <a:lnTo>
                  <a:pt x="10160" y="18410"/>
                </a:lnTo>
                <a:cubicBezTo>
                  <a:pt x="10361" y="18410"/>
                  <a:pt x="10532" y="18255"/>
                  <a:pt x="10532" y="18053"/>
                </a:cubicBezTo>
                <a:lnTo>
                  <a:pt x="10532" y="17185"/>
                </a:lnTo>
                <a:lnTo>
                  <a:pt x="19822" y="17185"/>
                </a:lnTo>
                <a:cubicBezTo>
                  <a:pt x="20101" y="17185"/>
                  <a:pt x="20318" y="16968"/>
                  <a:pt x="20318" y="16704"/>
                </a:cubicBezTo>
                <a:lnTo>
                  <a:pt x="20318" y="11229"/>
                </a:lnTo>
                <a:lnTo>
                  <a:pt x="23668" y="11229"/>
                </a:lnTo>
                <a:cubicBezTo>
                  <a:pt x="23870" y="11229"/>
                  <a:pt x="24041" y="11059"/>
                  <a:pt x="24041" y="10857"/>
                </a:cubicBezTo>
                <a:lnTo>
                  <a:pt x="24041" y="7553"/>
                </a:lnTo>
                <a:cubicBezTo>
                  <a:pt x="24041" y="7352"/>
                  <a:pt x="23870" y="7197"/>
                  <a:pt x="23668" y="7197"/>
                </a:cubicBezTo>
                <a:lnTo>
                  <a:pt x="20318" y="7197"/>
                </a:lnTo>
                <a:lnTo>
                  <a:pt x="20318" y="2792"/>
                </a:lnTo>
                <a:cubicBezTo>
                  <a:pt x="20318" y="2513"/>
                  <a:pt x="20101" y="2296"/>
                  <a:pt x="19822" y="2296"/>
                </a:cubicBezTo>
                <a:lnTo>
                  <a:pt x="10532" y="2296"/>
                </a:lnTo>
                <a:lnTo>
                  <a:pt x="10532" y="372"/>
                </a:lnTo>
                <a:cubicBezTo>
                  <a:pt x="10532" y="171"/>
                  <a:pt x="10361" y="0"/>
                  <a:pt x="101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8"/>
          <p:cNvSpPr txBox="1">
            <a:spLocks noGrp="1"/>
          </p:cNvSpPr>
          <p:nvPr>
            <p:ph type="title"/>
          </p:nvPr>
        </p:nvSpPr>
        <p:spPr>
          <a:xfrm>
            <a:off x="969790" y="1619251"/>
            <a:ext cx="8520600" cy="1382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THANK’S</a:t>
            </a:r>
            <a:r>
              <a:rPr lang="en" sz="5000"/>
              <a:t> FOR </a:t>
            </a:r>
            <a:br>
              <a:rPr lang="en" sz="5000"/>
            </a:br>
            <a:r>
              <a:rPr lang="en" sz="5000"/>
              <a:t>WATCHING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30"/>
          <p:cNvPicPr preferRelativeResize="0"/>
          <p:nvPr/>
        </p:nvPicPr>
        <p:blipFill rotWithShape="1">
          <a:blip r:embed="rId3">
            <a:alphaModFix/>
          </a:blip>
          <a:srcRect l="24495" t="18187" r="9353" b="4812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0"/>
          <p:cNvSpPr txBox="1">
            <a:spLocks noGrp="1"/>
          </p:cNvSpPr>
          <p:nvPr>
            <p:ph type="body" idx="1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Đề tài : Phân tích dữ liệu hạnh phúc toàn cầu </a:t>
            </a:r>
            <a:br>
              <a:rPr lang="en-US"/>
            </a:br>
            <a:r>
              <a:rPr lang="en-US"/>
              <a:t>- Thành viên nhóm :</a:t>
            </a:r>
            <a:br>
              <a:rPr lang="en-US"/>
            </a:br>
            <a:r>
              <a:rPr lang="en-US"/>
              <a:t>Phạm Gia Huy</a:t>
            </a:r>
            <a:br>
              <a:rPr lang="en-US"/>
            </a:br>
            <a:r>
              <a:rPr lang="en-US"/>
              <a:t>Mai Công Phát </a:t>
            </a:r>
            <a:br>
              <a:rPr lang="en-US"/>
            </a:br>
            <a:r>
              <a:rPr lang="en-US"/>
              <a:t>Nguyễn Thanh Tính</a:t>
            </a:r>
            <a:br>
              <a:rPr lang="en-US"/>
            </a:br>
            <a:r>
              <a:rPr lang="en-US"/>
              <a:t>Nguyễn Khánh Duy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30"/>
          <p:cNvSpPr txBox="1">
            <a:spLocks noGrp="1"/>
          </p:cNvSpPr>
          <p:nvPr>
            <p:ph type="title"/>
          </p:nvPr>
        </p:nvSpPr>
        <p:spPr>
          <a:xfrm>
            <a:off x="560824" y="1168325"/>
            <a:ext cx="3934975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Báo cáo cuối kỳ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3" name="Google Shape;363;p30"/>
          <p:cNvSpPr/>
          <p:nvPr/>
        </p:nvSpPr>
        <p:spPr>
          <a:xfrm>
            <a:off x="7524751" y="3887550"/>
            <a:ext cx="1619286" cy="241405"/>
          </a:xfrm>
          <a:custGeom>
            <a:avLst/>
            <a:gdLst/>
            <a:ahLst/>
            <a:cxnLst/>
            <a:rect l="l" t="t" r="r" b="b"/>
            <a:pathLst>
              <a:path w="146079" h="5859" extrusionOk="0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>
            <a:spLocks noGrp="1"/>
          </p:cNvSpPr>
          <p:nvPr>
            <p:ph type="title" idx="5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Nội dung</a:t>
            </a:r>
            <a:endParaRPr/>
          </a:p>
        </p:txBody>
      </p:sp>
      <p:sp>
        <p:nvSpPr>
          <p:cNvPr id="348" name="Google Shape;348;p29"/>
          <p:cNvSpPr txBox="1">
            <a:spLocks noGrp="1"/>
          </p:cNvSpPr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01</a:t>
            </a:r>
            <a:endParaRPr sz="3500" b="1"/>
          </a:p>
        </p:txBody>
      </p:sp>
      <p:sp>
        <p:nvSpPr>
          <p:cNvPr id="349" name="Google Shape;349;p29"/>
          <p:cNvSpPr txBox="1">
            <a:spLocks noGrp="1"/>
          </p:cNvSpPr>
          <p:nvPr>
            <p:ph type="subTitle" idx="1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Giới thiệu đề tài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0" name="Google Shape;350;p29"/>
          <p:cNvSpPr txBox="1">
            <a:spLocks noGrp="1"/>
          </p:cNvSpPr>
          <p:nvPr>
            <p:ph type="ctrTitle" idx="2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/>
              <a:t>03</a:t>
            </a:r>
            <a:endParaRPr sz="3500" b="1"/>
          </a:p>
        </p:txBody>
      </p:sp>
      <p:sp>
        <p:nvSpPr>
          <p:cNvPr id="351" name="Google Shape;351;p29"/>
          <p:cNvSpPr txBox="1">
            <a:spLocks noGrp="1"/>
          </p:cNvSpPr>
          <p:nvPr>
            <p:ph type="subTitle" idx="3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Overpass Mono"/>
                <a:ea typeface="Overpass Mono"/>
                <a:cs typeface="Overpass Mono"/>
                <a:sym typeface="Overpass Mono"/>
              </a:rPr>
              <a:t>Trực quan hóa</a:t>
            </a:r>
            <a:endParaRPr sz="2200" b="1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52" name="Google Shape;352;p29"/>
          <p:cNvSpPr txBox="1">
            <a:spLocks noGrp="1"/>
          </p:cNvSpPr>
          <p:nvPr>
            <p:ph type="ctrTitle" idx="6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53" name="Google Shape;353;p29"/>
          <p:cNvSpPr txBox="1">
            <a:spLocks noGrp="1"/>
          </p:cNvSpPr>
          <p:nvPr>
            <p:ph type="subTitle" idx="7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dữ liệu </a:t>
            </a:r>
            <a:endParaRPr/>
          </a:p>
        </p:txBody>
      </p:sp>
      <p:sp>
        <p:nvSpPr>
          <p:cNvPr id="354" name="Google Shape;354;p29"/>
          <p:cNvSpPr txBox="1">
            <a:spLocks noGrp="1"/>
          </p:cNvSpPr>
          <p:nvPr>
            <p:ph type="ctrTitle" idx="8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55" name="Google Shape;355;p29"/>
          <p:cNvSpPr txBox="1">
            <a:spLocks noGrp="1"/>
          </p:cNvSpPr>
          <p:nvPr>
            <p:ph type="subTitle" idx="9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Kết luận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/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đề tài</a:t>
            </a:r>
            <a:endParaRPr/>
          </a:p>
        </p:txBody>
      </p:sp>
      <p:sp>
        <p:nvSpPr>
          <p:cNvPr id="375" name="Google Shape;375;p32"/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/>
          <p:cNvSpPr txBox="1">
            <a:spLocks noGrp="1"/>
          </p:cNvSpPr>
          <p:nvPr>
            <p:ph type="body" idx="1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Lý do chọn đề tài </a:t>
            </a:r>
            <a:br>
              <a:rPr lang="en"/>
            </a:br>
            <a:r>
              <a:rPr lang="en"/>
              <a:t>Phân tích chỉ số hạnh phúc giúp hiểu rõ tác động của các yếu tố đến chất lượng cuộc sống.</a:t>
            </a:r>
            <a:br>
              <a:rPr lang="en"/>
            </a:br>
            <a:r>
              <a:rPr lang="en"/>
              <a:t>2. Mục tiêu đề tài </a:t>
            </a:r>
            <a:br>
              <a:rPr lang="en"/>
            </a:br>
            <a:r>
              <a:rPr lang="en"/>
              <a:t>+ Xử lý dữ liệu hạnh phúc toàn cầu</a:t>
            </a:r>
            <a:br>
              <a:rPr lang="en"/>
            </a:br>
            <a:r>
              <a:rPr lang="en"/>
              <a:t>+ Tìm mối liên hệ giữa GDP, hỗ trợ xã hội,…</a:t>
            </a:r>
            <a:br>
              <a:rPr lang="en"/>
            </a:br>
            <a:r>
              <a:rPr lang="en"/>
              <a:t>+ Trực quan hóa xu hướng và đề xuất</a:t>
            </a:r>
            <a:endParaRPr/>
          </a:p>
        </p:txBody>
      </p:sp>
      <p:sp>
        <p:nvSpPr>
          <p:cNvPr id="381" name="Google Shape;381;p33"/>
          <p:cNvSpPr txBox="1">
            <a:spLocks noGrp="1"/>
          </p:cNvSpPr>
          <p:nvPr>
            <p:ph type="title"/>
          </p:nvPr>
        </p:nvSpPr>
        <p:spPr>
          <a:xfrm>
            <a:off x="4218709" y="1714800"/>
            <a:ext cx="432412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đề tài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>
          <a:extLst>
            <a:ext uri="{FF2B5EF4-FFF2-40B4-BE49-F238E27FC236}">
              <a16:creationId xmlns:a16="http://schemas.microsoft.com/office/drawing/2014/main" id="{05A90D66-9C7A-2918-CF0D-F27D856A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3">
            <a:extLst>
              <a:ext uri="{FF2B5EF4-FFF2-40B4-BE49-F238E27FC236}">
                <a16:creationId xmlns:a16="http://schemas.microsoft.com/office/drawing/2014/main" id="{D8754123-4301-8378-9FEC-C985C7CFDA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10597" y="2069544"/>
            <a:ext cx="3932700" cy="28418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Đối tượng và Phạm vi</a:t>
            </a:r>
            <a:br>
              <a:rPr lang="en"/>
            </a:br>
            <a:r>
              <a:rPr lang="en"/>
              <a:t>- Đối tượng : Bộ dữ liệu World Happiness Report.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Phạm vi :</a:t>
            </a:r>
            <a:br>
              <a:rPr lang="en"/>
            </a:br>
            <a:r>
              <a:rPr lang="en"/>
              <a:t>+ Phân tích mối quan hệ các yếu tố ảnh hưởng đến hạnh phúc.</a:t>
            </a:r>
            <a:br>
              <a:rPr lang="en"/>
            </a:br>
            <a:r>
              <a:rPr lang="en"/>
              <a:t>+ Trực quan hóa theo khu vực, nhóm thu nhập, mức độ phát triển.</a:t>
            </a:r>
            <a:br>
              <a:rPr lang="en"/>
            </a:br>
            <a:r>
              <a:rPr lang="en"/>
              <a:t>+ Đề xuất khuyến nghị chính sách từ dữ liệu phân tích.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vi-VN"/>
          </a:p>
        </p:txBody>
      </p:sp>
      <p:sp>
        <p:nvSpPr>
          <p:cNvPr id="381" name="Google Shape;381;p33">
            <a:extLst>
              <a:ext uri="{FF2B5EF4-FFF2-40B4-BE49-F238E27FC236}">
                <a16:creationId xmlns:a16="http://schemas.microsoft.com/office/drawing/2014/main" id="{6A016E59-3C1F-5519-6248-AFECE7DD4B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9781" y="1396145"/>
            <a:ext cx="4324122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Giới thiệu đề tài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5094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165BE91E-E9EC-55DB-F47E-0427D68D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45555B41-F821-C9D4-CDE2-0B8503A0F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dữ liệu</a:t>
            </a:r>
            <a:endParaRPr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832542CC-1A2E-E62E-4D43-C91DE33CFAD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655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4"/>
          <p:cNvSpPr txBox="1">
            <a:spLocks noGrp="1"/>
          </p:cNvSpPr>
          <p:nvPr>
            <p:ph type="title" idx="7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Xử lý dữ liệu</a:t>
            </a:r>
            <a:endParaRPr/>
          </a:p>
        </p:txBody>
      </p:sp>
      <p:sp>
        <p:nvSpPr>
          <p:cNvPr id="387" name="Google Shape;387;p34"/>
          <p:cNvSpPr/>
          <p:nvPr/>
        </p:nvSpPr>
        <p:spPr>
          <a:xfrm flipH="1">
            <a:off x="7903705" y="1829925"/>
            <a:ext cx="407895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34"/>
          <p:cNvSpPr/>
          <p:nvPr/>
        </p:nvSpPr>
        <p:spPr>
          <a:xfrm flipH="1">
            <a:off x="3533680" y="3541039"/>
            <a:ext cx="21840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4"/>
          <p:cNvSpPr/>
          <p:nvPr/>
        </p:nvSpPr>
        <p:spPr>
          <a:xfrm flipH="1">
            <a:off x="1082114" y="2126750"/>
            <a:ext cx="323913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34"/>
          <p:cNvSpPr/>
          <p:nvPr/>
        </p:nvSpPr>
        <p:spPr>
          <a:xfrm flipH="1">
            <a:off x="7734270" y="2126750"/>
            <a:ext cx="218409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4"/>
          <p:cNvSpPr/>
          <p:nvPr/>
        </p:nvSpPr>
        <p:spPr>
          <a:xfrm flipH="1">
            <a:off x="6370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4"/>
          <p:cNvSpPr/>
          <p:nvPr/>
        </p:nvSpPr>
        <p:spPr>
          <a:xfrm rot="-5400000" flipH="1">
            <a:off x="1333500" y="1829925"/>
            <a:ext cx="773400" cy="773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4"/>
          <p:cNvSpPr txBox="1">
            <a:spLocks noGrp="1"/>
          </p:cNvSpPr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 đầu vào</a:t>
            </a:r>
            <a:endParaRPr/>
          </a:p>
        </p:txBody>
      </p:sp>
      <p:sp>
        <p:nvSpPr>
          <p:cNvPr id="395" name="Google Shape;395;p34"/>
          <p:cNvSpPr txBox="1">
            <a:spLocks noGrp="1"/>
          </p:cNvSpPr>
          <p:nvPr>
            <p:ph type="ctrTitle" idx="2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Dữ liệu đầu ra        </a:t>
            </a:r>
            <a:endParaRPr/>
          </a:p>
        </p:txBody>
      </p:sp>
      <p:sp>
        <p:nvSpPr>
          <p:cNvPr id="396" name="Google Shape;396;p34"/>
          <p:cNvSpPr txBox="1">
            <a:spLocks noGrp="1"/>
          </p:cNvSpPr>
          <p:nvPr>
            <p:ph type="subTitle" idx="1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dữ liệu</a:t>
            </a:r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ctrTitle" idx="3"/>
          </p:nvPr>
        </p:nvSpPr>
        <p:spPr>
          <a:xfrm flipH="1">
            <a:off x="4714175" y="3067212"/>
            <a:ext cx="2163900" cy="3567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subTitle" idx="4"/>
          </p:nvPr>
        </p:nvSpPr>
        <p:spPr>
          <a:xfrm flipH="1">
            <a:off x="4591713" y="3423912"/>
            <a:ext cx="2163900" cy="413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"/>
              <a:t>- Tạo dữ liệu mới </a:t>
            </a:r>
            <a:br>
              <a:rPr lang="en"/>
            </a:br>
            <a:r>
              <a:rPr lang="en"/>
              <a:t>- Tìm kiếm</a:t>
            </a:r>
            <a:br>
              <a:rPr lang="en"/>
            </a:br>
            <a:r>
              <a:rPr lang="en"/>
              <a:t>- Xóa dữ liệu</a:t>
            </a:r>
            <a:br>
              <a:rPr lang="en"/>
            </a:br>
            <a:r>
              <a:rPr lang="en"/>
              <a:t>- Cập nhật dữ liệu</a:t>
            </a:r>
          </a:p>
        </p:txBody>
      </p:sp>
      <p:sp>
        <p:nvSpPr>
          <p:cNvPr id="401" name="Google Shape;401;p34"/>
          <p:cNvSpPr/>
          <p:nvPr/>
        </p:nvSpPr>
        <p:spPr>
          <a:xfrm>
            <a:off x="7019925" y="1829925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4"/>
          <p:cNvSpPr/>
          <p:nvPr/>
        </p:nvSpPr>
        <p:spPr>
          <a:xfrm rot="10800000" flipH="1">
            <a:off x="3744970" y="3236560"/>
            <a:ext cx="773400" cy="7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34"/>
          <p:cNvSpPr/>
          <p:nvPr/>
        </p:nvSpPr>
        <p:spPr>
          <a:xfrm flipH="1">
            <a:off x="3074590" y="3244214"/>
            <a:ext cx="488864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34"/>
          <p:cNvSpPr/>
          <p:nvPr/>
        </p:nvSpPr>
        <p:spPr>
          <a:xfrm flipH="1">
            <a:off x="2860362" y="3541039"/>
            <a:ext cx="570167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34"/>
          <p:cNvSpPr/>
          <p:nvPr/>
        </p:nvSpPr>
        <p:spPr>
          <a:xfrm flipH="1">
            <a:off x="3223410" y="3838764"/>
            <a:ext cx="323894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4"/>
          <p:cNvSpPr/>
          <p:nvPr/>
        </p:nvSpPr>
        <p:spPr>
          <a:xfrm flipH="1">
            <a:off x="514360" y="1829925"/>
            <a:ext cx="703042" cy="179698"/>
          </a:xfrm>
          <a:custGeom>
            <a:avLst/>
            <a:gdLst/>
            <a:ahLst/>
            <a:cxnLst/>
            <a:rect l="l" t="t" r="r" b="b"/>
            <a:pathLst>
              <a:path w="21766" h="2346" extrusionOk="0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4"/>
          <p:cNvSpPr/>
          <p:nvPr/>
        </p:nvSpPr>
        <p:spPr>
          <a:xfrm flipH="1">
            <a:off x="783204" y="2127175"/>
            <a:ext cx="178816" cy="179751"/>
          </a:xfrm>
          <a:custGeom>
            <a:avLst/>
            <a:gdLst/>
            <a:ahLst/>
            <a:cxnLst/>
            <a:rect l="l" t="t" r="r" b="b"/>
            <a:pathLst>
              <a:path w="46995" h="2347" extrusionOk="0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4"/>
          <p:cNvSpPr/>
          <p:nvPr/>
        </p:nvSpPr>
        <p:spPr>
          <a:xfrm flipH="1">
            <a:off x="8071052" y="2126750"/>
            <a:ext cx="570173" cy="179751"/>
          </a:xfrm>
          <a:custGeom>
            <a:avLst/>
            <a:gdLst/>
            <a:ahLst/>
            <a:cxnLst/>
            <a:rect l="l" t="t" r="r" b="b"/>
            <a:pathLst>
              <a:path w="5323" h="2347" extrusionOk="0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34"/>
          <p:cNvSpPr/>
          <p:nvPr/>
        </p:nvSpPr>
        <p:spPr>
          <a:xfrm flipH="1">
            <a:off x="7930661" y="2424475"/>
            <a:ext cx="471489" cy="178849"/>
          </a:xfrm>
          <a:custGeom>
            <a:avLst/>
            <a:gdLst/>
            <a:ahLst/>
            <a:cxnLst/>
            <a:rect l="l" t="t" r="r" b="b"/>
            <a:pathLst>
              <a:path w="12098" h="2335" extrusionOk="0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4"/>
          <p:cNvSpPr txBox="1">
            <a:spLocks noGrp="1"/>
          </p:cNvSpPr>
          <p:nvPr>
            <p:ph type="subTitle" idx="8"/>
          </p:nvPr>
        </p:nvSpPr>
        <p:spPr>
          <a:xfrm flipH="1">
            <a:off x="2266008" y="2208196"/>
            <a:ext cx="2163900" cy="687003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 Tải dữ liệu</a:t>
            </a:r>
            <a:br>
              <a:rPr lang="en-US"/>
            </a:br>
            <a:r>
              <a:rPr lang="en-US"/>
              <a:t>- Chuẩn hóa dữ liệu</a:t>
            </a:r>
            <a:br>
              <a:rPr lang="en-US"/>
            </a:br>
            <a:r>
              <a:rPr lang="en-US"/>
              <a:t>- Làm sạch dữ liệu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34"/>
          <p:cNvSpPr/>
          <p:nvPr/>
        </p:nvSpPr>
        <p:spPr>
          <a:xfrm>
            <a:off x="3896177" y="3376170"/>
            <a:ext cx="461206" cy="460842"/>
          </a:xfrm>
          <a:custGeom>
            <a:avLst/>
            <a:gdLst/>
            <a:ahLst/>
            <a:cxnLst/>
            <a:rect l="l" t="t" r="r" b="b"/>
            <a:pathLst>
              <a:path w="15205" h="15193" extrusionOk="0">
                <a:moveTo>
                  <a:pt x="10109" y="4501"/>
                </a:moveTo>
                <a:cubicBezTo>
                  <a:pt x="10430" y="4501"/>
                  <a:pt x="10692" y="4763"/>
                  <a:pt x="10692" y="5096"/>
                </a:cubicBezTo>
                <a:lnTo>
                  <a:pt x="10692" y="10097"/>
                </a:lnTo>
                <a:cubicBezTo>
                  <a:pt x="10692" y="10418"/>
                  <a:pt x="10430" y="10692"/>
                  <a:pt x="10109" y="10692"/>
                </a:cubicBezTo>
                <a:lnTo>
                  <a:pt x="5096" y="10692"/>
                </a:lnTo>
                <a:cubicBezTo>
                  <a:pt x="4775" y="10692"/>
                  <a:pt x="4513" y="10418"/>
                  <a:pt x="4513" y="10097"/>
                </a:cubicBezTo>
                <a:lnTo>
                  <a:pt x="4513" y="5096"/>
                </a:lnTo>
                <a:cubicBezTo>
                  <a:pt x="4513" y="4763"/>
                  <a:pt x="4775" y="4501"/>
                  <a:pt x="5096" y="4501"/>
                </a:cubicBezTo>
                <a:close/>
                <a:moveTo>
                  <a:pt x="4584" y="1"/>
                </a:moveTo>
                <a:cubicBezTo>
                  <a:pt x="4215" y="1"/>
                  <a:pt x="3918" y="298"/>
                  <a:pt x="3918" y="667"/>
                </a:cubicBezTo>
                <a:lnTo>
                  <a:pt x="3918" y="2001"/>
                </a:lnTo>
                <a:lnTo>
                  <a:pt x="3072" y="2001"/>
                </a:lnTo>
                <a:cubicBezTo>
                  <a:pt x="2477" y="2001"/>
                  <a:pt x="2001" y="2477"/>
                  <a:pt x="2001" y="3060"/>
                </a:cubicBezTo>
                <a:lnTo>
                  <a:pt x="2001" y="3906"/>
                </a:lnTo>
                <a:lnTo>
                  <a:pt x="667" y="3906"/>
                </a:lnTo>
                <a:cubicBezTo>
                  <a:pt x="298" y="3906"/>
                  <a:pt x="1" y="4203"/>
                  <a:pt x="1" y="4573"/>
                </a:cubicBezTo>
                <a:cubicBezTo>
                  <a:pt x="1" y="4942"/>
                  <a:pt x="298" y="5239"/>
                  <a:pt x="667" y="5239"/>
                </a:cubicBezTo>
                <a:lnTo>
                  <a:pt x="2001" y="5239"/>
                </a:lnTo>
                <a:lnTo>
                  <a:pt x="2001" y="6930"/>
                </a:lnTo>
                <a:lnTo>
                  <a:pt x="667" y="6930"/>
                </a:lnTo>
                <a:cubicBezTo>
                  <a:pt x="298" y="6930"/>
                  <a:pt x="1" y="7228"/>
                  <a:pt x="1" y="7597"/>
                </a:cubicBezTo>
                <a:cubicBezTo>
                  <a:pt x="1" y="7966"/>
                  <a:pt x="298" y="8263"/>
                  <a:pt x="667" y="8263"/>
                </a:cubicBezTo>
                <a:lnTo>
                  <a:pt x="2001" y="8263"/>
                </a:lnTo>
                <a:lnTo>
                  <a:pt x="2001" y="9942"/>
                </a:lnTo>
                <a:lnTo>
                  <a:pt x="667" y="9942"/>
                </a:lnTo>
                <a:cubicBezTo>
                  <a:pt x="298" y="9942"/>
                  <a:pt x="1" y="10240"/>
                  <a:pt x="1" y="10609"/>
                </a:cubicBezTo>
                <a:cubicBezTo>
                  <a:pt x="1" y="10978"/>
                  <a:pt x="298" y="11276"/>
                  <a:pt x="667" y="11276"/>
                </a:cubicBezTo>
                <a:lnTo>
                  <a:pt x="2001" y="11276"/>
                </a:lnTo>
                <a:lnTo>
                  <a:pt x="2001" y="12133"/>
                </a:lnTo>
                <a:cubicBezTo>
                  <a:pt x="2001" y="12716"/>
                  <a:pt x="2477" y="13193"/>
                  <a:pt x="3072" y="13193"/>
                </a:cubicBezTo>
                <a:lnTo>
                  <a:pt x="3918" y="13193"/>
                </a:lnTo>
                <a:lnTo>
                  <a:pt x="3918" y="14526"/>
                </a:lnTo>
                <a:cubicBezTo>
                  <a:pt x="3918" y="14895"/>
                  <a:pt x="4215" y="15193"/>
                  <a:pt x="4584" y="15193"/>
                </a:cubicBezTo>
                <a:cubicBezTo>
                  <a:pt x="4954" y="15193"/>
                  <a:pt x="5251" y="14895"/>
                  <a:pt x="5251" y="14526"/>
                </a:cubicBezTo>
                <a:lnTo>
                  <a:pt x="5251" y="13193"/>
                </a:lnTo>
                <a:lnTo>
                  <a:pt x="6930" y="13193"/>
                </a:lnTo>
                <a:lnTo>
                  <a:pt x="6930" y="14526"/>
                </a:lnTo>
                <a:cubicBezTo>
                  <a:pt x="6930" y="14895"/>
                  <a:pt x="7240" y="15193"/>
                  <a:pt x="7597" y="15193"/>
                </a:cubicBezTo>
                <a:cubicBezTo>
                  <a:pt x="7966" y="15193"/>
                  <a:pt x="8264" y="14895"/>
                  <a:pt x="8264" y="14526"/>
                </a:cubicBezTo>
                <a:lnTo>
                  <a:pt x="8264" y="13193"/>
                </a:lnTo>
                <a:lnTo>
                  <a:pt x="9954" y="13193"/>
                </a:lnTo>
                <a:lnTo>
                  <a:pt x="9954" y="14526"/>
                </a:lnTo>
                <a:cubicBezTo>
                  <a:pt x="9954" y="14895"/>
                  <a:pt x="10252" y="15193"/>
                  <a:pt x="10621" y="15193"/>
                </a:cubicBezTo>
                <a:cubicBezTo>
                  <a:pt x="10990" y="15193"/>
                  <a:pt x="11288" y="14895"/>
                  <a:pt x="11288" y="14526"/>
                </a:cubicBezTo>
                <a:lnTo>
                  <a:pt x="11288" y="13193"/>
                </a:lnTo>
                <a:lnTo>
                  <a:pt x="12133" y="13193"/>
                </a:lnTo>
                <a:cubicBezTo>
                  <a:pt x="12728" y="13193"/>
                  <a:pt x="13205" y="12716"/>
                  <a:pt x="13205" y="12133"/>
                </a:cubicBezTo>
                <a:lnTo>
                  <a:pt x="13205" y="11276"/>
                </a:lnTo>
                <a:lnTo>
                  <a:pt x="14538" y="11276"/>
                </a:lnTo>
                <a:cubicBezTo>
                  <a:pt x="14907" y="11276"/>
                  <a:pt x="15205" y="10978"/>
                  <a:pt x="15205" y="10609"/>
                </a:cubicBezTo>
                <a:cubicBezTo>
                  <a:pt x="15205" y="10240"/>
                  <a:pt x="14907" y="9942"/>
                  <a:pt x="14538" y="9942"/>
                </a:cubicBezTo>
                <a:lnTo>
                  <a:pt x="13205" y="9942"/>
                </a:lnTo>
                <a:lnTo>
                  <a:pt x="13205" y="8263"/>
                </a:lnTo>
                <a:lnTo>
                  <a:pt x="14538" y="8263"/>
                </a:lnTo>
                <a:cubicBezTo>
                  <a:pt x="14907" y="8263"/>
                  <a:pt x="15205" y="7966"/>
                  <a:pt x="15205" y="7597"/>
                </a:cubicBezTo>
                <a:cubicBezTo>
                  <a:pt x="15205" y="7228"/>
                  <a:pt x="14907" y="6930"/>
                  <a:pt x="14538" y="6930"/>
                </a:cubicBezTo>
                <a:lnTo>
                  <a:pt x="13205" y="6930"/>
                </a:lnTo>
                <a:lnTo>
                  <a:pt x="13205" y="5239"/>
                </a:lnTo>
                <a:lnTo>
                  <a:pt x="14538" y="5239"/>
                </a:lnTo>
                <a:cubicBezTo>
                  <a:pt x="14907" y="5239"/>
                  <a:pt x="15205" y="4942"/>
                  <a:pt x="15205" y="4573"/>
                </a:cubicBezTo>
                <a:cubicBezTo>
                  <a:pt x="15205" y="4203"/>
                  <a:pt x="14907" y="3906"/>
                  <a:pt x="14538" y="3906"/>
                </a:cubicBezTo>
                <a:lnTo>
                  <a:pt x="13205" y="3906"/>
                </a:lnTo>
                <a:lnTo>
                  <a:pt x="13205" y="3060"/>
                </a:lnTo>
                <a:cubicBezTo>
                  <a:pt x="13205" y="2477"/>
                  <a:pt x="12728" y="2001"/>
                  <a:pt x="12133" y="2001"/>
                </a:cubicBezTo>
                <a:lnTo>
                  <a:pt x="11288" y="2001"/>
                </a:lnTo>
                <a:lnTo>
                  <a:pt x="11288" y="667"/>
                </a:lnTo>
                <a:cubicBezTo>
                  <a:pt x="11288" y="298"/>
                  <a:pt x="10990" y="1"/>
                  <a:pt x="10621" y="1"/>
                </a:cubicBezTo>
                <a:cubicBezTo>
                  <a:pt x="10252" y="1"/>
                  <a:pt x="9954" y="298"/>
                  <a:pt x="9954" y="667"/>
                </a:cubicBezTo>
                <a:lnTo>
                  <a:pt x="9954" y="2001"/>
                </a:lnTo>
                <a:lnTo>
                  <a:pt x="8264" y="2001"/>
                </a:lnTo>
                <a:lnTo>
                  <a:pt x="8264" y="667"/>
                </a:lnTo>
                <a:cubicBezTo>
                  <a:pt x="8264" y="298"/>
                  <a:pt x="7966" y="1"/>
                  <a:pt x="7597" y="1"/>
                </a:cubicBezTo>
                <a:cubicBezTo>
                  <a:pt x="7240" y="1"/>
                  <a:pt x="6930" y="298"/>
                  <a:pt x="6930" y="667"/>
                </a:cubicBezTo>
                <a:lnTo>
                  <a:pt x="6930" y="2001"/>
                </a:lnTo>
                <a:lnTo>
                  <a:pt x="5251" y="2001"/>
                </a:lnTo>
                <a:lnTo>
                  <a:pt x="5251" y="667"/>
                </a:lnTo>
                <a:cubicBezTo>
                  <a:pt x="5251" y="298"/>
                  <a:pt x="4954" y="1"/>
                  <a:pt x="4584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34"/>
          <p:cNvGrpSpPr/>
          <p:nvPr/>
        </p:nvGrpSpPr>
        <p:grpSpPr>
          <a:xfrm>
            <a:off x="7178541" y="3360348"/>
            <a:ext cx="456169" cy="455755"/>
            <a:chOff x="858739" y="828453"/>
            <a:chExt cx="456169" cy="455755"/>
          </a:xfrm>
        </p:grpSpPr>
        <p:sp>
          <p:nvSpPr>
            <p:cNvPr id="417" name="Google Shape;417;p34"/>
            <p:cNvSpPr/>
            <p:nvPr/>
          </p:nvSpPr>
          <p:spPr>
            <a:xfrm>
              <a:off x="860893" y="976860"/>
              <a:ext cx="113080" cy="114505"/>
            </a:xfrm>
            <a:custGeom>
              <a:avLst/>
              <a:gdLst/>
              <a:ahLst/>
              <a:cxnLst/>
              <a:rect l="l" t="t" r="r" b="b"/>
              <a:pathLst>
                <a:path w="3728" h="3775" extrusionOk="0">
                  <a:moveTo>
                    <a:pt x="3728" y="1"/>
                  </a:moveTo>
                  <a:lnTo>
                    <a:pt x="3728" y="1"/>
                  </a:lnTo>
                  <a:cubicBezTo>
                    <a:pt x="1823" y="167"/>
                    <a:pt x="1" y="2525"/>
                    <a:pt x="1" y="2525"/>
                  </a:cubicBezTo>
                  <a:lnTo>
                    <a:pt x="1263" y="3775"/>
                  </a:lnTo>
                  <a:cubicBezTo>
                    <a:pt x="1299" y="3692"/>
                    <a:pt x="1346" y="3596"/>
                    <a:pt x="1406" y="3513"/>
                  </a:cubicBezTo>
                  <a:cubicBezTo>
                    <a:pt x="2549" y="1858"/>
                    <a:pt x="3228" y="786"/>
                    <a:pt x="3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051951" y="1169337"/>
              <a:ext cx="114505" cy="112716"/>
            </a:xfrm>
            <a:custGeom>
              <a:avLst/>
              <a:gdLst/>
              <a:ahLst/>
              <a:cxnLst/>
              <a:rect l="l" t="t" r="r" b="b"/>
              <a:pathLst>
                <a:path w="3775" h="3716" extrusionOk="0">
                  <a:moveTo>
                    <a:pt x="3775" y="1"/>
                  </a:moveTo>
                  <a:lnTo>
                    <a:pt x="3775" y="1"/>
                  </a:lnTo>
                  <a:cubicBezTo>
                    <a:pt x="2989" y="501"/>
                    <a:pt x="1917" y="1179"/>
                    <a:pt x="262" y="2322"/>
                  </a:cubicBezTo>
                  <a:cubicBezTo>
                    <a:pt x="179" y="2382"/>
                    <a:pt x="84" y="2430"/>
                    <a:pt x="0" y="2465"/>
                  </a:cubicBezTo>
                  <a:lnTo>
                    <a:pt x="1251" y="3715"/>
                  </a:lnTo>
                  <a:cubicBezTo>
                    <a:pt x="1251" y="3715"/>
                    <a:pt x="3608" y="1906"/>
                    <a:pt x="37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858739" y="1141888"/>
              <a:ext cx="142684" cy="142320"/>
            </a:xfrm>
            <a:custGeom>
              <a:avLst/>
              <a:gdLst/>
              <a:ahLst/>
              <a:cxnLst/>
              <a:rect l="l" t="t" r="r" b="b"/>
              <a:pathLst>
                <a:path w="4704" h="4692" extrusionOk="0">
                  <a:moveTo>
                    <a:pt x="1894" y="1"/>
                  </a:moveTo>
                  <a:cubicBezTo>
                    <a:pt x="1584" y="215"/>
                    <a:pt x="1322" y="465"/>
                    <a:pt x="1096" y="763"/>
                  </a:cubicBezTo>
                  <a:cubicBezTo>
                    <a:pt x="763" y="1203"/>
                    <a:pt x="513" y="1691"/>
                    <a:pt x="334" y="2215"/>
                  </a:cubicBezTo>
                  <a:cubicBezTo>
                    <a:pt x="143" y="2775"/>
                    <a:pt x="36" y="3358"/>
                    <a:pt x="12" y="3954"/>
                  </a:cubicBezTo>
                  <a:cubicBezTo>
                    <a:pt x="12" y="4037"/>
                    <a:pt x="1" y="4120"/>
                    <a:pt x="24" y="4204"/>
                  </a:cubicBezTo>
                  <a:cubicBezTo>
                    <a:pt x="36" y="4311"/>
                    <a:pt x="84" y="4406"/>
                    <a:pt x="155" y="4489"/>
                  </a:cubicBezTo>
                  <a:cubicBezTo>
                    <a:pt x="227" y="4573"/>
                    <a:pt x="310" y="4632"/>
                    <a:pt x="417" y="4668"/>
                  </a:cubicBezTo>
                  <a:cubicBezTo>
                    <a:pt x="501" y="4692"/>
                    <a:pt x="584" y="4692"/>
                    <a:pt x="667" y="4692"/>
                  </a:cubicBezTo>
                  <a:cubicBezTo>
                    <a:pt x="1203" y="4692"/>
                    <a:pt x="1751" y="4597"/>
                    <a:pt x="2263" y="4442"/>
                  </a:cubicBezTo>
                  <a:cubicBezTo>
                    <a:pt x="3203" y="4168"/>
                    <a:pt x="4144" y="3644"/>
                    <a:pt x="4704" y="2811"/>
                  </a:cubicBezTo>
                  <a:lnTo>
                    <a:pt x="4573" y="2680"/>
                  </a:lnTo>
                  <a:cubicBezTo>
                    <a:pt x="4537" y="2692"/>
                    <a:pt x="4501" y="2715"/>
                    <a:pt x="4465" y="2727"/>
                  </a:cubicBezTo>
                  <a:cubicBezTo>
                    <a:pt x="4251" y="2811"/>
                    <a:pt x="4037" y="2906"/>
                    <a:pt x="3811" y="2977"/>
                  </a:cubicBezTo>
                  <a:cubicBezTo>
                    <a:pt x="3227" y="3180"/>
                    <a:pt x="2620" y="3311"/>
                    <a:pt x="2001" y="3394"/>
                  </a:cubicBezTo>
                  <a:cubicBezTo>
                    <a:pt x="1751" y="3430"/>
                    <a:pt x="1489" y="3454"/>
                    <a:pt x="1227" y="3477"/>
                  </a:cubicBezTo>
                  <a:cubicBezTo>
                    <a:pt x="1227" y="3442"/>
                    <a:pt x="1239" y="3418"/>
                    <a:pt x="1239" y="3382"/>
                  </a:cubicBezTo>
                  <a:cubicBezTo>
                    <a:pt x="1286" y="2751"/>
                    <a:pt x="1382" y="2132"/>
                    <a:pt x="1536" y="1525"/>
                  </a:cubicBezTo>
                  <a:cubicBezTo>
                    <a:pt x="1608" y="1227"/>
                    <a:pt x="1703" y="941"/>
                    <a:pt x="1810" y="656"/>
                  </a:cubicBezTo>
                  <a:cubicBezTo>
                    <a:pt x="1870" y="477"/>
                    <a:pt x="1953" y="310"/>
                    <a:pt x="2025" y="144"/>
                  </a:cubicBezTo>
                  <a:lnTo>
                    <a:pt x="1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1192416" y="1024903"/>
              <a:ext cx="30" cy="30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915065" y="828453"/>
              <a:ext cx="399843" cy="398357"/>
            </a:xfrm>
            <a:custGeom>
              <a:avLst/>
              <a:gdLst/>
              <a:ahLst/>
              <a:cxnLst/>
              <a:rect l="l" t="t" r="r" b="b"/>
              <a:pathLst>
                <a:path w="13182" h="13133" extrusionOk="0">
                  <a:moveTo>
                    <a:pt x="7929" y="3527"/>
                  </a:moveTo>
                  <a:cubicBezTo>
                    <a:pt x="8371" y="3527"/>
                    <a:pt x="8812" y="3697"/>
                    <a:pt x="9145" y="4036"/>
                  </a:cubicBezTo>
                  <a:cubicBezTo>
                    <a:pt x="9824" y="4703"/>
                    <a:pt x="9824" y="5799"/>
                    <a:pt x="9145" y="6477"/>
                  </a:cubicBezTo>
                  <a:cubicBezTo>
                    <a:pt x="8812" y="6811"/>
                    <a:pt x="8371" y="6977"/>
                    <a:pt x="7929" y="6977"/>
                  </a:cubicBezTo>
                  <a:cubicBezTo>
                    <a:pt x="7487" y="6977"/>
                    <a:pt x="7043" y="6811"/>
                    <a:pt x="6704" y="6477"/>
                  </a:cubicBezTo>
                  <a:cubicBezTo>
                    <a:pt x="6037" y="5799"/>
                    <a:pt x="6037" y="4703"/>
                    <a:pt x="6704" y="4036"/>
                  </a:cubicBezTo>
                  <a:cubicBezTo>
                    <a:pt x="7043" y="3697"/>
                    <a:pt x="7487" y="3527"/>
                    <a:pt x="7929" y="3527"/>
                  </a:cubicBezTo>
                  <a:close/>
                  <a:moveTo>
                    <a:pt x="12657" y="0"/>
                  </a:moveTo>
                  <a:cubicBezTo>
                    <a:pt x="10978" y="36"/>
                    <a:pt x="6847" y="345"/>
                    <a:pt x="4656" y="2536"/>
                  </a:cubicBezTo>
                  <a:cubicBezTo>
                    <a:pt x="3668" y="3536"/>
                    <a:pt x="3347" y="4048"/>
                    <a:pt x="2632" y="5179"/>
                  </a:cubicBezTo>
                  <a:cubicBezTo>
                    <a:pt x="2120" y="6001"/>
                    <a:pt x="1418" y="7120"/>
                    <a:pt x="144" y="8966"/>
                  </a:cubicBezTo>
                  <a:cubicBezTo>
                    <a:pt x="1" y="9168"/>
                    <a:pt x="25" y="9442"/>
                    <a:pt x="203" y="9620"/>
                  </a:cubicBezTo>
                  <a:lnTo>
                    <a:pt x="3561" y="12978"/>
                  </a:lnTo>
                  <a:cubicBezTo>
                    <a:pt x="3656" y="13073"/>
                    <a:pt x="3787" y="13133"/>
                    <a:pt x="3930" y="13133"/>
                  </a:cubicBezTo>
                  <a:cubicBezTo>
                    <a:pt x="4025" y="13133"/>
                    <a:pt x="4132" y="13097"/>
                    <a:pt x="4216" y="13038"/>
                  </a:cubicBezTo>
                  <a:cubicBezTo>
                    <a:pt x="6061" y="11752"/>
                    <a:pt x="7180" y="11061"/>
                    <a:pt x="7990" y="10549"/>
                  </a:cubicBezTo>
                  <a:cubicBezTo>
                    <a:pt x="9133" y="9835"/>
                    <a:pt x="9645" y="9513"/>
                    <a:pt x="10645" y="8525"/>
                  </a:cubicBezTo>
                  <a:cubicBezTo>
                    <a:pt x="12836" y="6322"/>
                    <a:pt x="13145" y="2203"/>
                    <a:pt x="13181" y="524"/>
                  </a:cubicBezTo>
                  <a:cubicBezTo>
                    <a:pt x="13181" y="393"/>
                    <a:pt x="13134" y="250"/>
                    <a:pt x="13026" y="155"/>
                  </a:cubicBezTo>
                  <a:cubicBezTo>
                    <a:pt x="12931" y="60"/>
                    <a:pt x="12800" y="0"/>
                    <a:pt x="12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4"/>
          <p:cNvSpPr/>
          <p:nvPr/>
        </p:nvSpPr>
        <p:spPr>
          <a:xfrm>
            <a:off x="1518292" y="1986386"/>
            <a:ext cx="403817" cy="460478"/>
          </a:xfrm>
          <a:custGeom>
            <a:avLst/>
            <a:gdLst/>
            <a:ahLst/>
            <a:cxnLst/>
            <a:rect l="l" t="t" r="r" b="b"/>
            <a:pathLst>
              <a:path w="13313" h="15181" extrusionOk="0">
                <a:moveTo>
                  <a:pt x="5923" y="3645"/>
                </a:moveTo>
                <a:cubicBezTo>
                  <a:pt x="6033" y="3645"/>
                  <a:pt x="6143" y="3694"/>
                  <a:pt x="6216" y="3787"/>
                </a:cubicBezTo>
                <a:cubicBezTo>
                  <a:pt x="6347" y="3941"/>
                  <a:pt x="6323" y="4191"/>
                  <a:pt x="6168" y="4322"/>
                </a:cubicBezTo>
                <a:lnTo>
                  <a:pt x="5049" y="5251"/>
                </a:lnTo>
                <a:lnTo>
                  <a:pt x="6168" y="6180"/>
                </a:lnTo>
                <a:cubicBezTo>
                  <a:pt x="6323" y="6311"/>
                  <a:pt x="6347" y="6549"/>
                  <a:pt x="6216" y="6716"/>
                </a:cubicBezTo>
                <a:cubicBezTo>
                  <a:pt x="6145" y="6811"/>
                  <a:pt x="6037" y="6846"/>
                  <a:pt x="5918" y="6846"/>
                </a:cubicBezTo>
                <a:cubicBezTo>
                  <a:pt x="5835" y="6846"/>
                  <a:pt x="5752" y="6823"/>
                  <a:pt x="5680" y="6763"/>
                </a:cubicBezTo>
                <a:lnTo>
                  <a:pt x="4204" y="5537"/>
                </a:lnTo>
                <a:cubicBezTo>
                  <a:pt x="4120" y="5465"/>
                  <a:pt x="4073" y="5358"/>
                  <a:pt x="4073" y="5251"/>
                </a:cubicBezTo>
                <a:cubicBezTo>
                  <a:pt x="4073" y="5132"/>
                  <a:pt x="4120" y="5025"/>
                  <a:pt x="4204" y="4953"/>
                </a:cubicBezTo>
                <a:lnTo>
                  <a:pt x="5680" y="3739"/>
                </a:lnTo>
                <a:cubicBezTo>
                  <a:pt x="5749" y="3676"/>
                  <a:pt x="5836" y="3645"/>
                  <a:pt x="5923" y="3645"/>
                </a:cubicBezTo>
                <a:close/>
                <a:moveTo>
                  <a:pt x="9052" y="3645"/>
                </a:moveTo>
                <a:cubicBezTo>
                  <a:pt x="9138" y="3645"/>
                  <a:pt x="9226" y="3676"/>
                  <a:pt x="9300" y="3739"/>
                </a:cubicBezTo>
                <a:lnTo>
                  <a:pt x="10764" y="4953"/>
                </a:lnTo>
                <a:cubicBezTo>
                  <a:pt x="10859" y="5025"/>
                  <a:pt x="10907" y="5132"/>
                  <a:pt x="10907" y="5251"/>
                </a:cubicBezTo>
                <a:cubicBezTo>
                  <a:pt x="10907" y="5358"/>
                  <a:pt x="10859" y="5465"/>
                  <a:pt x="10764" y="5537"/>
                </a:cubicBezTo>
                <a:lnTo>
                  <a:pt x="9300" y="6763"/>
                </a:lnTo>
                <a:cubicBezTo>
                  <a:pt x="9228" y="6823"/>
                  <a:pt x="9145" y="6846"/>
                  <a:pt x="9050" y="6846"/>
                </a:cubicBezTo>
                <a:cubicBezTo>
                  <a:pt x="8943" y="6846"/>
                  <a:pt x="8835" y="6811"/>
                  <a:pt x="8764" y="6716"/>
                </a:cubicBezTo>
                <a:cubicBezTo>
                  <a:pt x="8621" y="6549"/>
                  <a:pt x="8645" y="6311"/>
                  <a:pt x="8812" y="6180"/>
                </a:cubicBezTo>
                <a:lnTo>
                  <a:pt x="9931" y="5251"/>
                </a:lnTo>
                <a:lnTo>
                  <a:pt x="8812" y="4322"/>
                </a:lnTo>
                <a:cubicBezTo>
                  <a:pt x="8645" y="4191"/>
                  <a:pt x="8621" y="3941"/>
                  <a:pt x="8764" y="3787"/>
                </a:cubicBezTo>
                <a:cubicBezTo>
                  <a:pt x="8837" y="3694"/>
                  <a:pt x="8943" y="3645"/>
                  <a:pt x="9052" y="3645"/>
                </a:cubicBezTo>
                <a:close/>
                <a:moveTo>
                  <a:pt x="8186" y="2449"/>
                </a:moveTo>
                <a:cubicBezTo>
                  <a:pt x="8224" y="2449"/>
                  <a:pt x="8262" y="2454"/>
                  <a:pt x="8300" y="2465"/>
                </a:cubicBezTo>
                <a:cubicBezTo>
                  <a:pt x="8502" y="2513"/>
                  <a:pt x="8609" y="2727"/>
                  <a:pt x="8562" y="2929"/>
                </a:cubicBezTo>
                <a:lnTo>
                  <a:pt x="7157" y="7775"/>
                </a:lnTo>
                <a:cubicBezTo>
                  <a:pt x="7109" y="7942"/>
                  <a:pt x="6954" y="8049"/>
                  <a:pt x="6787" y="8049"/>
                </a:cubicBezTo>
                <a:cubicBezTo>
                  <a:pt x="6752" y="8049"/>
                  <a:pt x="6716" y="8049"/>
                  <a:pt x="6680" y="8037"/>
                </a:cubicBezTo>
                <a:cubicBezTo>
                  <a:pt x="6478" y="7978"/>
                  <a:pt x="6359" y="7763"/>
                  <a:pt x="6418" y="7561"/>
                </a:cubicBezTo>
                <a:lnTo>
                  <a:pt x="7823" y="2715"/>
                </a:lnTo>
                <a:cubicBezTo>
                  <a:pt x="7872" y="2550"/>
                  <a:pt x="8023" y="2449"/>
                  <a:pt x="8186" y="2449"/>
                </a:cubicBezTo>
                <a:close/>
                <a:moveTo>
                  <a:pt x="7442" y="0"/>
                </a:moveTo>
                <a:cubicBezTo>
                  <a:pt x="6121" y="0"/>
                  <a:pt x="4799" y="417"/>
                  <a:pt x="3716" y="1167"/>
                </a:cubicBezTo>
                <a:cubicBezTo>
                  <a:pt x="2561" y="1965"/>
                  <a:pt x="1751" y="3084"/>
                  <a:pt x="1370" y="4394"/>
                </a:cubicBezTo>
                <a:cubicBezTo>
                  <a:pt x="1227" y="4906"/>
                  <a:pt x="1144" y="5334"/>
                  <a:pt x="1084" y="5715"/>
                </a:cubicBezTo>
                <a:cubicBezTo>
                  <a:pt x="942" y="6501"/>
                  <a:pt x="834" y="7073"/>
                  <a:pt x="215" y="7989"/>
                </a:cubicBezTo>
                <a:cubicBezTo>
                  <a:pt x="49" y="8228"/>
                  <a:pt x="1" y="8466"/>
                  <a:pt x="60" y="8680"/>
                </a:cubicBezTo>
                <a:cubicBezTo>
                  <a:pt x="156" y="9025"/>
                  <a:pt x="477" y="9168"/>
                  <a:pt x="739" y="9287"/>
                </a:cubicBezTo>
                <a:cubicBezTo>
                  <a:pt x="834" y="9323"/>
                  <a:pt x="977" y="9394"/>
                  <a:pt x="1013" y="9430"/>
                </a:cubicBezTo>
                <a:cubicBezTo>
                  <a:pt x="1168" y="9633"/>
                  <a:pt x="1156" y="10180"/>
                  <a:pt x="1144" y="10656"/>
                </a:cubicBezTo>
                <a:cubicBezTo>
                  <a:pt x="1132" y="11347"/>
                  <a:pt x="1108" y="12061"/>
                  <a:pt x="1453" y="12585"/>
                </a:cubicBezTo>
                <a:cubicBezTo>
                  <a:pt x="1930" y="13300"/>
                  <a:pt x="2668" y="13312"/>
                  <a:pt x="3263" y="13312"/>
                </a:cubicBezTo>
                <a:cubicBezTo>
                  <a:pt x="3966" y="13323"/>
                  <a:pt x="4287" y="13323"/>
                  <a:pt x="4359" y="14097"/>
                </a:cubicBezTo>
                <a:cubicBezTo>
                  <a:pt x="4359" y="14121"/>
                  <a:pt x="4359" y="14205"/>
                  <a:pt x="4359" y="14276"/>
                </a:cubicBezTo>
                <a:cubicBezTo>
                  <a:pt x="4382" y="14788"/>
                  <a:pt x="4394" y="14859"/>
                  <a:pt x="4418" y="14931"/>
                </a:cubicBezTo>
                <a:cubicBezTo>
                  <a:pt x="4466" y="15086"/>
                  <a:pt x="4609" y="15181"/>
                  <a:pt x="4763" y="15181"/>
                </a:cubicBezTo>
                <a:lnTo>
                  <a:pt x="11312" y="15181"/>
                </a:lnTo>
                <a:cubicBezTo>
                  <a:pt x="11443" y="15181"/>
                  <a:pt x="11562" y="15121"/>
                  <a:pt x="11621" y="15014"/>
                </a:cubicBezTo>
                <a:cubicBezTo>
                  <a:pt x="11693" y="14907"/>
                  <a:pt x="11705" y="14764"/>
                  <a:pt x="11645" y="14657"/>
                </a:cubicBezTo>
                <a:cubicBezTo>
                  <a:pt x="10824" y="12942"/>
                  <a:pt x="11490" y="11192"/>
                  <a:pt x="12217" y="9335"/>
                </a:cubicBezTo>
                <a:cubicBezTo>
                  <a:pt x="12645" y="8204"/>
                  <a:pt x="13098" y="7037"/>
                  <a:pt x="13193" y="5846"/>
                </a:cubicBezTo>
                <a:cubicBezTo>
                  <a:pt x="13312" y="4489"/>
                  <a:pt x="12943" y="3287"/>
                  <a:pt x="12062" y="2191"/>
                </a:cubicBezTo>
                <a:cubicBezTo>
                  <a:pt x="10931" y="774"/>
                  <a:pt x="9288" y="0"/>
                  <a:pt x="7442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4"/>
          <p:cNvGrpSpPr/>
          <p:nvPr/>
        </p:nvGrpSpPr>
        <p:grpSpPr>
          <a:xfrm>
            <a:off x="7190734" y="1989677"/>
            <a:ext cx="431782" cy="457187"/>
            <a:chOff x="-1611775" y="1332800"/>
            <a:chExt cx="469175" cy="492075"/>
          </a:xfrm>
        </p:grpSpPr>
        <p:sp>
          <p:nvSpPr>
            <p:cNvPr id="424" name="Google Shape;424;p34"/>
            <p:cNvSpPr/>
            <p:nvPr/>
          </p:nvSpPr>
          <p:spPr>
            <a:xfrm>
              <a:off x="-1581150" y="1758225"/>
              <a:ext cx="107025" cy="66650"/>
            </a:xfrm>
            <a:custGeom>
              <a:avLst/>
              <a:gdLst/>
              <a:ahLst/>
              <a:cxnLst/>
              <a:rect l="l" t="t" r="r" b="b"/>
              <a:pathLst>
                <a:path w="4281" h="2666" extrusionOk="0">
                  <a:moveTo>
                    <a:pt x="572" y="0"/>
                  </a:moveTo>
                  <a:cubicBezTo>
                    <a:pt x="516" y="0"/>
                    <a:pt x="459" y="9"/>
                    <a:pt x="404" y="29"/>
                  </a:cubicBezTo>
                  <a:cubicBezTo>
                    <a:pt x="140" y="122"/>
                    <a:pt x="0" y="417"/>
                    <a:pt x="93" y="680"/>
                  </a:cubicBezTo>
                  <a:cubicBezTo>
                    <a:pt x="357" y="1425"/>
                    <a:pt x="900" y="2030"/>
                    <a:pt x="1598" y="2371"/>
                  </a:cubicBezTo>
                  <a:cubicBezTo>
                    <a:pt x="2017" y="2573"/>
                    <a:pt x="2451" y="2666"/>
                    <a:pt x="2901" y="2666"/>
                  </a:cubicBezTo>
                  <a:cubicBezTo>
                    <a:pt x="3226" y="2666"/>
                    <a:pt x="3552" y="2619"/>
                    <a:pt x="3862" y="2511"/>
                  </a:cubicBezTo>
                  <a:cubicBezTo>
                    <a:pt x="4141" y="2417"/>
                    <a:pt x="4281" y="2123"/>
                    <a:pt x="4188" y="1859"/>
                  </a:cubicBezTo>
                  <a:cubicBezTo>
                    <a:pt x="4114" y="1651"/>
                    <a:pt x="3915" y="1520"/>
                    <a:pt x="3705" y="1520"/>
                  </a:cubicBezTo>
                  <a:cubicBezTo>
                    <a:pt x="3649" y="1520"/>
                    <a:pt x="3592" y="1529"/>
                    <a:pt x="3536" y="1549"/>
                  </a:cubicBezTo>
                  <a:cubicBezTo>
                    <a:pt x="3326" y="1621"/>
                    <a:pt x="3111" y="1657"/>
                    <a:pt x="2897" y="1657"/>
                  </a:cubicBezTo>
                  <a:cubicBezTo>
                    <a:pt x="2605" y="1657"/>
                    <a:pt x="2316" y="1590"/>
                    <a:pt x="2048" y="1456"/>
                  </a:cubicBezTo>
                  <a:cubicBezTo>
                    <a:pt x="1582" y="1239"/>
                    <a:pt x="1226" y="836"/>
                    <a:pt x="1055" y="339"/>
                  </a:cubicBezTo>
                  <a:cubicBezTo>
                    <a:pt x="981" y="131"/>
                    <a:pt x="782" y="0"/>
                    <a:pt x="5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-1303525" y="1480925"/>
              <a:ext cx="86875" cy="87275"/>
            </a:xfrm>
            <a:custGeom>
              <a:avLst/>
              <a:gdLst/>
              <a:ahLst/>
              <a:cxnLst/>
              <a:rect l="l" t="t" r="r" b="b"/>
              <a:pathLst>
                <a:path w="3475" h="3491" extrusionOk="0">
                  <a:moveTo>
                    <a:pt x="512" y="1"/>
                  </a:moveTo>
                  <a:cubicBezTo>
                    <a:pt x="233" y="1"/>
                    <a:pt x="0" y="233"/>
                    <a:pt x="0" y="512"/>
                  </a:cubicBezTo>
                  <a:cubicBezTo>
                    <a:pt x="0" y="792"/>
                    <a:pt x="233" y="1024"/>
                    <a:pt x="512" y="1024"/>
                  </a:cubicBezTo>
                  <a:cubicBezTo>
                    <a:pt x="1582" y="1024"/>
                    <a:pt x="2451" y="1908"/>
                    <a:pt x="2435" y="2978"/>
                  </a:cubicBezTo>
                  <a:cubicBezTo>
                    <a:pt x="2435" y="3258"/>
                    <a:pt x="2668" y="3490"/>
                    <a:pt x="2947" y="3490"/>
                  </a:cubicBezTo>
                  <a:cubicBezTo>
                    <a:pt x="3226" y="3490"/>
                    <a:pt x="3459" y="3273"/>
                    <a:pt x="3459" y="2994"/>
                  </a:cubicBezTo>
                  <a:cubicBezTo>
                    <a:pt x="3474" y="1350"/>
                    <a:pt x="2156" y="16"/>
                    <a:pt x="5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-1611775" y="1332800"/>
              <a:ext cx="291975" cy="424600"/>
            </a:xfrm>
            <a:custGeom>
              <a:avLst/>
              <a:gdLst/>
              <a:ahLst/>
              <a:cxnLst/>
              <a:rect l="l" t="t" r="r" b="b"/>
              <a:pathLst>
                <a:path w="11679" h="16984" extrusionOk="0">
                  <a:moveTo>
                    <a:pt x="5832" y="1288"/>
                  </a:moveTo>
                  <a:cubicBezTo>
                    <a:pt x="8654" y="1288"/>
                    <a:pt x="10391" y="2219"/>
                    <a:pt x="10391" y="2731"/>
                  </a:cubicBezTo>
                  <a:cubicBezTo>
                    <a:pt x="10391" y="3242"/>
                    <a:pt x="8654" y="4173"/>
                    <a:pt x="5832" y="4173"/>
                  </a:cubicBezTo>
                  <a:cubicBezTo>
                    <a:pt x="3009" y="4173"/>
                    <a:pt x="1287" y="3242"/>
                    <a:pt x="1287" y="2731"/>
                  </a:cubicBezTo>
                  <a:cubicBezTo>
                    <a:pt x="1287" y="2219"/>
                    <a:pt x="3009" y="1288"/>
                    <a:pt x="5832" y="1288"/>
                  </a:cubicBezTo>
                  <a:close/>
                  <a:moveTo>
                    <a:pt x="10097" y="5771"/>
                  </a:moveTo>
                  <a:cubicBezTo>
                    <a:pt x="10283" y="5926"/>
                    <a:pt x="10391" y="6081"/>
                    <a:pt x="10391" y="6205"/>
                  </a:cubicBezTo>
                  <a:cubicBezTo>
                    <a:pt x="10391" y="6701"/>
                    <a:pt x="8654" y="7632"/>
                    <a:pt x="5832" y="7632"/>
                  </a:cubicBezTo>
                  <a:cubicBezTo>
                    <a:pt x="3009" y="7632"/>
                    <a:pt x="1287" y="6701"/>
                    <a:pt x="1287" y="6205"/>
                  </a:cubicBezTo>
                  <a:cubicBezTo>
                    <a:pt x="1287" y="6081"/>
                    <a:pt x="1380" y="5926"/>
                    <a:pt x="1582" y="5771"/>
                  </a:cubicBezTo>
                  <a:cubicBezTo>
                    <a:pt x="2714" y="6313"/>
                    <a:pt x="4312" y="6593"/>
                    <a:pt x="5832" y="6593"/>
                  </a:cubicBezTo>
                  <a:cubicBezTo>
                    <a:pt x="7367" y="6593"/>
                    <a:pt x="8949" y="6313"/>
                    <a:pt x="10097" y="5771"/>
                  </a:cubicBezTo>
                  <a:close/>
                  <a:moveTo>
                    <a:pt x="5832" y="1"/>
                  </a:moveTo>
                  <a:cubicBezTo>
                    <a:pt x="3009" y="1"/>
                    <a:pt x="0" y="963"/>
                    <a:pt x="0" y="2731"/>
                  </a:cubicBezTo>
                  <a:lnTo>
                    <a:pt x="0" y="4127"/>
                  </a:lnTo>
                  <a:lnTo>
                    <a:pt x="0" y="4158"/>
                  </a:lnTo>
                  <a:cubicBezTo>
                    <a:pt x="62" y="4483"/>
                    <a:pt x="233" y="4778"/>
                    <a:pt x="496" y="5042"/>
                  </a:cubicBezTo>
                  <a:cubicBezTo>
                    <a:pt x="171" y="5383"/>
                    <a:pt x="0" y="5755"/>
                    <a:pt x="0" y="6189"/>
                  </a:cubicBezTo>
                  <a:lnTo>
                    <a:pt x="0" y="7601"/>
                  </a:lnTo>
                  <a:lnTo>
                    <a:pt x="0" y="7632"/>
                  </a:lnTo>
                  <a:cubicBezTo>
                    <a:pt x="62" y="7957"/>
                    <a:pt x="233" y="8252"/>
                    <a:pt x="496" y="8500"/>
                  </a:cubicBezTo>
                  <a:cubicBezTo>
                    <a:pt x="171" y="8841"/>
                    <a:pt x="0" y="9229"/>
                    <a:pt x="0" y="9663"/>
                  </a:cubicBezTo>
                  <a:lnTo>
                    <a:pt x="0" y="11059"/>
                  </a:lnTo>
                  <a:lnTo>
                    <a:pt x="0" y="11090"/>
                  </a:lnTo>
                  <a:cubicBezTo>
                    <a:pt x="62" y="11416"/>
                    <a:pt x="233" y="11711"/>
                    <a:pt x="496" y="11974"/>
                  </a:cubicBezTo>
                  <a:cubicBezTo>
                    <a:pt x="171" y="12300"/>
                    <a:pt x="0" y="12688"/>
                    <a:pt x="0" y="13122"/>
                  </a:cubicBezTo>
                  <a:lnTo>
                    <a:pt x="0" y="14533"/>
                  </a:lnTo>
                  <a:lnTo>
                    <a:pt x="0" y="14564"/>
                  </a:lnTo>
                  <a:cubicBezTo>
                    <a:pt x="310" y="16100"/>
                    <a:pt x="3009" y="16937"/>
                    <a:pt x="5583" y="16984"/>
                  </a:cubicBezTo>
                  <a:cubicBezTo>
                    <a:pt x="5692" y="16875"/>
                    <a:pt x="5832" y="16782"/>
                    <a:pt x="5971" y="16705"/>
                  </a:cubicBezTo>
                  <a:lnTo>
                    <a:pt x="5971" y="14564"/>
                  </a:lnTo>
                  <a:lnTo>
                    <a:pt x="5832" y="14564"/>
                  </a:lnTo>
                  <a:cubicBezTo>
                    <a:pt x="3009" y="14564"/>
                    <a:pt x="1287" y="13634"/>
                    <a:pt x="1287" y="13122"/>
                  </a:cubicBezTo>
                  <a:cubicBezTo>
                    <a:pt x="1287" y="13014"/>
                    <a:pt x="1380" y="12858"/>
                    <a:pt x="1582" y="12703"/>
                  </a:cubicBezTo>
                  <a:cubicBezTo>
                    <a:pt x="2714" y="13246"/>
                    <a:pt x="4312" y="13525"/>
                    <a:pt x="5832" y="13525"/>
                  </a:cubicBezTo>
                  <a:lnTo>
                    <a:pt x="5971" y="13525"/>
                  </a:lnTo>
                  <a:lnTo>
                    <a:pt x="5971" y="11090"/>
                  </a:lnTo>
                  <a:cubicBezTo>
                    <a:pt x="5925" y="11090"/>
                    <a:pt x="5878" y="11106"/>
                    <a:pt x="5832" y="11106"/>
                  </a:cubicBezTo>
                  <a:cubicBezTo>
                    <a:pt x="3009" y="11106"/>
                    <a:pt x="1287" y="10175"/>
                    <a:pt x="1287" y="9663"/>
                  </a:cubicBezTo>
                  <a:cubicBezTo>
                    <a:pt x="1287" y="9539"/>
                    <a:pt x="1380" y="9400"/>
                    <a:pt x="1582" y="9245"/>
                  </a:cubicBezTo>
                  <a:cubicBezTo>
                    <a:pt x="2714" y="9772"/>
                    <a:pt x="4312" y="10051"/>
                    <a:pt x="5832" y="10051"/>
                  </a:cubicBezTo>
                  <a:lnTo>
                    <a:pt x="6142" y="10051"/>
                  </a:lnTo>
                  <a:cubicBezTo>
                    <a:pt x="6343" y="9741"/>
                    <a:pt x="6700" y="9524"/>
                    <a:pt x="7103" y="9524"/>
                  </a:cubicBezTo>
                  <a:lnTo>
                    <a:pt x="9368" y="9524"/>
                  </a:lnTo>
                  <a:cubicBezTo>
                    <a:pt x="9616" y="9446"/>
                    <a:pt x="9864" y="9353"/>
                    <a:pt x="10097" y="9245"/>
                  </a:cubicBezTo>
                  <a:cubicBezTo>
                    <a:pt x="10221" y="9338"/>
                    <a:pt x="10314" y="9446"/>
                    <a:pt x="10360" y="9524"/>
                  </a:cubicBezTo>
                  <a:lnTo>
                    <a:pt x="11679" y="9524"/>
                  </a:lnTo>
                  <a:cubicBezTo>
                    <a:pt x="11632" y="9152"/>
                    <a:pt x="11462" y="8810"/>
                    <a:pt x="11182" y="8516"/>
                  </a:cubicBezTo>
                  <a:cubicBezTo>
                    <a:pt x="11431" y="8252"/>
                    <a:pt x="11617" y="7957"/>
                    <a:pt x="11679" y="7632"/>
                  </a:cubicBezTo>
                  <a:lnTo>
                    <a:pt x="11679" y="6189"/>
                  </a:lnTo>
                  <a:cubicBezTo>
                    <a:pt x="11679" y="5771"/>
                    <a:pt x="11493" y="5383"/>
                    <a:pt x="11182" y="5042"/>
                  </a:cubicBezTo>
                  <a:cubicBezTo>
                    <a:pt x="11431" y="4778"/>
                    <a:pt x="11617" y="4483"/>
                    <a:pt x="11679" y="4158"/>
                  </a:cubicBezTo>
                  <a:lnTo>
                    <a:pt x="11679" y="2731"/>
                  </a:lnTo>
                  <a:cubicBezTo>
                    <a:pt x="11679" y="963"/>
                    <a:pt x="8670" y="1"/>
                    <a:pt x="58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-1466375" y="1586775"/>
              <a:ext cx="323775" cy="214850"/>
            </a:xfrm>
            <a:custGeom>
              <a:avLst/>
              <a:gdLst/>
              <a:ahLst/>
              <a:cxnLst/>
              <a:rect l="l" t="t" r="r" b="b"/>
              <a:pathLst>
                <a:path w="12951" h="8594" extrusionOk="0">
                  <a:moveTo>
                    <a:pt x="10965" y="1086"/>
                  </a:moveTo>
                  <a:lnTo>
                    <a:pt x="10965" y="7104"/>
                  </a:lnTo>
                  <a:lnTo>
                    <a:pt x="1970" y="7104"/>
                  </a:lnTo>
                  <a:lnTo>
                    <a:pt x="1970" y="1086"/>
                  </a:lnTo>
                  <a:close/>
                  <a:moveTo>
                    <a:pt x="1287" y="1"/>
                  </a:moveTo>
                  <a:cubicBezTo>
                    <a:pt x="1008" y="1"/>
                    <a:pt x="791" y="233"/>
                    <a:pt x="791" y="497"/>
                  </a:cubicBezTo>
                  <a:lnTo>
                    <a:pt x="791" y="7011"/>
                  </a:lnTo>
                  <a:lnTo>
                    <a:pt x="589" y="7058"/>
                  </a:lnTo>
                  <a:cubicBezTo>
                    <a:pt x="248" y="7151"/>
                    <a:pt x="0" y="7461"/>
                    <a:pt x="0" y="7818"/>
                  </a:cubicBezTo>
                  <a:cubicBezTo>
                    <a:pt x="0" y="8252"/>
                    <a:pt x="341" y="8593"/>
                    <a:pt x="776" y="8593"/>
                  </a:cubicBezTo>
                  <a:lnTo>
                    <a:pt x="12175" y="8593"/>
                  </a:lnTo>
                  <a:cubicBezTo>
                    <a:pt x="12609" y="8593"/>
                    <a:pt x="12951" y="8252"/>
                    <a:pt x="12951" y="7818"/>
                  </a:cubicBezTo>
                  <a:cubicBezTo>
                    <a:pt x="12951" y="7461"/>
                    <a:pt x="12702" y="7151"/>
                    <a:pt x="12346" y="7058"/>
                  </a:cubicBezTo>
                  <a:lnTo>
                    <a:pt x="12160" y="7011"/>
                  </a:lnTo>
                  <a:lnTo>
                    <a:pt x="12160" y="497"/>
                  </a:lnTo>
                  <a:cubicBezTo>
                    <a:pt x="12160" y="233"/>
                    <a:pt x="11942" y="1"/>
                    <a:pt x="116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>
          <a:extLst>
            <a:ext uri="{FF2B5EF4-FFF2-40B4-BE49-F238E27FC236}">
              <a16:creationId xmlns:a16="http://schemas.microsoft.com/office/drawing/2014/main" id="{364588EF-2339-6AC2-2812-FCEBE35E5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">
            <a:extLst>
              <a:ext uri="{FF2B5EF4-FFF2-40B4-BE49-F238E27FC236}">
                <a16:creationId xmlns:a16="http://schemas.microsoft.com/office/drawing/2014/main" id="{5268A396-0632-A603-68D5-7294C9AD8B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Trực quan hóa</a:t>
            </a:r>
            <a:endParaRPr/>
          </a:p>
        </p:txBody>
      </p:sp>
      <p:sp>
        <p:nvSpPr>
          <p:cNvPr id="375" name="Google Shape;375;p32">
            <a:extLst>
              <a:ext uri="{FF2B5EF4-FFF2-40B4-BE49-F238E27FC236}">
                <a16:creationId xmlns:a16="http://schemas.microsoft.com/office/drawing/2014/main" id="{F02B1683-5B20-AC75-56CE-47DBA4A05A8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5443682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470</Words>
  <Application>Microsoft Office PowerPoint</Application>
  <PresentationFormat>On-screen Show (16:9)</PresentationFormat>
  <Paragraphs>59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Anaheim</vt:lpstr>
      <vt:lpstr>Nunito Light</vt:lpstr>
      <vt:lpstr>Barlow Condensed ExtraBold</vt:lpstr>
      <vt:lpstr>Arial</vt:lpstr>
      <vt:lpstr>Raleway SemiBold</vt:lpstr>
      <vt:lpstr>Overpass Mono</vt:lpstr>
      <vt:lpstr>Programming Lesson by Slidesgo</vt:lpstr>
      <vt:lpstr>Báo cáo Python</vt:lpstr>
      <vt:lpstr>Báo cáo cuối kỳ</vt:lpstr>
      <vt:lpstr>Nội dung</vt:lpstr>
      <vt:lpstr>Giới thiệu đề tài</vt:lpstr>
      <vt:lpstr>Giới thiệu đề tài</vt:lpstr>
      <vt:lpstr>Giới thiệu đề tài</vt:lpstr>
      <vt:lpstr>Xử lý dữ liệu</vt:lpstr>
      <vt:lpstr>Xử lý dữ liệu</vt:lpstr>
      <vt:lpstr>Trực quan hóa</vt:lpstr>
      <vt:lpstr>Trực quan hóa</vt:lpstr>
      <vt:lpstr>Kết luận</vt:lpstr>
      <vt:lpstr>Kết quả đạt được </vt:lpstr>
      <vt:lpstr>Kết quả đạt được </vt:lpstr>
      <vt:lpstr>Hướng phát triển</vt:lpstr>
      <vt:lpstr>THANK’S FOR 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Duy Khanh</cp:lastModifiedBy>
  <cp:revision>2</cp:revision>
  <dcterms:modified xsi:type="dcterms:W3CDTF">2025-05-09T20:52:08Z</dcterms:modified>
</cp:coreProperties>
</file>