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65" r:id="rId3"/>
    <p:sldId id="273" r:id="rId4"/>
    <p:sldId id="275" r:id="rId5"/>
    <p:sldId id="272" r:id="rId6"/>
    <p:sldId id="259" r:id="rId7"/>
    <p:sldId id="268" r:id="rId8"/>
    <p:sldId id="276" r:id="rId9"/>
    <p:sldId id="264" r:id="rId10"/>
    <p:sldId id="261" r:id="rId11"/>
    <p:sldId id="262" r:id="rId12"/>
    <p:sldId id="269" r:id="rId13"/>
    <p:sldId id="270" r:id="rId14"/>
    <p:sldId id="271" r:id="rId15"/>
    <p:sldId id="260" r:id="rId16"/>
    <p:sldId id="277" r:id="rId17"/>
    <p:sldId id="274" r:id="rId18"/>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4B80"/>
    <a:srgbClr val="0058A3"/>
    <a:srgbClr val="BDFFFD"/>
    <a:srgbClr val="00E2DD"/>
    <a:srgbClr val="00A4A0"/>
    <a:srgbClr val="00B0AC"/>
    <a:srgbClr val="008080"/>
    <a:srgbClr val="96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39" autoAdjust="0"/>
    <p:restoredTop sz="73272" autoAdjust="0"/>
  </p:normalViewPr>
  <p:slideViewPr>
    <p:cSldViewPr snapToGrid="0">
      <p:cViewPr varScale="1">
        <p:scale>
          <a:sx n="81" d="100"/>
          <a:sy n="81" d="100"/>
        </p:scale>
        <p:origin x="189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78DA60-3E5B-454C-A0EE-FF4BD5A59587}" type="doc">
      <dgm:prSet loTypeId="urn:microsoft.com/office/officeart/2005/8/layout/chevron1" loCatId="process" qsTypeId="urn:microsoft.com/office/officeart/2005/8/quickstyle/simple1" qsCatId="simple" csTypeId="urn:microsoft.com/office/officeart/2005/8/colors/accent1_2" csCatId="accent1" phldr="1"/>
      <dgm:spPr/>
    </dgm:pt>
    <dgm:pt modelId="{DEE5A929-4F32-479B-9F55-A5DACAEFDAD9}">
      <dgm:prSet phldrT="[텍스트]"/>
      <dgm:spPr>
        <a:solidFill>
          <a:srgbClr val="024B80"/>
        </a:solidFill>
        <a:ln w="38100">
          <a:solidFill>
            <a:schemeClr val="tx1"/>
          </a:solidFill>
        </a:ln>
      </dgm:spPr>
      <dgm:t>
        <a:bodyPr/>
        <a:lstStyle/>
        <a:p>
          <a:pPr latinLnBrk="1"/>
          <a:r>
            <a:rPr lang="en-US" altLang="ko-KR" b="1" dirty="0">
              <a:ln w="3175">
                <a:noFill/>
              </a:ln>
              <a:solidFill>
                <a:schemeClr val="bg1"/>
              </a:solidFill>
            </a:rPr>
            <a:t>5</a:t>
          </a:r>
          <a:endParaRPr lang="ko-KR" altLang="en-US" b="1" dirty="0">
            <a:ln w="3175">
              <a:noFill/>
            </a:ln>
            <a:solidFill>
              <a:schemeClr val="bg1"/>
            </a:solidFill>
          </a:endParaRPr>
        </a:p>
      </dgm:t>
    </dgm:pt>
    <dgm:pt modelId="{36A475FB-BCED-4F58-96F8-B53BC21B60A4}" type="parTrans" cxnId="{C5319B6E-314E-43C1-BE42-1B9AE8E0DDE8}">
      <dgm:prSet/>
      <dgm:spPr/>
      <dgm:t>
        <a:bodyPr/>
        <a:lstStyle/>
        <a:p>
          <a:pPr latinLnBrk="1"/>
          <a:endParaRPr lang="ko-KR" altLang="en-US"/>
        </a:p>
      </dgm:t>
    </dgm:pt>
    <dgm:pt modelId="{9A878514-CAA2-4930-A899-16A3B950B14E}" type="sibTrans" cxnId="{C5319B6E-314E-43C1-BE42-1B9AE8E0DDE8}">
      <dgm:prSet/>
      <dgm:spPr/>
      <dgm:t>
        <a:bodyPr/>
        <a:lstStyle/>
        <a:p>
          <a:pPr latinLnBrk="1"/>
          <a:endParaRPr lang="ko-KR" altLang="en-US"/>
        </a:p>
      </dgm:t>
    </dgm:pt>
    <dgm:pt modelId="{A4BB7146-5A2E-4427-8AD2-F7E3911E6F81}">
      <dgm:prSet phldrT="[텍스트]"/>
      <dgm:spPr>
        <a:solidFill>
          <a:srgbClr val="024B80"/>
        </a:solidFill>
        <a:ln w="38100">
          <a:solidFill>
            <a:schemeClr val="tx1"/>
          </a:solidFill>
        </a:ln>
      </dgm:spPr>
      <dgm:t>
        <a:bodyPr/>
        <a:lstStyle/>
        <a:p>
          <a:pPr latinLnBrk="1"/>
          <a:r>
            <a:rPr lang="en-US" altLang="ko-KR" b="1" dirty="0">
              <a:ln w="3175">
                <a:noFill/>
              </a:ln>
              <a:solidFill>
                <a:schemeClr val="bg1"/>
              </a:solidFill>
            </a:rPr>
            <a:t>4</a:t>
          </a:r>
          <a:endParaRPr lang="ko-KR" altLang="en-US" b="1" dirty="0">
            <a:ln w="3175">
              <a:noFill/>
            </a:ln>
            <a:solidFill>
              <a:schemeClr val="bg1"/>
            </a:solidFill>
          </a:endParaRPr>
        </a:p>
      </dgm:t>
    </dgm:pt>
    <dgm:pt modelId="{C45D958D-43DD-46E1-B8DE-7122432ED8F9}" type="parTrans" cxnId="{91394AC9-2A39-4648-B76B-7BEA9B6AAA78}">
      <dgm:prSet/>
      <dgm:spPr/>
      <dgm:t>
        <a:bodyPr/>
        <a:lstStyle/>
        <a:p>
          <a:pPr latinLnBrk="1"/>
          <a:endParaRPr lang="ko-KR" altLang="en-US"/>
        </a:p>
      </dgm:t>
    </dgm:pt>
    <dgm:pt modelId="{D9735EC6-AB12-46D1-B72E-2CDCF5C772C0}" type="sibTrans" cxnId="{91394AC9-2A39-4648-B76B-7BEA9B6AAA78}">
      <dgm:prSet/>
      <dgm:spPr/>
      <dgm:t>
        <a:bodyPr/>
        <a:lstStyle/>
        <a:p>
          <a:pPr latinLnBrk="1"/>
          <a:endParaRPr lang="ko-KR" altLang="en-US"/>
        </a:p>
      </dgm:t>
    </dgm:pt>
    <dgm:pt modelId="{04A36B61-0E2A-4167-98AE-007176B59305}">
      <dgm:prSet phldrT="[텍스트]"/>
      <dgm:spPr>
        <a:solidFill>
          <a:srgbClr val="024B80"/>
        </a:solidFill>
        <a:ln w="38100">
          <a:solidFill>
            <a:schemeClr val="tx1"/>
          </a:solidFill>
        </a:ln>
      </dgm:spPr>
      <dgm:t>
        <a:bodyPr/>
        <a:lstStyle/>
        <a:p>
          <a:pPr latinLnBrk="1"/>
          <a:r>
            <a:rPr lang="en-US" altLang="ko-KR" b="1" dirty="0">
              <a:ln w="3175">
                <a:noFill/>
              </a:ln>
              <a:solidFill>
                <a:schemeClr val="bg1"/>
              </a:solidFill>
            </a:rPr>
            <a:t>1</a:t>
          </a:r>
        </a:p>
      </dgm:t>
    </dgm:pt>
    <dgm:pt modelId="{D34960F2-4200-4E7E-AE7E-342F5E8B5EB0}" type="parTrans" cxnId="{B72BE891-55AE-434C-933E-41E8D290B8A0}">
      <dgm:prSet/>
      <dgm:spPr/>
      <dgm:t>
        <a:bodyPr/>
        <a:lstStyle/>
        <a:p>
          <a:pPr latinLnBrk="1"/>
          <a:endParaRPr lang="ko-KR" altLang="en-US"/>
        </a:p>
      </dgm:t>
    </dgm:pt>
    <dgm:pt modelId="{B4337329-D134-4F89-ADC7-916F1262DAEA}" type="sibTrans" cxnId="{B72BE891-55AE-434C-933E-41E8D290B8A0}">
      <dgm:prSet/>
      <dgm:spPr/>
      <dgm:t>
        <a:bodyPr/>
        <a:lstStyle/>
        <a:p>
          <a:pPr latinLnBrk="1"/>
          <a:endParaRPr lang="ko-KR" altLang="en-US"/>
        </a:p>
      </dgm:t>
    </dgm:pt>
    <dgm:pt modelId="{465CF3F5-C5A1-4E09-A523-7D0AA3ED7CB6}">
      <dgm:prSet phldrT="[텍스트]"/>
      <dgm:spPr>
        <a:solidFill>
          <a:srgbClr val="024B80"/>
        </a:solidFill>
        <a:ln w="38100">
          <a:solidFill>
            <a:schemeClr val="tx1"/>
          </a:solidFill>
        </a:ln>
      </dgm:spPr>
      <dgm:t>
        <a:bodyPr/>
        <a:lstStyle/>
        <a:p>
          <a:pPr latinLnBrk="1"/>
          <a:r>
            <a:rPr lang="en-US" altLang="ko-KR" b="1" dirty="0">
              <a:ln w="3175">
                <a:noFill/>
              </a:ln>
              <a:solidFill>
                <a:schemeClr val="bg1"/>
              </a:solidFill>
            </a:rPr>
            <a:t>3</a:t>
          </a:r>
        </a:p>
      </dgm:t>
    </dgm:pt>
    <dgm:pt modelId="{87BFECB9-1F3F-4340-9520-38F50039C75A}" type="parTrans" cxnId="{6F0C7E92-E11E-4411-8D1E-D9CA7AE906DE}">
      <dgm:prSet/>
      <dgm:spPr/>
      <dgm:t>
        <a:bodyPr/>
        <a:lstStyle/>
        <a:p>
          <a:pPr latinLnBrk="1"/>
          <a:endParaRPr lang="ko-KR" altLang="en-US"/>
        </a:p>
      </dgm:t>
    </dgm:pt>
    <dgm:pt modelId="{6BCDF407-85A5-4717-876F-9E5C6BDB18EF}" type="sibTrans" cxnId="{6F0C7E92-E11E-4411-8D1E-D9CA7AE906DE}">
      <dgm:prSet/>
      <dgm:spPr/>
      <dgm:t>
        <a:bodyPr/>
        <a:lstStyle/>
        <a:p>
          <a:pPr latinLnBrk="1"/>
          <a:endParaRPr lang="ko-KR" altLang="en-US"/>
        </a:p>
      </dgm:t>
    </dgm:pt>
    <dgm:pt modelId="{0D1DF8C4-6CBE-4B88-BA43-D1EB25CB38ED}">
      <dgm:prSet phldrT="[텍스트]"/>
      <dgm:spPr>
        <a:solidFill>
          <a:srgbClr val="024B80"/>
        </a:solidFill>
        <a:ln w="38100">
          <a:solidFill>
            <a:schemeClr val="tx1"/>
          </a:solidFill>
        </a:ln>
      </dgm:spPr>
      <dgm:t>
        <a:bodyPr/>
        <a:lstStyle/>
        <a:p>
          <a:pPr latinLnBrk="1"/>
          <a:r>
            <a:rPr lang="en-US" altLang="ko-KR" b="1" dirty="0">
              <a:ln w="3175">
                <a:noFill/>
              </a:ln>
              <a:solidFill>
                <a:schemeClr val="bg1"/>
              </a:solidFill>
            </a:rPr>
            <a:t>2</a:t>
          </a:r>
        </a:p>
      </dgm:t>
    </dgm:pt>
    <dgm:pt modelId="{ABC02539-98C6-49E0-9505-5FC6BD59CE66}" type="parTrans" cxnId="{A319EA7F-80C3-4657-8F8B-4E95298E3C3C}">
      <dgm:prSet/>
      <dgm:spPr/>
      <dgm:t>
        <a:bodyPr/>
        <a:lstStyle/>
        <a:p>
          <a:pPr latinLnBrk="1"/>
          <a:endParaRPr lang="ko-KR" altLang="en-US"/>
        </a:p>
      </dgm:t>
    </dgm:pt>
    <dgm:pt modelId="{0EF8AB83-D0F8-4808-BABB-286A5A96C4B9}" type="sibTrans" cxnId="{A319EA7F-80C3-4657-8F8B-4E95298E3C3C}">
      <dgm:prSet/>
      <dgm:spPr/>
      <dgm:t>
        <a:bodyPr/>
        <a:lstStyle/>
        <a:p>
          <a:pPr latinLnBrk="1"/>
          <a:endParaRPr lang="ko-KR" altLang="en-US"/>
        </a:p>
      </dgm:t>
    </dgm:pt>
    <dgm:pt modelId="{7353881F-7537-4AAE-BF6A-645B5E75C2DD}" type="pres">
      <dgm:prSet presAssocID="{E778DA60-3E5B-454C-A0EE-FF4BD5A59587}" presName="Name0" presStyleCnt="0">
        <dgm:presLayoutVars>
          <dgm:dir/>
          <dgm:animLvl val="lvl"/>
          <dgm:resizeHandles val="exact"/>
        </dgm:presLayoutVars>
      </dgm:prSet>
      <dgm:spPr/>
    </dgm:pt>
    <dgm:pt modelId="{9F327F0C-E38D-4515-AE37-70A195721FB4}" type="pres">
      <dgm:prSet presAssocID="{DEE5A929-4F32-479B-9F55-A5DACAEFDAD9}" presName="parTxOnly" presStyleLbl="node1" presStyleIdx="0" presStyleCnt="5">
        <dgm:presLayoutVars>
          <dgm:chMax val="0"/>
          <dgm:chPref val="0"/>
          <dgm:bulletEnabled val="1"/>
        </dgm:presLayoutVars>
      </dgm:prSet>
      <dgm:spPr/>
    </dgm:pt>
    <dgm:pt modelId="{362A8E54-BA4A-43DB-AF88-256177770FAE}" type="pres">
      <dgm:prSet presAssocID="{9A878514-CAA2-4930-A899-16A3B950B14E}" presName="parTxOnlySpace" presStyleCnt="0"/>
      <dgm:spPr/>
    </dgm:pt>
    <dgm:pt modelId="{2CED1FBC-39FF-42BF-9F3E-C1543EEA9AFF}" type="pres">
      <dgm:prSet presAssocID="{A4BB7146-5A2E-4427-8AD2-F7E3911E6F81}" presName="parTxOnly" presStyleLbl="node1" presStyleIdx="1" presStyleCnt="5">
        <dgm:presLayoutVars>
          <dgm:chMax val="0"/>
          <dgm:chPref val="0"/>
          <dgm:bulletEnabled val="1"/>
        </dgm:presLayoutVars>
      </dgm:prSet>
      <dgm:spPr/>
    </dgm:pt>
    <dgm:pt modelId="{79EC3D07-5700-4D8A-B569-A3FC7E6F6595}" type="pres">
      <dgm:prSet presAssocID="{D9735EC6-AB12-46D1-B72E-2CDCF5C772C0}" presName="parTxOnlySpace" presStyleCnt="0"/>
      <dgm:spPr/>
    </dgm:pt>
    <dgm:pt modelId="{24833EB0-3DD9-46D5-8C4B-E908F39B8107}" type="pres">
      <dgm:prSet presAssocID="{465CF3F5-C5A1-4E09-A523-7D0AA3ED7CB6}" presName="parTxOnly" presStyleLbl="node1" presStyleIdx="2" presStyleCnt="5">
        <dgm:presLayoutVars>
          <dgm:chMax val="0"/>
          <dgm:chPref val="0"/>
          <dgm:bulletEnabled val="1"/>
        </dgm:presLayoutVars>
      </dgm:prSet>
      <dgm:spPr/>
    </dgm:pt>
    <dgm:pt modelId="{8C0FA6A0-8214-48A2-BFC0-6B60E8859DD4}" type="pres">
      <dgm:prSet presAssocID="{6BCDF407-85A5-4717-876F-9E5C6BDB18EF}" presName="parTxOnlySpace" presStyleCnt="0"/>
      <dgm:spPr/>
    </dgm:pt>
    <dgm:pt modelId="{3ED287CB-3D2A-47D5-B2F6-1C986816D458}" type="pres">
      <dgm:prSet presAssocID="{0D1DF8C4-6CBE-4B88-BA43-D1EB25CB38ED}" presName="parTxOnly" presStyleLbl="node1" presStyleIdx="3" presStyleCnt="5">
        <dgm:presLayoutVars>
          <dgm:chMax val="0"/>
          <dgm:chPref val="0"/>
          <dgm:bulletEnabled val="1"/>
        </dgm:presLayoutVars>
      </dgm:prSet>
      <dgm:spPr/>
    </dgm:pt>
    <dgm:pt modelId="{533A7608-FC04-4CEB-9D34-3C659DDE6127}" type="pres">
      <dgm:prSet presAssocID="{0EF8AB83-D0F8-4808-BABB-286A5A96C4B9}" presName="parTxOnlySpace" presStyleCnt="0"/>
      <dgm:spPr/>
    </dgm:pt>
    <dgm:pt modelId="{93B75780-2ABB-431F-BB3C-1D0237EC7653}" type="pres">
      <dgm:prSet presAssocID="{04A36B61-0E2A-4167-98AE-007176B59305}" presName="parTxOnly" presStyleLbl="node1" presStyleIdx="4" presStyleCnt="5">
        <dgm:presLayoutVars>
          <dgm:chMax val="0"/>
          <dgm:chPref val="0"/>
          <dgm:bulletEnabled val="1"/>
        </dgm:presLayoutVars>
      </dgm:prSet>
      <dgm:spPr/>
    </dgm:pt>
  </dgm:ptLst>
  <dgm:cxnLst>
    <dgm:cxn modelId="{13EEFF6C-D090-4B46-B925-85BBE556B3B2}" type="presOf" srcId="{04A36B61-0E2A-4167-98AE-007176B59305}" destId="{93B75780-2ABB-431F-BB3C-1D0237EC7653}" srcOrd="0" destOrd="0" presId="urn:microsoft.com/office/officeart/2005/8/layout/chevron1"/>
    <dgm:cxn modelId="{C5319B6E-314E-43C1-BE42-1B9AE8E0DDE8}" srcId="{E778DA60-3E5B-454C-A0EE-FF4BD5A59587}" destId="{DEE5A929-4F32-479B-9F55-A5DACAEFDAD9}" srcOrd="0" destOrd="0" parTransId="{36A475FB-BCED-4F58-96F8-B53BC21B60A4}" sibTransId="{9A878514-CAA2-4930-A899-16A3B950B14E}"/>
    <dgm:cxn modelId="{A319EA7F-80C3-4657-8F8B-4E95298E3C3C}" srcId="{E778DA60-3E5B-454C-A0EE-FF4BD5A59587}" destId="{0D1DF8C4-6CBE-4B88-BA43-D1EB25CB38ED}" srcOrd="3" destOrd="0" parTransId="{ABC02539-98C6-49E0-9505-5FC6BD59CE66}" sibTransId="{0EF8AB83-D0F8-4808-BABB-286A5A96C4B9}"/>
    <dgm:cxn modelId="{2D94FA82-48F4-4D8D-A334-9FBAB85F8B20}" type="presOf" srcId="{465CF3F5-C5A1-4E09-A523-7D0AA3ED7CB6}" destId="{24833EB0-3DD9-46D5-8C4B-E908F39B8107}" srcOrd="0" destOrd="0" presId="urn:microsoft.com/office/officeart/2005/8/layout/chevron1"/>
    <dgm:cxn modelId="{61A2E984-0859-4B06-A8A7-F0B9DF15EF06}" type="presOf" srcId="{A4BB7146-5A2E-4427-8AD2-F7E3911E6F81}" destId="{2CED1FBC-39FF-42BF-9F3E-C1543EEA9AFF}" srcOrd="0" destOrd="0" presId="urn:microsoft.com/office/officeart/2005/8/layout/chevron1"/>
    <dgm:cxn modelId="{B72BE891-55AE-434C-933E-41E8D290B8A0}" srcId="{E778DA60-3E5B-454C-A0EE-FF4BD5A59587}" destId="{04A36B61-0E2A-4167-98AE-007176B59305}" srcOrd="4" destOrd="0" parTransId="{D34960F2-4200-4E7E-AE7E-342F5E8B5EB0}" sibTransId="{B4337329-D134-4F89-ADC7-916F1262DAEA}"/>
    <dgm:cxn modelId="{6F0C7E92-E11E-4411-8D1E-D9CA7AE906DE}" srcId="{E778DA60-3E5B-454C-A0EE-FF4BD5A59587}" destId="{465CF3F5-C5A1-4E09-A523-7D0AA3ED7CB6}" srcOrd="2" destOrd="0" parTransId="{87BFECB9-1F3F-4340-9520-38F50039C75A}" sibTransId="{6BCDF407-85A5-4717-876F-9E5C6BDB18EF}"/>
    <dgm:cxn modelId="{91394AC9-2A39-4648-B76B-7BEA9B6AAA78}" srcId="{E778DA60-3E5B-454C-A0EE-FF4BD5A59587}" destId="{A4BB7146-5A2E-4427-8AD2-F7E3911E6F81}" srcOrd="1" destOrd="0" parTransId="{C45D958D-43DD-46E1-B8DE-7122432ED8F9}" sibTransId="{D9735EC6-AB12-46D1-B72E-2CDCF5C772C0}"/>
    <dgm:cxn modelId="{563787D7-0E74-489E-9FF5-E75192DB7DC7}" type="presOf" srcId="{0D1DF8C4-6CBE-4B88-BA43-D1EB25CB38ED}" destId="{3ED287CB-3D2A-47D5-B2F6-1C986816D458}" srcOrd="0" destOrd="0" presId="urn:microsoft.com/office/officeart/2005/8/layout/chevron1"/>
    <dgm:cxn modelId="{5EA0A3EE-5C2F-40AB-A275-CBEE9687D546}" type="presOf" srcId="{DEE5A929-4F32-479B-9F55-A5DACAEFDAD9}" destId="{9F327F0C-E38D-4515-AE37-70A195721FB4}" srcOrd="0" destOrd="0" presId="urn:microsoft.com/office/officeart/2005/8/layout/chevron1"/>
    <dgm:cxn modelId="{5A5CBAF4-941A-4E96-9303-7311404FC350}" type="presOf" srcId="{E778DA60-3E5B-454C-A0EE-FF4BD5A59587}" destId="{7353881F-7537-4AAE-BF6A-645B5E75C2DD}" srcOrd="0" destOrd="0" presId="urn:microsoft.com/office/officeart/2005/8/layout/chevron1"/>
    <dgm:cxn modelId="{260E6567-1000-494E-A5A0-5E1D779348F9}" type="presParOf" srcId="{7353881F-7537-4AAE-BF6A-645B5E75C2DD}" destId="{9F327F0C-E38D-4515-AE37-70A195721FB4}" srcOrd="0" destOrd="0" presId="urn:microsoft.com/office/officeart/2005/8/layout/chevron1"/>
    <dgm:cxn modelId="{3854A6B5-4BEC-42A4-AD1F-3D08FA97C24D}" type="presParOf" srcId="{7353881F-7537-4AAE-BF6A-645B5E75C2DD}" destId="{362A8E54-BA4A-43DB-AF88-256177770FAE}" srcOrd="1" destOrd="0" presId="urn:microsoft.com/office/officeart/2005/8/layout/chevron1"/>
    <dgm:cxn modelId="{28038BF6-E7A2-41EE-97FD-7A343356B3D2}" type="presParOf" srcId="{7353881F-7537-4AAE-BF6A-645B5E75C2DD}" destId="{2CED1FBC-39FF-42BF-9F3E-C1543EEA9AFF}" srcOrd="2" destOrd="0" presId="urn:microsoft.com/office/officeart/2005/8/layout/chevron1"/>
    <dgm:cxn modelId="{269229AB-B9B6-4548-877D-C0635BEA86ED}" type="presParOf" srcId="{7353881F-7537-4AAE-BF6A-645B5E75C2DD}" destId="{79EC3D07-5700-4D8A-B569-A3FC7E6F6595}" srcOrd="3" destOrd="0" presId="urn:microsoft.com/office/officeart/2005/8/layout/chevron1"/>
    <dgm:cxn modelId="{A9BD9BF8-6AC4-4C82-BD5A-A6D989C31342}" type="presParOf" srcId="{7353881F-7537-4AAE-BF6A-645B5E75C2DD}" destId="{24833EB0-3DD9-46D5-8C4B-E908F39B8107}" srcOrd="4" destOrd="0" presId="urn:microsoft.com/office/officeart/2005/8/layout/chevron1"/>
    <dgm:cxn modelId="{6C6772C7-44AD-4ACE-AF5B-F64B110463CB}" type="presParOf" srcId="{7353881F-7537-4AAE-BF6A-645B5E75C2DD}" destId="{8C0FA6A0-8214-48A2-BFC0-6B60E8859DD4}" srcOrd="5" destOrd="0" presId="urn:microsoft.com/office/officeart/2005/8/layout/chevron1"/>
    <dgm:cxn modelId="{77E4B3DD-517E-4151-9750-916A3C812428}" type="presParOf" srcId="{7353881F-7537-4AAE-BF6A-645B5E75C2DD}" destId="{3ED287CB-3D2A-47D5-B2F6-1C986816D458}" srcOrd="6" destOrd="0" presId="urn:microsoft.com/office/officeart/2005/8/layout/chevron1"/>
    <dgm:cxn modelId="{F33BEFC2-75D3-49F0-A567-E649746715AA}" type="presParOf" srcId="{7353881F-7537-4AAE-BF6A-645B5E75C2DD}" destId="{533A7608-FC04-4CEB-9D34-3C659DDE6127}" srcOrd="7" destOrd="0" presId="urn:microsoft.com/office/officeart/2005/8/layout/chevron1"/>
    <dgm:cxn modelId="{D186C53D-38AA-451D-9AE5-587B3D85E533}" type="presParOf" srcId="{7353881F-7537-4AAE-BF6A-645B5E75C2DD}" destId="{93B75780-2ABB-431F-BB3C-1D0237EC7653}"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778DA60-3E5B-454C-A0EE-FF4BD5A59587}" type="doc">
      <dgm:prSet loTypeId="urn:microsoft.com/office/officeart/2005/8/layout/chevron1" loCatId="process" qsTypeId="urn:microsoft.com/office/officeart/2005/8/quickstyle/simple1" qsCatId="simple" csTypeId="urn:microsoft.com/office/officeart/2005/8/colors/accent1_2" csCatId="accent1" phldr="1"/>
      <dgm:spPr/>
    </dgm:pt>
    <dgm:pt modelId="{DEE5A929-4F32-479B-9F55-A5DACAEFDAD9}">
      <dgm:prSet phldrT="[텍스트]"/>
      <dgm:spPr>
        <a:solidFill>
          <a:srgbClr val="024B80"/>
        </a:solidFill>
        <a:ln w="38100">
          <a:solidFill>
            <a:schemeClr val="tx1"/>
          </a:solidFill>
        </a:ln>
      </dgm:spPr>
      <dgm:t>
        <a:bodyPr/>
        <a:lstStyle/>
        <a:p>
          <a:pPr latinLnBrk="1"/>
          <a:endParaRPr lang="ko-KR" altLang="en-US" b="1" dirty="0">
            <a:ln w="3175">
              <a:noFill/>
            </a:ln>
            <a:solidFill>
              <a:schemeClr val="bg1"/>
            </a:solidFill>
          </a:endParaRPr>
        </a:p>
      </dgm:t>
    </dgm:pt>
    <dgm:pt modelId="{36A475FB-BCED-4F58-96F8-B53BC21B60A4}" type="parTrans" cxnId="{C5319B6E-314E-43C1-BE42-1B9AE8E0DDE8}">
      <dgm:prSet/>
      <dgm:spPr/>
      <dgm:t>
        <a:bodyPr/>
        <a:lstStyle/>
        <a:p>
          <a:pPr latinLnBrk="1"/>
          <a:endParaRPr lang="ko-KR" altLang="en-US"/>
        </a:p>
      </dgm:t>
    </dgm:pt>
    <dgm:pt modelId="{9A878514-CAA2-4930-A899-16A3B950B14E}" type="sibTrans" cxnId="{C5319B6E-314E-43C1-BE42-1B9AE8E0DDE8}">
      <dgm:prSet/>
      <dgm:spPr/>
      <dgm:t>
        <a:bodyPr/>
        <a:lstStyle/>
        <a:p>
          <a:pPr latinLnBrk="1"/>
          <a:endParaRPr lang="ko-KR" altLang="en-US"/>
        </a:p>
      </dgm:t>
    </dgm:pt>
    <dgm:pt modelId="{04A36B61-0E2A-4167-98AE-007176B59305}">
      <dgm:prSet phldrT="[텍스트]"/>
      <dgm:spPr>
        <a:solidFill>
          <a:srgbClr val="024B80"/>
        </a:solidFill>
        <a:ln w="38100">
          <a:solidFill>
            <a:schemeClr val="tx1"/>
          </a:solidFill>
        </a:ln>
      </dgm:spPr>
      <dgm:t>
        <a:bodyPr/>
        <a:lstStyle/>
        <a:p>
          <a:pPr latinLnBrk="1"/>
          <a:r>
            <a:rPr lang="en-US" altLang="ko-KR" b="1" dirty="0">
              <a:ln w="3175">
                <a:noFill/>
              </a:ln>
              <a:solidFill>
                <a:schemeClr val="bg1"/>
              </a:solidFill>
            </a:rPr>
            <a:t>3</a:t>
          </a:r>
        </a:p>
      </dgm:t>
    </dgm:pt>
    <dgm:pt modelId="{D34960F2-4200-4E7E-AE7E-342F5E8B5EB0}" type="parTrans" cxnId="{B72BE891-55AE-434C-933E-41E8D290B8A0}">
      <dgm:prSet/>
      <dgm:spPr/>
      <dgm:t>
        <a:bodyPr/>
        <a:lstStyle/>
        <a:p>
          <a:pPr latinLnBrk="1"/>
          <a:endParaRPr lang="ko-KR" altLang="en-US"/>
        </a:p>
      </dgm:t>
    </dgm:pt>
    <dgm:pt modelId="{B4337329-D134-4F89-ADC7-916F1262DAEA}" type="sibTrans" cxnId="{B72BE891-55AE-434C-933E-41E8D290B8A0}">
      <dgm:prSet/>
      <dgm:spPr/>
      <dgm:t>
        <a:bodyPr/>
        <a:lstStyle/>
        <a:p>
          <a:pPr latinLnBrk="1"/>
          <a:endParaRPr lang="ko-KR" altLang="en-US"/>
        </a:p>
      </dgm:t>
    </dgm:pt>
    <dgm:pt modelId="{465CF3F5-C5A1-4E09-A523-7D0AA3ED7CB6}">
      <dgm:prSet phldrT="[텍스트]"/>
      <dgm:spPr>
        <a:solidFill>
          <a:srgbClr val="024B80"/>
        </a:solidFill>
        <a:ln w="38100">
          <a:solidFill>
            <a:schemeClr val="tx1"/>
          </a:solidFill>
        </a:ln>
      </dgm:spPr>
      <dgm:t>
        <a:bodyPr/>
        <a:lstStyle/>
        <a:p>
          <a:pPr latinLnBrk="1"/>
          <a:r>
            <a:rPr lang="en-US" altLang="ko-KR" b="1" dirty="0">
              <a:ln w="3175">
                <a:noFill/>
              </a:ln>
              <a:solidFill>
                <a:schemeClr val="bg1"/>
              </a:solidFill>
            </a:rPr>
            <a:t>5</a:t>
          </a:r>
        </a:p>
      </dgm:t>
    </dgm:pt>
    <dgm:pt modelId="{87BFECB9-1F3F-4340-9520-38F50039C75A}" type="parTrans" cxnId="{6F0C7E92-E11E-4411-8D1E-D9CA7AE906DE}">
      <dgm:prSet/>
      <dgm:spPr/>
      <dgm:t>
        <a:bodyPr/>
        <a:lstStyle/>
        <a:p>
          <a:pPr latinLnBrk="1"/>
          <a:endParaRPr lang="ko-KR" altLang="en-US"/>
        </a:p>
      </dgm:t>
    </dgm:pt>
    <dgm:pt modelId="{6BCDF407-85A5-4717-876F-9E5C6BDB18EF}" type="sibTrans" cxnId="{6F0C7E92-E11E-4411-8D1E-D9CA7AE906DE}">
      <dgm:prSet/>
      <dgm:spPr/>
      <dgm:t>
        <a:bodyPr/>
        <a:lstStyle/>
        <a:p>
          <a:pPr latinLnBrk="1"/>
          <a:endParaRPr lang="ko-KR" altLang="en-US"/>
        </a:p>
      </dgm:t>
    </dgm:pt>
    <dgm:pt modelId="{0D1DF8C4-6CBE-4B88-BA43-D1EB25CB38ED}">
      <dgm:prSet phldrT="[텍스트]"/>
      <dgm:spPr>
        <a:solidFill>
          <a:srgbClr val="024B80"/>
        </a:solidFill>
        <a:ln w="38100">
          <a:solidFill>
            <a:schemeClr val="tx1"/>
          </a:solidFill>
        </a:ln>
      </dgm:spPr>
      <dgm:t>
        <a:bodyPr/>
        <a:lstStyle/>
        <a:p>
          <a:pPr latinLnBrk="1"/>
          <a:r>
            <a:rPr lang="en-US" altLang="ko-KR" b="1" dirty="0">
              <a:ln w="3175">
                <a:noFill/>
              </a:ln>
              <a:solidFill>
                <a:schemeClr val="bg1"/>
              </a:solidFill>
            </a:rPr>
            <a:t>4</a:t>
          </a:r>
        </a:p>
      </dgm:t>
    </dgm:pt>
    <dgm:pt modelId="{ABC02539-98C6-49E0-9505-5FC6BD59CE66}" type="parTrans" cxnId="{A319EA7F-80C3-4657-8F8B-4E95298E3C3C}">
      <dgm:prSet/>
      <dgm:spPr/>
      <dgm:t>
        <a:bodyPr/>
        <a:lstStyle/>
        <a:p>
          <a:pPr latinLnBrk="1"/>
          <a:endParaRPr lang="ko-KR" altLang="en-US"/>
        </a:p>
      </dgm:t>
    </dgm:pt>
    <dgm:pt modelId="{0EF8AB83-D0F8-4808-BABB-286A5A96C4B9}" type="sibTrans" cxnId="{A319EA7F-80C3-4657-8F8B-4E95298E3C3C}">
      <dgm:prSet/>
      <dgm:spPr/>
      <dgm:t>
        <a:bodyPr/>
        <a:lstStyle/>
        <a:p>
          <a:pPr latinLnBrk="1"/>
          <a:endParaRPr lang="ko-KR" altLang="en-US"/>
        </a:p>
      </dgm:t>
    </dgm:pt>
    <dgm:pt modelId="{A4BB7146-5A2E-4427-8AD2-F7E3911E6F81}">
      <dgm:prSet phldrT="[텍스트]"/>
      <dgm:spPr>
        <a:solidFill>
          <a:srgbClr val="024B80"/>
        </a:solidFill>
        <a:ln w="38100">
          <a:solidFill>
            <a:schemeClr val="tx1"/>
          </a:solidFill>
        </a:ln>
      </dgm:spPr>
      <dgm:t>
        <a:bodyPr/>
        <a:lstStyle/>
        <a:p>
          <a:pPr latinLnBrk="1"/>
          <a:endParaRPr lang="ko-KR" altLang="en-US" b="1" dirty="0">
            <a:ln w="3175">
              <a:noFill/>
            </a:ln>
            <a:solidFill>
              <a:schemeClr val="bg1"/>
            </a:solidFill>
          </a:endParaRPr>
        </a:p>
      </dgm:t>
    </dgm:pt>
    <dgm:pt modelId="{D9735EC6-AB12-46D1-B72E-2CDCF5C772C0}" type="sibTrans" cxnId="{91394AC9-2A39-4648-B76B-7BEA9B6AAA78}">
      <dgm:prSet/>
      <dgm:spPr/>
      <dgm:t>
        <a:bodyPr/>
        <a:lstStyle/>
        <a:p>
          <a:pPr latinLnBrk="1"/>
          <a:endParaRPr lang="ko-KR" altLang="en-US"/>
        </a:p>
      </dgm:t>
    </dgm:pt>
    <dgm:pt modelId="{C45D958D-43DD-46E1-B8DE-7122432ED8F9}" type="parTrans" cxnId="{91394AC9-2A39-4648-B76B-7BEA9B6AAA78}">
      <dgm:prSet/>
      <dgm:spPr/>
      <dgm:t>
        <a:bodyPr/>
        <a:lstStyle/>
        <a:p>
          <a:pPr latinLnBrk="1"/>
          <a:endParaRPr lang="ko-KR" altLang="en-US"/>
        </a:p>
      </dgm:t>
    </dgm:pt>
    <dgm:pt modelId="{7353881F-7537-4AAE-BF6A-645B5E75C2DD}" type="pres">
      <dgm:prSet presAssocID="{E778DA60-3E5B-454C-A0EE-FF4BD5A59587}" presName="Name0" presStyleCnt="0">
        <dgm:presLayoutVars>
          <dgm:dir/>
          <dgm:animLvl val="lvl"/>
          <dgm:resizeHandles val="exact"/>
        </dgm:presLayoutVars>
      </dgm:prSet>
      <dgm:spPr/>
    </dgm:pt>
    <dgm:pt modelId="{9F327F0C-E38D-4515-AE37-70A195721FB4}" type="pres">
      <dgm:prSet presAssocID="{DEE5A929-4F32-479B-9F55-A5DACAEFDAD9}" presName="parTxOnly" presStyleLbl="node1" presStyleIdx="0" presStyleCnt="5">
        <dgm:presLayoutVars>
          <dgm:chMax val="0"/>
          <dgm:chPref val="0"/>
          <dgm:bulletEnabled val="1"/>
        </dgm:presLayoutVars>
      </dgm:prSet>
      <dgm:spPr/>
    </dgm:pt>
    <dgm:pt modelId="{362A8E54-BA4A-43DB-AF88-256177770FAE}" type="pres">
      <dgm:prSet presAssocID="{9A878514-CAA2-4930-A899-16A3B950B14E}" presName="parTxOnlySpace" presStyleCnt="0"/>
      <dgm:spPr/>
    </dgm:pt>
    <dgm:pt modelId="{2CED1FBC-39FF-42BF-9F3E-C1543EEA9AFF}" type="pres">
      <dgm:prSet presAssocID="{A4BB7146-5A2E-4427-8AD2-F7E3911E6F81}" presName="parTxOnly" presStyleLbl="node1" presStyleIdx="1" presStyleCnt="5">
        <dgm:presLayoutVars>
          <dgm:chMax val="0"/>
          <dgm:chPref val="0"/>
          <dgm:bulletEnabled val="1"/>
        </dgm:presLayoutVars>
      </dgm:prSet>
      <dgm:spPr/>
    </dgm:pt>
    <dgm:pt modelId="{79EC3D07-5700-4D8A-B569-A3FC7E6F6595}" type="pres">
      <dgm:prSet presAssocID="{D9735EC6-AB12-46D1-B72E-2CDCF5C772C0}" presName="parTxOnlySpace" presStyleCnt="0"/>
      <dgm:spPr/>
    </dgm:pt>
    <dgm:pt modelId="{24833EB0-3DD9-46D5-8C4B-E908F39B8107}" type="pres">
      <dgm:prSet presAssocID="{465CF3F5-C5A1-4E09-A523-7D0AA3ED7CB6}" presName="parTxOnly" presStyleLbl="node1" presStyleIdx="2" presStyleCnt="5">
        <dgm:presLayoutVars>
          <dgm:chMax val="0"/>
          <dgm:chPref val="0"/>
          <dgm:bulletEnabled val="1"/>
        </dgm:presLayoutVars>
      </dgm:prSet>
      <dgm:spPr/>
    </dgm:pt>
    <dgm:pt modelId="{8C0FA6A0-8214-48A2-BFC0-6B60E8859DD4}" type="pres">
      <dgm:prSet presAssocID="{6BCDF407-85A5-4717-876F-9E5C6BDB18EF}" presName="parTxOnlySpace" presStyleCnt="0"/>
      <dgm:spPr/>
    </dgm:pt>
    <dgm:pt modelId="{3ED287CB-3D2A-47D5-B2F6-1C986816D458}" type="pres">
      <dgm:prSet presAssocID="{0D1DF8C4-6CBE-4B88-BA43-D1EB25CB38ED}" presName="parTxOnly" presStyleLbl="node1" presStyleIdx="3" presStyleCnt="5">
        <dgm:presLayoutVars>
          <dgm:chMax val="0"/>
          <dgm:chPref val="0"/>
          <dgm:bulletEnabled val="1"/>
        </dgm:presLayoutVars>
      </dgm:prSet>
      <dgm:spPr/>
    </dgm:pt>
    <dgm:pt modelId="{533A7608-FC04-4CEB-9D34-3C659DDE6127}" type="pres">
      <dgm:prSet presAssocID="{0EF8AB83-D0F8-4808-BABB-286A5A96C4B9}" presName="parTxOnlySpace" presStyleCnt="0"/>
      <dgm:spPr/>
    </dgm:pt>
    <dgm:pt modelId="{93B75780-2ABB-431F-BB3C-1D0237EC7653}" type="pres">
      <dgm:prSet presAssocID="{04A36B61-0E2A-4167-98AE-007176B59305}" presName="parTxOnly" presStyleLbl="node1" presStyleIdx="4" presStyleCnt="5">
        <dgm:presLayoutVars>
          <dgm:chMax val="0"/>
          <dgm:chPref val="0"/>
          <dgm:bulletEnabled val="1"/>
        </dgm:presLayoutVars>
      </dgm:prSet>
      <dgm:spPr/>
    </dgm:pt>
  </dgm:ptLst>
  <dgm:cxnLst>
    <dgm:cxn modelId="{13EEFF6C-D090-4B46-B925-85BBE556B3B2}" type="presOf" srcId="{04A36B61-0E2A-4167-98AE-007176B59305}" destId="{93B75780-2ABB-431F-BB3C-1D0237EC7653}" srcOrd="0" destOrd="0" presId="urn:microsoft.com/office/officeart/2005/8/layout/chevron1"/>
    <dgm:cxn modelId="{C5319B6E-314E-43C1-BE42-1B9AE8E0DDE8}" srcId="{E778DA60-3E5B-454C-A0EE-FF4BD5A59587}" destId="{DEE5A929-4F32-479B-9F55-A5DACAEFDAD9}" srcOrd="0" destOrd="0" parTransId="{36A475FB-BCED-4F58-96F8-B53BC21B60A4}" sibTransId="{9A878514-CAA2-4930-A899-16A3B950B14E}"/>
    <dgm:cxn modelId="{A319EA7F-80C3-4657-8F8B-4E95298E3C3C}" srcId="{E778DA60-3E5B-454C-A0EE-FF4BD5A59587}" destId="{0D1DF8C4-6CBE-4B88-BA43-D1EB25CB38ED}" srcOrd="3" destOrd="0" parTransId="{ABC02539-98C6-49E0-9505-5FC6BD59CE66}" sibTransId="{0EF8AB83-D0F8-4808-BABB-286A5A96C4B9}"/>
    <dgm:cxn modelId="{2D94FA82-48F4-4D8D-A334-9FBAB85F8B20}" type="presOf" srcId="{465CF3F5-C5A1-4E09-A523-7D0AA3ED7CB6}" destId="{24833EB0-3DD9-46D5-8C4B-E908F39B8107}" srcOrd="0" destOrd="0" presId="urn:microsoft.com/office/officeart/2005/8/layout/chevron1"/>
    <dgm:cxn modelId="{61A2E984-0859-4B06-A8A7-F0B9DF15EF06}" type="presOf" srcId="{A4BB7146-5A2E-4427-8AD2-F7E3911E6F81}" destId="{2CED1FBC-39FF-42BF-9F3E-C1543EEA9AFF}" srcOrd="0" destOrd="0" presId="urn:microsoft.com/office/officeart/2005/8/layout/chevron1"/>
    <dgm:cxn modelId="{B72BE891-55AE-434C-933E-41E8D290B8A0}" srcId="{E778DA60-3E5B-454C-A0EE-FF4BD5A59587}" destId="{04A36B61-0E2A-4167-98AE-007176B59305}" srcOrd="4" destOrd="0" parTransId="{D34960F2-4200-4E7E-AE7E-342F5E8B5EB0}" sibTransId="{B4337329-D134-4F89-ADC7-916F1262DAEA}"/>
    <dgm:cxn modelId="{6F0C7E92-E11E-4411-8D1E-D9CA7AE906DE}" srcId="{E778DA60-3E5B-454C-A0EE-FF4BD5A59587}" destId="{465CF3F5-C5A1-4E09-A523-7D0AA3ED7CB6}" srcOrd="2" destOrd="0" parTransId="{87BFECB9-1F3F-4340-9520-38F50039C75A}" sibTransId="{6BCDF407-85A5-4717-876F-9E5C6BDB18EF}"/>
    <dgm:cxn modelId="{91394AC9-2A39-4648-B76B-7BEA9B6AAA78}" srcId="{E778DA60-3E5B-454C-A0EE-FF4BD5A59587}" destId="{A4BB7146-5A2E-4427-8AD2-F7E3911E6F81}" srcOrd="1" destOrd="0" parTransId="{C45D958D-43DD-46E1-B8DE-7122432ED8F9}" sibTransId="{D9735EC6-AB12-46D1-B72E-2CDCF5C772C0}"/>
    <dgm:cxn modelId="{563787D7-0E74-489E-9FF5-E75192DB7DC7}" type="presOf" srcId="{0D1DF8C4-6CBE-4B88-BA43-D1EB25CB38ED}" destId="{3ED287CB-3D2A-47D5-B2F6-1C986816D458}" srcOrd="0" destOrd="0" presId="urn:microsoft.com/office/officeart/2005/8/layout/chevron1"/>
    <dgm:cxn modelId="{5EA0A3EE-5C2F-40AB-A275-CBEE9687D546}" type="presOf" srcId="{DEE5A929-4F32-479B-9F55-A5DACAEFDAD9}" destId="{9F327F0C-E38D-4515-AE37-70A195721FB4}" srcOrd="0" destOrd="0" presId="urn:microsoft.com/office/officeart/2005/8/layout/chevron1"/>
    <dgm:cxn modelId="{5A5CBAF4-941A-4E96-9303-7311404FC350}" type="presOf" srcId="{E778DA60-3E5B-454C-A0EE-FF4BD5A59587}" destId="{7353881F-7537-4AAE-BF6A-645B5E75C2DD}" srcOrd="0" destOrd="0" presId="urn:microsoft.com/office/officeart/2005/8/layout/chevron1"/>
    <dgm:cxn modelId="{260E6567-1000-494E-A5A0-5E1D779348F9}" type="presParOf" srcId="{7353881F-7537-4AAE-BF6A-645B5E75C2DD}" destId="{9F327F0C-E38D-4515-AE37-70A195721FB4}" srcOrd="0" destOrd="0" presId="urn:microsoft.com/office/officeart/2005/8/layout/chevron1"/>
    <dgm:cxn modelId="{3854A6B5-4BEC-42A4-AD1F-3D08FA97C24D}" type="presParOf" srcId="{7353881F-7537-4AAE-BF6A-645B5E75C2DD}" destId="{362A8E54-BA4A-43DB-AF88-256177770FAE}" srcOrd="1" destOrd="0" presId="urn:microsoft.com/office/officeart/2005/8/layout/chevron1"/>
    <dgm:cxn modelId="{28038BF6-E7A2-41EE-97FD-7A343356B3D2}" type="presParOf" srcId="{7353881F-7537-4AAE-BF6A-645B5E75C2DD}" destId="{2CED1FBC-39FF-42BF-9F3E-C1543EEA9AFF}" srcOrd="2" destOrd="0" presId="urn:microsoft.com/office/officeart/2005/8/layout/chevron1"/>
    <dgm:cxn modelId="{269229AB-B9B6-4548-877D-C0635BEA86ED}" type="presParOf" srcId="{7353881F-7537-4AAE-BF6A-645B5E75C2DD}" destId="{79EC3D07-5700-4D8A-B569-A3FC7E6F6595}" srcOrd="3" destOrd="0" presId="urn:microsoft.com/office/officeart/2005/8/layout/chevron1"/>
    <dgm:cxn modelId="{A9BD9BF8-6AC4-4C82-BD5A-A6D989C31342}" type="presParOf" srcId="{7353881F-7537-4AAE-BF6A-645B5E75C2DD}" destId="{24833EB0-3DD9-46D5-8C4B-E908F39B8107}" srcOrd="4" destOrd="0" presId="urn:microsoft.com/office/officeart/2005/8/layout/chevron1"/>
    <dgm:cxn modelId="{6C6772C7-44AD-4ACE-AF5B-F64B110463CB}" type="presParOf" srcId="{7353881F-7537-4AAE-BF6A-645B5E75C2DD}" destId="{8C0FA6A0-8214-48A2-BFC0-6B60E8859DD4}" srcOrd="5" destOrd="0" presId="urn:microsoft.com/office/officeart/2005/8/layout/chevron1"/>
    <dgm:cxn modelId="{77E4B3DD-517E-4151-9750-916A3C812428}" type="presParOf" srcId="{7353881F-7537-4AAE-BF6A-645B5E75C2DD}" destId="{3ED287CB-3D2A-47D5-B2F6-1C986816D458}" srcOrd="6" destOrd="0" presId="urn:microsoft.com/office/officeart/2005/8/layout/chevron1"/>
    <dgm:cxn modelId="{F33BEFC2-75D3-49F0-A567-E649746715AA}" type="presParOf" srcId="{7353881F-7537-4AAE-BF6A-645B5E75C2DD}" destId="{533A7608-FC04-4CEB-9D34-3C659DDE6127}" srcOrd="7" destOrd="0" presId="urn:microsoft.com/office/officeart/2005/8/layout/chevron1"/>
    <dgm:cxn modelId="{D186C53D-38AA-451D-9AE5-587B3D85E533}" type="presParOf" srcId="{7353881F-7537-4AAE-BF6A-645B5E75C2DD}" destId="{93B75780-2ABB-431F-BB3C-1D0237EC7653}" srcOrd="8" destOrd="0" presId="urn:microsoft.com/office/officeart/2005/8/layout/chevr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327F0C-E38D-4515-AE37-70A195721FB4}">
      <dsp:nvSpPr>
        <dsp:cNvPr id="0" name=""/>
        <dsp:cNvSpPr/>
      </dsp:nvSpPr>
      <dsp:spPr>
        <a:xfrm>
          <a:off x="2063" y="236638"/>
          <a:ext cx="1836879" cy="734751"/>
        </a:xfrm>
        <a:prstGeom prst="chevron">
          <a:avLst/>
        </a:prstGeom>
        <a:solidFill>
          <a:srgbClr val="024B80"/>
        </a:solidFill>
        <a:ln w="381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4016" tIns="41339" rIns="41339" bIns="41339" numCol="1" spcCol="1270" anchor="ctr" anchorCtr="0">
          <a:noAutofit/>
        </a:bodyPr>
        <a:lstStyle/>
        <a:p>
          <a:pPr marL="0" lvl="0" indent="0" algn="ctr" defTabSz="1377950" latinLnBrk="1">
            <a:lnSpc>
              <a:spcPct val="90000"/>
            </a:lnSpc>
            <a:spcBef>
              <a:spcPct val="0"/>
            </a:spcBef>
            <a:spcAft>
              <a:spcPct val="35000"/>
            </a:spcAft>
            <a:buNone/>
          </a:pPr>
          <a:r>
            <a:rPr lang="en-US" altLang="ko-KR" sz="3100" b="1" kern="1200" dirty="0">
              <a:ln w="3175">
                <a:noFill/>
              </a:ln>
              <a:solidFill>
                <a:schemeClr val="bg1"/>
              </a:solidFill>
            </a:rPr>
            <a:t>5</a:t>
          </a:r>
          <a:endParaRPr lang="ko-KR" altLang="en-US" sz="3100" b="1" kern="1200" dirty="0">
            <a:ln w="3175">
              <a:noFill/>
            </a:ln>
            <a:solidFill>
              <a:schemeClr val="bg1"/>
            </a:solidFill>
          </a:endParaRPr>
        </a:p>
      </dsp:txBody>
      <dsp:txXfrm>
        <a:off x="369439" y="236638"/>
        <a:ext cx="1102128" cy="734751"/>
      </dsp:txXfrm>
    </dsp:sp>
    <dsp:sp modelId="{2CED1FBC-39FF-42BF-9F3E-C1543EEA9AFF}">
      <dsp:nvSpPr>
        <dsp:cNvPr id="0" name=""/>
        <dsp:cNvSpPr/>
      </dsp:nvSpPr>
      <dsp:spPr>
        <a:xfrm>
          <a:off x="1655255" y="236638"/>
          <a:ext cx="1836879" cy="734751"/>
        </a:xfrm>
        <a:prstGeom prst="chevron">
          <a:avLst/>
        </a:prstGeom>
        <a:solidFill>
          <a:srgbClr val="024B80"/>
        </a:solidFill>
        <a:ln w="381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4016" tIns="41339" rIns="41339" bIns="41339" numCol="1" spcCol="1270" anchor="ctr" anchorCtr="0">
          <a:noAutofit/>
        </a:bodyPr>
        <a:lstStyle/>
        <a:p>
          <a:pPr marL="0" lvl="0" indent="0" algn="ctr" defTabSz="1377950" latinLnBrk="1">
            <a:lnSpc>
              <a:spcPct val="90000"/>
            </a:lnSpc>
            <a:spcBef>
              <a:spcPct val="0"/>
            </a:spcBef>
            <a:spcAft>
              <a:spcPct val="35000"/>
            </a:spcAft>
            <a:buNone/>
          </a:pPr>
          <a:r>
            <a:rPr lang="en-US" altLang="ko-KR" sz="3100" b="1" kern="1200" dirty="0">
              <a:ln w="3175">
                <a:noFill/>
              </a:ln>
              <a:solidFill>
                <a:schemeClr val="bg1"/>
              </a:solidFill>
            </a:rPr>
            <a:t>4</a:t>
          </a:r>
          <a:endParaRPr lang="ko-KR" altLang="en-US" sz="3100" b="1" kern="1200" dirty="0">
            <a:ln w="3175">
              <a:noFill/>
            </a:ln>
            <a:solidFill>
              <a:schemeClr val="bg1"/>
            </a:solidFill>
          </a:endParaRPr>
        </a:p>
      </dsp:txBody>
      <dsp:txXfrm>
        <a:off x="2022631" y="236638"/>
        <a:ext cx="1102128" cy="734751"/>
      </dsp:txXfrm>
    </dsp:sp>
    <dsp:sp modelId="{24833EB0-3DD9-46D5-8C4B-E908F39B8107}">
      <dsp:nvSpPr>
        <dsp:cNvPr id="0" name=""/>
        <dsp:cNvSpPr/>
      </dsp:nvSpPr>
      <dsp:spPr>
        <a:xfrm>
          <a:off x="3308447" y="236638"/>
          <a:ext cx="1836879" cy="734751"/>
        </a:xfrm>
        <a:prstGeom prst="chevron">
          <a:avLst/>
        </a:prstGeom>
        <a:solidFill>
          <a:srgbClr val="024B80"/>
        </a:solidFill>
        <a:ln w="381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4016" tIns="41339" rIns="41339" bIns="41339" numCol="1" spcCol="1270" anchor="ctr" anchorCtr="0">
          <a:noAutofit/>
        </a:bodyPr>
        <a:lstStyle/>
        <a:p>
          <a:pPr marL="0" lvl="0" indent="0" algn="ctr" defTabSz="1377950" latinLnBrk="1">
            <a:lnSpc>
              <a:spcPct val="90000"/>
            </a:lnSpc>
            <a:spcBef>
              <a:spcPct val="0"/>
            </a:spcBef>
            <a:spcAft>
              <a:spcPct val="35000"/>
            </a:spcAft>
            <a:buNone/>
          </a:pPr>
          <a:r>
            <a:rPr lang="en-US" altLang="ko-KR" sz="3100" b="1" kern="1200" dirty="0">
              <a:ln w="3175">
                <a:noFill/>
              </a:ln>
              <a:solidFill>
                <a:schemeClr val="bg1"/>
              </a:solidFill>
            </a:rPr>
            <a:t>3</a:t>
          </a:r>
        </a:p>
      </dsp:txBody>
      <dsp:txXfrm>
        <a:off x="3675823" y="236638"/>
        <a:ext cx="1102128" cy="734751"/>
      </dsp:txXfrm>
    </dsp:sp>
    <dsp:sp modelId="{3ED287CB-3D2A-47D5-B2F6-1C986816D458}">
      <dsp:nvSpPr>
        <dsp:cNvPr id="0" name=""/>
        <dsp:cNvSpPr/>
      </dsp:nvSpPr>
      <dsp:spPr>
        <a:xfrm>
          <a:off x="4961638" y="236638"/>
          <a:ext cx="1836879" cy="734751"/>
        </a:xfrm>
        <a:prstGeom prst="chevron">
          <a:avLst/>
        </a:prstGeom>
        <a:solidFill>
          <a:srgbClr val="024B80"/>
        </a:solidFill>
        <a:ln w="381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4016" tIns="41339" rIns="41339" bIns="41339" numCol="1" spcCol="1270" anchor="ctr" anchorCtr="0">
          <a:noAutofit/>
        </a:bodyPr>
        <a:lstStyle/>
        <a:p>
          <a:pPr marL="0" lvl="0" indent="0" algn="ctr" defTabSz="1377950" latinLnBrk="1">
            <a:lnSpc>
              <a:spcPct val="90000"/>
            </a:lnSpc>
            <a:spcBef>
              <a:spcPct val="0"/>
            </a:spcBef>
            <a:spcAft>
              <a:spcPct val="35000"/>
            </a:spcAft>
            <a:buNone/>
          </a:pPr>
          <a:r>
            <a:rPr lang="en-US" altLang="ko-KR" sz="3100" b="1" kern="1200" dirty="0">
              <a:ln w="3175">
                <a:noFill/>
              </a:ln>
              <a:solidFill>
                <a:schemeClr val="bg1"/>
              </a:solidFill>
            </a:rPr>
            <a:t>2</a:t>
          </a:r>
        </a:p>
      </dsp:txBody>
      <dsp:txXfrm>
        <a:off x="5329014" y="236638"/>
        <a:ext cx="1102128" cy="734751"/>
      </dsp:txXfrm>
    </dsp:sp>
    <dsp:sp modelId="{93B75780-2ABB-431F-BB3C-1D0237EC7653}">
      <dsp:nvSpPr>
        <dsp:cNvPr id="0" name=""/>
        <dsp:cNvSpPr/>
      </dsp:nvSpPr>
      <dsp:spPr>
        <a:xfrm>
          <a:off x="6614830" y="236638"/>
          <a:ext cx="1836879" cy="734751"/>
        </a:xfrm>
        <a:prstGeom prst="chevron">
          <a:avLst/>
        </a:prstGeom>
        <a:solidFill>
          <a:srgbClr val="024B80"/>
        </a:solidFill>
        <a:ln w="381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4016" tIns="41339" rIns="41339" bIns="41339" numCol="1" spcCol="1270" anchor="ctr" anchorCtr="0">
          <a:noAutofit/>
        </a:bodyPr>
        <a:lstStyle/>
        <a:p>
          <a:pPr marL="0" lvl="0" indent="0" algn="ctr" defTabSz="1377950" latinLnBrk="1">
            <a:lnSpc>
              <a:spcPct val="90000"/>
            </a:lnSpc>
            <a:spcBef>
              <a:spcPct val="0"/>
            </a:spcBef>
            <a:spcAft>
              <a:spcPct val="35000"/>
            </a:spcAft>
            <a:buNone/>
          </a:pPr>
          <a:r>
            <a:rPr lang="en-US" altLang="ko-KR" sz="3100" b="1" kern="1200" dirty="0">
              <a:ln w="3175">
                <a:noFill/>
              </a:ln>
              <a:solidFill>
                <a:schemeClr val="bg1"/>
              </a:solidFill>
            </a:rPr>
            <a:t>1</a:t>
          </a:r>
        </a:p>
      </dsp:txBody>
      <dsp:txXfrm>
        <a:off x="6982206" y="236638"/>
        <a:ext cx="1102128" cy="7347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327F0C-E38D-4515-AE37-70A195721FB4}">
      <dsp:nvSpPr>
        <dsp:cNvPr id="0" name=""/>
        <dsp:cNvSpPr/>
      </dsp:nvSpPr>
      <dsp:spPr>
        <a:xfrm>
          <a:off x="2063" y="309538"/>
          <a:ext cx="1836879" cy="734751"/>
        </a:xfrm>
        <a:prstGeom prst="chevron">
          <a:avLst/>
        </a:prstGeom>
        <a:solidFill>
          <a:srgbClr val="024B80"/>
        </a:solidFill>
        <a:ln w="381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4016" tIns="41339" rIns="41339" bIns="41339" numCol="1" spcCol="1270" anchor="ctr" anchorCtr="0">
          <a:noAutofit/>
        </a:bodyPr>
        <a:lstStyle/>
        <a:p>
          <a:pPr marL="0" lvl="0" indent="0" algn="ctr" defTabSz="1377950" latinLnBrk="1">
            <a:lnSpc>
              <a:spcPct val="90000"/>
            </a:lnSpc>
            <a:spcBef>
              <a:spcPct val="0"/>
            </a:spcBef>
            <a:spcAft>
              <a:spcPct val="35000"/>
            </a:spcAft>
            <a:buNone/>
          </a:pPr>
          <a:endParaRPr lang="ko-KR" altLang="en-US" sz="3100" b="1" kern="1200" dirty="0">
            <a:ln w="3175">
              <a:noFill/>
            </a:ln>
            <a:solidFill>
              <a:schemeClr val="bg1"/>
            </a:solidFill>
          </a:endParaRPr>
        </a:p>
      </dsp:txBody>
      <dsp:txXfrm>
        <a:off x="369439" y="309538"/>
        <a:ext cx="1102128" cy="734751"/>
      </dsp:txXfrm>
    </dsp:sp>
    <dsp:sp modelId="{2CED1FBC-39FF-42BF-9F3E-C1543EEA9AFF}">
      <dsp:nvSpPr>
        <dsp:cNvPr id="0" name=""/>
        <dsp:cNvSpPr/>
      </dsp:nvSpPr>
      <dsp:spPr>
        <a:xfrm>
          <a:off x="1655255" y="309538"/>
          <a:ext cx="1836879" cy="734751"/>
        </a:xfrm>
        <a:prstGeom prst="chevron">
          <a:avLst/>
        </a:prstGeom>
        <a:solidFill>
          <a:srgbClr val="024B80"/>
        </a:solidFill>
        <a:ln w="381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4016" tIns="41339" rIns="41339" bIns="41339" numCol="1" spcCol="1270" anchor="ctr" anchorCtr="0">
          <a:noAutofit/>
        </a:bodyPr>
        <a:lstStyle/>
        <a:p>
          <a:pPr marL="0" lvl="0" indent="0" algn="ctr" defTabSz="1377950" latinLnBrk="1">
            <a:lnSpc>
              <a:spcPct val="90000"/>
            </a:lnSpc>
            <a:spcBef>
              <a:spcPct val="0"/>
            </a:spcBef>
            <a:spcAft>
              <a:spcPct val="35000"/>
            </a:spcAft>
            <a:buNone/>
          </a:pPr>
          <a:endParaRPr lang="ko-KR" altLang="en-US" sz="3100" b="1" kern="1200" dirty="0">
            <a:ln w="3175">
              <a:noFill/>
            </a:ln>
            <a:solidFill>
              <a:schemeClr val="bg1"/>
            </a:solidFill>
          </a:endParaRPr>
        </a:p>
      </dsp:txBody>
      <dsp:txXfrm>
        <a:off x="2022631" y="309538"/>
        <a:ext cx="1102128" cy="734751"/>
      </dsp:txXfrm>
    </dsp:sp>
    <dsp:sp modelId="{24833EB0-3DD9-46D5-8C4B-E908F39B8107}">
      <dsp:nvSpPr>
        <dsp:cNvPr id="0" name=""/>
        <dsp:cNvSpPr/>
      </dsp:nvSpPr>
      <dsp:spPr>
        <a:xfrm>
          <a:off x="3308447" y="309538"/>
          <a:ext cx="1836879" cy="734751"/>
        </a:xfrm>
        <a:prstGeom prst="chevron">
          <a:avLst/>
        </a:prstGeom>
        <a:solidFill>
          <a:srgbClr val="024B80"/>
        </a:solidFill>
        <a:ln w="381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4016" tIns="41339" rIns="41339" bIns="41339" numCol="1" spcCol="1270" anchor="ctr" anchorCtr="0">
          <a:noAutofit/>
        </a:bodyPr>
        <a:lstStyle/>
        <a:p>
          <a:pPr marL="0" lvl="0" indent="0" algn="ctr" defTabSz="1377950" latinLnBrk="1">
            <a:lnSpc>
              <a:spcPct val="90000"/>
            </a:lnSpc>
            <a:spcBef>
              <a:spcPct val="0"/>
            </a:spcBef>
            <a:spcAft>
              <a:spcPct val="35000"/>
            </a:spcAft>
            <a:buNone/>
          </a:pPr>
          <a:r>
            <a:rPr lang="en-US" altLang="ko-KR" sz="3100" b="1" kern="1200" dirty="0">
              <a:ln w="3175">
                <a:noFill/>
              </a:ln>
              <a:solidFill>
                <a:schemeClr val="bg1"/>
              </a:solidFill>
            </a:rPr>
            <a:t>5</a:t>
          </a:r>
        </a:p>
      </dsp:txBody>
      <dsp:txXfrm>
        <a:off x="3675823" y="309538"/>
        <a:ext cx="1102128" cy="734751"/>
      </dsp:txXfrm>
    </dsp:sp>
    <dsp:sp modelId="{3ED287CB-3D2A-47D5-B2F6-1C986816D458}">
      <dsp:nvSpPr>
        <dsp:cNvPr id="0" name=""/>
        <dsp:cNvSpPr/>
      </dsp:nvSpPr>
      <dsp:spPr>
        <a:xfrm>
          <a:off x="4961638" y="309538"/>
          <a:ext cx="1836879" cy="734751"/>
        </a:xfrm>
        <a:prstGeom prst="chevron">
          <a:avLst/>
        </a:prstGeom>
        <a:solidFill>
          <a:srgbClr val="024B80"/>
        </a:solidFill>
        <a:ln w="381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4016" tIns="41339" rIns="41339" bIns="41339" numCol="1" spcCol="1270" anchor="ctr" anchorCtr="0">
          <a:noAutofit/>
        </a:bodyPr>
        <a:lstStyle/>
        <a:p>
          <a:pPr marL="0" lvl="0" indent="0" algn="ctr" defTabSz="1377950" latinLnBrk="1">
            <a:lnSpc>
              <a:spcPct val="90000"/>
            </a:lnSpc>
            <a:spcBef>
              <a:spcPct val="0"/>
            </a:spcBef>
            <a:spcAft>
              <a:spcPct val="35000"/>
            </a:spcAft>
            <a:buNone/>
          </a:pPr>
          <a:r>
            <a:rPr lang="en-US" altLang="ko-KR" sz="3100" b="1" kern="1200" dirty="0">
              <a:ln w="3175">
                <a:noFill/>
              </a:ln>
              <a:solidFill>
                <a:schemeClr val="bg1"/>
              </a:solidFill>
            </a:rPr>
            <a:t>4</a:t>
          </a:r>
        </a:p>
      </dsp:txBody>
      <dsp:txXfrm>
        <a:off x="5329014" y="309538"/>
        <a:ext cx="1102128" cy="734751"/>
      </dsp:txXfrm>
    </dsp:sp>
    <dsp:sp modelId="{93B75780-2ABB-431F-BB3C-1D0237EC7653}">
      <dsp:nvSpPr>
        <dsp:cNvPr id="0" name=""/>
        <dsp:cNvSpPr/>
      </dsp:nvSpPr>
      <dsp:spPr>
        <a:xfrm>
          <a:off x="6614830" y="309538"/>
          <a:ext cx="1836879" cy="734751"/>
        </a:xfrm>
        <a:prstGeom prst="chevron">
          <a:avLst/>
        </a:prstGeom>
        <a:solidFill>
          <a:srgbClr val="024B80"/>
        </a:solidFill>
        <a:ln w="381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4016" tIns="41339" rIns="41339" bIns="41339" numCol="1" spcCol="1270" anchor="ctr" anchorCtr="0">
          <a:noAutofit/>
        </a:bodyPr>
        <a:lstStyle/>
        <a:p>
          <a:pPr marL="0" lvl="0" indent="0" algn="ctr" defTabSz="1377950" latinLnBrk="1">
            <a:lnSpc>
              <a:spcPct val="90000"/>
            </a:lnSpc>
            <a:spcBef>
              <a:spcPct val="0"/>
            </a:spcBef>
            <a:spcAft>
              <a:spcPct val="35000"/>
            </a:spcAft>
            <a:buNone/>
          </a:pPr>
          <a:r>
            <a:rPr lang="en-US" altLang="ko-KR" sz="3100" b="1" kern="1200" dirty="0">
              <a:ln w="3175">
                <a:noFill/>
              </a:ln>
              <a:solidFill>
                <a:schemeClr val="bg1"/>
              </a:solidFill>
            </a:rPr>
            <a:t>3</a:t>
          </a:r>
        </a:p>
      </dsp:txBody>
      <dsp:txXfrm>
        <a:off x="6982206" y="309538"/>
        <a:ext cx="1102128" cy="734751"/>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FDF022-0218-4EAD-850A-D49ABCED9F27}" type="datetimeFigureOut">
              <a:rPr lang="ko-KR" altLang="en-US" smtClean="0"/>
              <a:t>2022-07-03</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9BF8E2-2E37-45F2-9215-5017D3B0B6A9}" type="slidenum">
              <a:rPr lang="ko-KR" altLang="en-US" smtClean="0"/>
              <a:t>‹#›</a:t>
            </a:fld>
            <a:endParaRPr lang="ko-KR" altLang="en-US"/>
          </a:p>
        </p:txBody>
      </p:sp>
    </p:spTree>
    <p:extLst>
      <p:ext uri="{BB962C8B-B14F-4D97-AF65-F5344CB8AC3E}">
        <p14:creationId xmlns:p14="http://schemas.microsoft.com/office/powerpoint/2010/main" val="2264945977"/>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안녕하세요 저는 </a:t>
            </a:r>
            <a:r>
              <a:rPr lang="ko-KR" altLang="en-US" dirty="0" err="1"/>
              <a:t>리눅스</a:t>
            </a:r>
            <a:r>
              <a:rPr lang="ko-KR" altLang="en-US" dirty="0"/>
              <a:t> 활용 실습 프로젝트 발표를 맡은 </a:t>
            </a:r>
            <a:r>
              <a:rPr lang="en-US" altLang="ko-KR" dirty="0"/>
              <a:t>OO</a:t>
            </a:r>
            <a:r>
              <a:rPr lang="ko-KR" altLang="en-US" dirty="0"/>
              <a:t>입니다</a:t>
            </a:r>
            <a:r>
              <a:rPr lang="en-US" altLang="ko-KR" dirty="0"/>
              <a:t>. </a:t>
            </a:r>
            <a:r>
              <a:rPr lang="ko-KR" altLang="en-US" dirty="0"/>
              <a:t>오늘 저희가 발표할 주제는 </a:t>
            </a:r>
            <a:r>
              <a:rPr lang="en-US" altLang="ko-KR" dirty="0"/>
              <a:t>BFS</a:t>
            </a:r>
            <a:r>
              <a:rPr lang="ko-KR" altLang="en-US" dirty="0"/>
              <a:t>를 활용한 웹 </a:t>
            </a:r>
            <a:r>
              <a:rPr lang="ko-KR" altLang="en-US" dirty="0" err="1"/>
              <a:t>크롤러</a:t>
            </a:r>
            <a:r>
              <a:rPr lang="ko-KR" altLang="en-US" dirty="0"/>
              <a:t> 입니다</a:t>
            </a:r>
            <a:r>
              <a:rPr lang="en-US" altLang="ko-KR" dirty="0"/>
              <a:t>.</a:t>
            </a:r>
          </a:p>
        </p:txBody>
      </p:sp>
      <p:sp>
        <p:nvSpPr>
          <p:cNvPr id="4" name="슬라이드 번호 개체 틀 3"/>
          <p:cNvSpPr>
            <a:spLocks noGrp="1"/>
          </p:cNvSpPr>
          <p:nvPr>
            <p:ph type="sldNum" sz="quarter" idx="10"/>
          </p:nvPr>
        </p:nvSpPr>
        <p:spPr/>
        <p:txBody>
          <a:bodyPr/>
          <a:lstStyle/>
          <a:p>
            <a:fld id="{789BF8E2-2E37-45F2-9215-5017D3B0B6A9}" type="slidenum">
              <a:rPr lang="ko-KR" altLang="en-US" smtClean="0"/>
              <a:t>1</a:t>
            </a:fld>
            <a:endParaRPr lang="ko-KR" altLang="en-US"/>
          </a:p>
        </p:txBody>
      </p:sp>
    </p:spTree>
    <p:extLst>
      <p:ext uri="{BB962C8B-B14F-4D97-AF65-F5344CB8AC3E}">
        <p14:creationId xmlns:p14="http://schemas.microsoft.com/office/powerpoint/2010/main" val="10143704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테스트 사이트의 구조도 입니다</a:t>
            </a:r>
            <a:r>
              <a:rPr lang="en-US" altLang="ko-KR" dirty="0"/>
              <a:t>.</a:t>
            </a:r>
          </a:p>
          <a:p>
            <a:r>
              <a:rPr lang="ko-KR" altLang="en-US" dirty="0" err="1"/>
              <a:t>최상단</a:t>
            </a:r>
            <a:r>
              <a:rPr lang="ko-KR" altLang="en-US" dirty="0"/>
              <a:t> </a:t>
            </a:r>
            <a:r>
              <a:rPr lang="en-US" altLang="ko-KR" dirty="0"/>
              <a:t>Web Page</a:t>
            </a:r>
            <a:r>
              <a:rPr lang="ko-KR" altLang="en-US" dirty="0"/>
              <a:t>라고 표시된 부분</a:t>
            </a:r>
            <a:r>
              <a:rPr lang="en-US" altLang="ko-KR" dirty="0"/>
              <a:t>, </a:t>
            </a:r>
            <a:r>
              <a:rPr lang="ko-KR" altLang="en-US" dirty="0"/>
              <a:t>저 부분은 </a:t>
            </a:r>
            <a:r>
              <a:rPr lang="en-US" altLang="ko-KR" dirty="0"/>
              <a:t>index.html </a:t>
            </a:r>
            <a:r>
              <a:rPr lang="ko-KR" altLang="en-US" dirty="0"/>
              <a:t>메인 페이지를 의미하며 깊이 </a:t>
            </a:r>
            <a:r>
              <a:rPr lang="en-US" altLang="ko-KR" dirty="0"/>
              <a:t>0</a:t>
            </a:r>
            <a:r>
              <a:rPr lang="ko-KR" altLang="en-US" dirty="0"/>
              <a:t>이고</a:t>
            </a:r>
            <a:r>
              <a:rPr lang="en-US" altLang="ko-KR" dirty="0"/>
              <a:t>,</a:t>
            </a:r>
            <a:r>
              <a:rPr lang="ko-KR" altLang="en-US" baseline="0" dirty="0"/>
              <a:t> 그 아래로 각 항목마다 </a:t>
            </a:r>
            <a:r>
              <a:rPr lang="en-US" altLang="ko-KR" baseline="0" dirty="0"/>
              <a:t>3</a:t>
            </a:r>
            <a:r>
              <a:rPr lang="ko-KR" altLang="en-US" baseline="0" dirty="0"/>
              <a:t>개씩 다른 페이지로 연결되어있는 형태로 총 깊이 </a:t>
            </a:r>
            <a:r>
              <a:rPr lang="en-US" altLang="ko-KR" baseline="0" dirty="0"/>
              <a:t>2</a:t>
            </a:r>
            <a:r>
              <a:rPr lang="ko-KR" altLang="en-US" baseline="0" dirty="0"/>
              <a:t>에 </a:t>
            </a:r>
            <a:r>
              <a:rPr lang="en-US" altLang="ko-KR" baseline="0" dirty="0"/>
              <a:t>12</a:t>
            </a:r>
            <a:r>
              <a:rPr lang="ko-KR" altLang="en-US" baseline="0" dirty="0"/>
              <a:t>개의 페이지가 존재하는 구조입니다</a:t>
            </a:r>
            <a:r>
              <a:rPr lang="en-US" altLang="ko-KR" baseline="0" dirty="0"/>
              <a:t>.</a:t>
            </a:r>
            <a:endParaRPr lang="ko-KR" altLang="en-US" dirty="0"/>
          </a:p>
        </p:txBody>
      </p:sp>
      <p:sp>
        <p:nvSpPr>
          <p:cNvPr id="4" name="슬라이드 번호 개체 틀 3"/>
          <p:cNvSpPr>
            <a:spLocks noGrp="1"/>
          </p:cNvSpPr>
          <p:nvPr>
            <p:ph type="sldNum" sz="quarter" idx="10"/>
          </p:nvPr>
        </p:nvSpPr>
        <p:spPr/>
        <p:txBody>
          <a:bodyPr/>
          <a:lstStyle/>
          <a:p>
            <a:fld id="{789BF8E2-2E37-45F2-9215-5017D3B0B6A9}" type="slidenum">
              <a:rPr lang="ko-KR" altLang="en-US" smtClean="0"/>
              <a:t>10</a:t>
            </a:fld>
            <a:endParaRPr lang="ko-KR" altLang="en-US"/>
          </a:p>
        </p:txBody>
      </p:sp>
    </p:spTree>
    <p:extLst>
      <p:ext uri="{BB962C8B-B14F-4D97-AF65-F5344CB8AC3E}">
        <p14:creationId xmlns:p14="http://schemas.microsoft.com/office/powerpoint/2010/main" val="14360015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다음은 소스 코드입니다</a:t>
            </a:r>
            <a:r>
              <a:rPr lang="en-US" altLang="ko-KR" dirty="0"/>
              <a:t>. </a:t>
            </a:r>
            <a:r>
              <a:rPr lang="ko-KR" altLang="en-US" dirty="0"/>
              <a:t>먼저</a:t>
            </a:r>
            <a:r>
              <a:rPr lang="en-US" altLang="ko-KR" dirty="0"/>
              <a:t>, </a:t>
            </a:r>
            <a:r>
              <a:rPr lang="ko-KR" altLang="en-US" dirty="0"/>
              <a:t>맨 처음 부분에 </a:t>
            </a:r>
            <a:r>
              <a:rPr lang="en-US" altLang="ko-KR" dirty="0"/>
              <a:t>BFS </a:t>
            </a:r>
            <a:r>
              <a:rPr lang="ko-KR" altLang="en-US" dirty="0"/>
              <a:t>알고리즘을 위한 </a:t>
            </a:r>
            <a:r>
              <a:rPr lang="en-US" altLang="ko-KR" dirty="0"/>
              <a:t>queue </a:t>
            </a:r>
            <a:r>
              <a:rPr lang="ko-KR" altLang="en-US" dirty="0"/>
              <a:t>배열을 선언했습니다</a:t>
            </a:r>
            <a:r>
              <a:rPr lang="en-US" altLang="ko-KR" dirty="0"/>
              <a:t>. </a:t>
            </a:r>
          </a:p>
        </p:txBody>
      </p:sp>
      <p:sp>
        <p:nvSpPr>
          <p:cNvPr id="4" name="슬라이드 번호 개체 틀 3"/>
          <p:cNvSpPr>
            <a:spLocks noGrp="1"/>
          </p:cNvSpPr>
          <p:nvPr>
            <p:ph type="sldNum" sz="quarter" idx="5"/>
          </p:nvPr>
        </p:nvSpPr>
        <p:spPr/>
        <p:txBody>
          <a:bodyPr/>
          <a:lstStyle/>
          <a:p>
            <a:fld id="{789BF8E2-2E37-45F2-9215-5017D3B0B6A9}" type="slidenum">
              <a:rPr lang="ko-KR" altLang="en-US" smtClean="0"/>
              <a:t>11</a:t>
            </a:fld>
            <a:endParaRPr lang="ko-KR" altLang="en-US"/>
          </a:p>
        </p:txBody>
      </p:sp>
    </p:spTree>
    <p:extLst>
      <p:ext uri="{BB962C8B-B14F-4D97-AF65-F5344CB8AC3E}">
        <p14:creationId xmlns:p14="http://schemas.microsoft.com/office/powerpoint/2010/main" val="42245503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dirty="0"/>
              <a:t>다음은 소스 코드의 주요 함수인 </a:t>
            </a:r>
            <a:r>
              <a:rPr lang="en-US" altLang="ko-KR" dirty="0" err="1"/>
              <a:t>get_link_list</a:t>
            </a:r>
            <a:r>
              <a:rPr lang="ko-KR" altLang="en-US" dirty="0"/>
              <a:t>와 </a:t>
            </a:r>
            <a:r>
              <a:rPr lang="en-US" altLang="ko-KR" dirty="0" err="1"/>
              <a:t>bfs</a:t>
            </a:r>
            <a:r>
              <a:rPr lang="ko-KR" altLang="en-US" dirty="0"/>
              <a:t> 입니다</a:t>
            </a:r>
            <a:r>
              <a:rPr lang="en-US" altLang="ko-KR" dirty="0"/>
              <a:t>. </a:t>
            </a:r>
            <a:r>
              <a:rPr lang="ko-KR" altLang="en-US" dirty="0"/>
              <a:t>먼저</a:t>
            </a:r>
            <a:r>
              <a:rPr lang="en-US" altLang="ko-KR" dirty="0"/>
              <a:t>, </a:t>
            </a:r>
            <a:r>
              <a:rPr lang="en-US" altLang="ko-KR" dirty="0" err="1"/>
              <a:t>get_link_list</a:t>
            </a:r>
            <a:r>
              <a:rPr lang="en-US" altLang="ko-KR" dirty="0"/>
              <a:t> </a:t>
            </a:r>
            <a:r>
              <a:rPr lang="ko-KR" altLang="en-US" dirty="0"/>
              <a:t>함수는 </a:t>
            </a:r>
            <a:r>
              <a:rPr lang="en-US" altLang="ko-KR" dirty="0" err="1"/>
              <a:t>url</a:t>
            </a:r>
            <a:r>
              <a:rPr lang="ko-KR" altLang="en-US" dirty="0"/>
              <a:t>을 제공하면 그 사이트의 모든 링크 주소를 가져와서 배열에 저장하는 함수이며</a:t>
            </a:r>
            <a:r>
              <a:rPr lang="en-US" altLang="ko-KR" dirty="0"/>
              <a:t>, </a:t>
            </a:r>
            <a:r>
              <a:rPr lang="ko-KR" altLang="en-US" dirty="0"/>
              <a:t>현재 다운로드중인 </a:t>
            </a:r>
            <a:r>
              <a:rPr lang="en-US" altLang="ko-KR" dirty="0" err="1"/>
              <a:t>url</a:t>
            </a:r>
            <a:r>
              <a:rPr lang="ko-KR" altLang="en-US" dirty="0"/>
              <a:t>이 무엇인지 출력하는 기능과 새로 발견한 </a:t>
            </a:r>
            <a:r>
              <a:rPr lang="en-US" altLang="ko-KR" dirty="0" err="1"/>
              <a:t>url</a:t>
            </a:r>
            <a:r>
              <a:rPr lang="ko-KR" altLang="en-US" dirty="0"/>
              <a:t>의 수를 출력하는 기능도 있습니다</a:t>
            </a:r>
            <a:r>
              <a:rPr lang="en-US" altLang="ko-KR" dirty="0"/>
              <a:t>. </a:t>
            </a:r>
            <a:r>
              <a:rPr lang="ko-KR" altLang="en-US" dirty="0"/>
              <a:t>이 </a:t>
            </a:r>
            <a:r>
              <a:rPr lang="en-US" altLang="ko-KR" dirty="0" err="1"/>
              <a:t>get_link_list</a:t>
            </a:r>
            <a:r>
              <a:rPr lang="en-US" altLang="ko-KR" dirty="0"/>
              <a:t> </a:t>
            </a:r>
            <a:r>
              <a:rPr lang="ko-KR" altLang="en-US" dirty="0"/>
              <a:t>함수는 뒤에 나오는 </a:t>
            </a:r>
            <a:r>
              <a:rPr lang="en-US" altLang="ko-KR" dirty="0" err="1"/>
              <a:t>bfs</a:t>
            </a:r>
            <a:r>
              <a:rPr lang="en-US" altLang="ko-KR" dirty="0"/>
              <a:t> </a:t>
            </a:r>
            <a:r>
              <a:rPr lang="ko-KR" altLang="en-US" dirty="0"/>
              <a:t>함수에 사용됩니다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789BF8E2-2E37-45F2-9215-5017D3B0B6A9}" type="slidenum">
              <a:rPr lang="ko-KR" altLang="en-US" smtClean="0"/>
              <a:t>12</a:t>
            </a:fld>
            <a:endParaRPr lang="ko-KR" altLang="en-US"/>
          </a:p>
        </p:txBody>
      </p:sp>
    </p:spTree>
    <p:extLst>
      <p:ext uri="{BB962C8B-B14F-4D97-AF65-F5344CB8AC3E}">
        <p14:creationId xmlns:p14="http://schemas.microsoft.com/office/powerpoint/2010/main" val="36999860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다음으로 </a:t>
            </a:r>
            <a:r>
              <a:rPr lang="en-US" altLang="ko-KR" dirty="0" err="1"/>
              <a:t>bfs</a:t>
            </a:r>
            <a:r>
              <a:rPr lang="en-US" altLang="ko-KR" dirty="0"/>
              <a:t> </a:t>
            </a:r>
            <a:r>
              <a:rPr lang="ko-KR" altLang="en-US" dirty="0"/>
              <a:t>함수에 대해 설명하겠습니다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789BF8E2-2E37-45F2-9215-5017D3B0B6A9}" type="slidenum">
              <a:rPr lang="ko-KR" altLang="en-US" smtClean="0"/>
              <a:t>13</a:t>
            </a:fld>
            <a:endParaRPr lang="ko-KR" altLang="en-US"/>
          </a:p>
        </p:txBody>
      </p:sp>
    </p:spTree>
    <p:extLst>
      <p:ext uri="{BB962C8B-B14F-4D97-AF65-F5344CB8AC3E}">
        <p14:creationId xmlns:p14="http://schemas.microsoft.com/office/powerpoint/2010/main" val="22126507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앞서 말씀드림 </a:t>
            </a:r>
            <a:r>
              <a:rPr lang="en-US" altLang="ko-KR" dirty="0" err="1"/>
              <a:t>bfs</a:t>
            </a:r>
            <a:r>
              <a:rPr lang="en-US" altLang="ko-KR" dirty="0"/>
              <a:t> </a:t>
            </a:r>
            <a:r>
              <a:rPr lang="ko-KR" altLang="en-US" dirty="0"/>
              <a:t>알고리즘 방식을 구현한 함수로</a:t>
            </a:r>
            <a:r>
              <a:rPr lang="en-US" altLang="ko-KR" dirty="0"/>
              <a:t>, </a:t>
            </a:r>
            <a:r>
              <a:rPr lang="ko-KR" altLang="en-US" dirty="0"/>
              <a:t>이 함수에는 </a:t>
            </a:r>
            <a:r>
              <a:rPr lang="en-US" altLang="ko-KR" dirty="0" err="1"/>
              <a:t>get_link_list</a:t>
            </a:r>
            <a:r>
              <a:rPr lang="en-US" altLang="ko-KR" dirty="0"/>
              <a:t> </a:t>
            </a:r>
            <a:r>
              <a:rPr lang="ko-KR" altLang="en-US" dirty="0"/>
              <a:t>함수가 포함되어 있으며</a:t>
            </a:r>
            <a:r>
              <a:rPr lang="en-US" altLang="ko-KR" dirty="0"/>
              <a:t>, </a:t>
            </a:r>
            <a:r>
              <a:rPr lang="en-US" altLang="ko-KR" dirty="0" err="1"/>
              <a:t>get_link_list</a:t>
            </a:r>
            <a:r>
              <a:rPr lang="en-US" altLang="ko-KR" dirty="0"/>
              <a:t> </a:t>
            </a:r>
            <a:r>
              <a:rPr lang="ko-KR" altLang="en-US" dirty="0"/>
              <a:t>호출 이후 전역변수 배열안에 담겨있는 데이터를 </a:t>
            </a:r>
            <a:r>
              <a:rPr lang="en-US" altLang="ko-KR" dirty="0"/>
              <a:t>queue</a:t>
            </a:r>
            <a:r>
              <a:rPr lang="ko-KR" altLang="en-US" dirty="0"/>
              <a:t>로 끌어와서 저장합니다</a:t>
            </a:r>
            <a:r>
              <a:rPr lang="en-US" altLang="ko-KR" dirty="0"/>
              <a:t>. </a:t>
            </a:r>
            <a:r>
              <a:rPr lang="ko-KR" altLang="en-US" dirty="0"/>
              <a:t>현재 </a:t>
            </a:r>
            <a:r>
              <a:rPr lang="en-US" altLang="ko-KR" dirty="0"/>
              <a:t>queue</a:t>
            </a:r>
            <a:r>
              <a:rPr lang="ko-KR" altLang="en-US" dirty="0"/>
              <a:t>의 항목 개수를 표시하고</a:t>
            </a:r>
            <a:r>
              <a:rPr lang="en-US" altLang="ko-KR" dirty="0"/>
              <a:t>, </a:t>
            </a:r>
            <a:r>
              <a:rPr lang="ko-KR" altLang="en-US" dirty="0"/>
              <a:t>지정한 폴더에 웹 소스를 다운로드 받는 역할을 합니다</a:t>
            </a:r>
            <a:r>
              <a:rPr lang="en-US" altLang="ko-KR" dirty="0"/>
              <a:t>.</a:t>
            </a:r>
          </a:p>
          <a:p>
            <a:r>
              <a:rPr lang="ko-KR" altLang="en-US" dirty="0"/>
              <a:t>웹 소스를 다운로드 받는 기능은 우분투 기본으로 제공되는 명령어인 </a:t>
            </a:r>
            <a:r>
              <a:rPr lang="en-US" altLang="ko-KR" dirty="0" err="1"/>
              <a:t>wget</a:t>
            </a:r>
            <a:r>
              <a:rPr lang="en-US" altLang="ko-KR" dirty="0"/>
              <a:t> </a:t>
            </a:r>
            <a:r>
              <a:rPr lang="ko-KR" altLang="en-US" dirty="0"/>
              <a:t>을 사용했습니다</a:t>
            </a:r>
            <a:r>
              <a:rPr lang="en-US" altLang="ko-KR" dirty="0"/>
              <a:t>.</a:t>
            </a:r>
          </a:p>
          <a:p>
            <a:endParaRPr lang="en-US" altLang="ko-KR" dirty="0"/>
          </a:p>
          <a:p>
            <a:r>
              <a:rPr lang="ko-KR" altLang="en-US" dirty="0"/>
              <a:t>실제로 </a:t>
            </a:r>
            <a:r>
              <a:rPr lang="en-US" altLang="ko-KR" dirty="0" err="1"/>
              <a:t>bfs</a:t>
            </a:r>
            <a:r>
              <a:rPr lang="en-US" altLang="ko-KR" dirty="0"/>
              <a:t> </a:t>
            </a:r>
            <a:r>
              <a:rPr lang="ko-KR" altLang="en-US" dirty="0"/>
              <a:t>함수를 한번 호출하면 프로그램의 모든 기능이 실행됩니다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789BF8E2-2E37-45F2-9215-5017D3B0B6A9}" type="slidenum">
              <a:rPr lang="ko-KR" altLang="en-US" smtClean="0"/>
              <a:t>14</a:t>
            </a:fld>
            <a:endParaRPr lang="ko-KR" altLang="en-US"/>
          </a:p>
        </p:txBody>
      </p:sp>
    </p:spTree>
    <p:extLst>
      <p:ext uri="{BB962C8B-B14F-4D97-AF65-F5344CB8AC3E}">
        <p14:creationId xmlns:p14="http://schemas.microsoft.com/office/powerpoint/2010/main" val="31931366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왼쪽의 사진은 아까 전의 테스트 페이지에서 웹 </a:t>
            </a:r>
            <a:r>
              <a:rPr lang="ko-KR" altLang="en-US" dirty="0" err="1"/>
              <a:t>크롤러를</a:t>
            </a:r>
            <a:r>
              <a:rPr lang="ko-KR" altLang="en-US" dirty="0"/>
              <a:t> 돌린 예제입니다</a:t>
            </a:r>
            <a:r>
              <a:rPr lang="en-US" altLang="ko-KR" dirty="0"/>
              <a:t>.</a:t>
            </a:r>
          </a:p>
          <a:p>
            <a:r>
              <a:rPr lang="ko-KR" altLang="en-US" dirty="0"/>
              <a:t>위 </a:t>
            </a:r>
            <a:r>
              <a:rPr lang="en-US" altLang="ko-KR" dirty="0"/>
              <a:t>Queue</a:t>
            </a:r>
            <a:r>
              <a:rPr lang="ko-KR" altLang="en-US" dirty="0"/>
              <a:t>는 다운로드 </a:t>
            </a:r>
            <a:r>
              <a:rPr lang="ko-KR" altLang="en-US" dirty="0" err="1"/>
              <a:t>해야할</a:t>
            </a:r>
            <a:r>
              <a:rPr lang="ko-KR" altLang="en-US" dirty="0"/>
              <a:t> </a:t>
            </a:r>
            <a:r>
              <a:rPr lang="en-US" altLang="ko-KR" dirty="0" err="1"/>
              <a:t>url</a:t>
            </a:r>
            <a:r>
              <a:rPr lang="ko-KR" altLang="en-US" dirty="0"/>
              <a:t>을 담는 곳이고</a:t>
            </a:r>
            <a:r>
              <a:rPr lang="en-US" altLang="ko-KR" dirty="0"/>
              <a:t>,</a:t>
            </a:r>
            <a:r>
              <a:rPr lang="ko-KR" altLang="en-US" dirty="0"/>
              <a:t> 밑에 </a:t>
            </a:r>
            <a:r>
              <a:rPr lang="en-US" altLang="ko-KR" dirty="0"/>
              <a:t>Download </a:t>
            </a:r>
            <a:r>
              <a:rPr lang="ko-KR" altLang="en-US" dirty="0"/>
              <a:t>부분은 실제로 다운로드가 처리되는 순서입니다</a:t>
            </a:r>
            <a:r>
              <a:rPr lang="en-US" altLang="ko-KR" dirty="0"/>
              <a:t>.</a:t>
            </a:r>
          </a:p>
          <a:p>
            <a:endParaRPr lang="en-US" altLang="ko-KR" dirty="0"/>
          </a:p>
          <a:p>
            <a:r>
              <a:rPr lang="ko-KR" altLang="en-US" dirty="0"/>
              <a:t>프로그램의 실행 결과 보면서 경과에 따라 설명하겠습니다</a:t>
            </a:r>
            <a:r>
              <a:rPr lang="en-US" altLang="ko-KR" dirty="0"/>
              <a:t>. </a:t>
            </a:r>
            <a:r>
              <a:rPr lang="ko-KR" altLang="en-US" dirty="0"/>
              <a:t>먼저</a:t>
            </a:r>
            <a:r>
              <a:rPr lang="en-US" altLang="ko-KR" dirty="0"/>
              <a:t>, </a:t>
            </a:r>
            <a:r>
              <a:rPr lang="ko-KR" altLang="en-US" dirty="0"/>
              <a:t>메인 페이지에는 </a:t>
            </a:r>
            <a:r>
              <a:rPr lang="en-US" altLang="ko-KR" dirty="0"/>
              <a:t>page 1, 2, 3</a:t>
            </a:r>
            <a:r>
              <a:rPr lang="ko-KR" altLang="en-US" dirty="0"/>
              <a:t>이 있습니다</a:t>
            </a:r>
            <a:r>
              <a:rPr lang="en-US" altLang="ko-KR" dirty="0"/>
              <a:t>. </a:t>
            </a:r>
            <a:r>
              <a:rPr lang="ko-KR" altLang="en-US" dirty="0"/>
              <a:t>이 </a:t>
            </a:r>
            <a:r>
              <a:rPr lang="en-US" altLang="ko-KR" dirty="0"/>
              <a:t>3</a:t>
            </a:r>
            <a:r>
              <a:rPr lang="ko-KR" altLang="en-US" dirty="0"/>
              <a:t>개의 페이지를 찾은 후 큐에 저장하게 되고</a:t>
            </a:r>
            <a:r>
              <a:rPr lang="en-US" altLang="ko-KR" dirty="0"/>
              <a:t>, </a:t>
            </a:r>
            <a:r>
              <a:rPr lang="ko-KR" altLang="en-US" dirty="0"/>
              <a:t>따라서 </a:t>
            </a:r>
            <a:r>
              <a:rPr lang="en-US" altLang="ko-KR" dirty="0" err="1"/>
              <a:t>new_url_founded</a:t>
            </a:r>
            <a:r>
              <a:rPr lang="ko-KR" altLang="en-US" dirty="0"/>
              <a:t>와 </a:t>
            </a:r>
            <a:r>
              <a:rPr lang="en-US" altLang="ko-KR" dirty="0"/>
              <a:t>download queue count</a:t>
            </a:r>
            <a:r>
              <a:rPr lang="ko-KR" altLang="en-US" dirty="0"/>
              <a:t>는 </a:t>
            </a:r>
            <a:r>
              <a:rPr lang="en-US" altLang="ko-KR" dirty="0"/>
              <a:t>3</a:t>
            </a:r>
            <a:r>
              <a:rPr lang="ko-KR" altLang="en-US" dirty="0"/>
              <a:t>이 됩니다</a:t>
            </a:r>
            <a:r>
              <a:rPr lang="en-US" altLang="ko-KR" dirty="0"/>
              <a:t>. </a:t>
            </a:r>
            <a:r>
              <a:rPr lang="ko-KR" altLang="en-US" dirty="0"/>
              <a:t>그리고 </a:t>
            </a:r>
            <a:r>
              <a:rPr lang="en-US" altLang="ko-KR" dirty="0"/>
              <a:t>queue</a:t>
            </a:r>
            <a:r>
              <a:rPr lang="ko-KR" altLang="en-US" dirty="0"/>
              <a:t>에 가장 먼저 들어온 </a:t>
            </a:r>
            <a:r>
              <a:rPr lang="en-US" altLang="ko-KR" dirty="0"/>
              <a:t>page 1</a:t>
            </a:r>
            <a:r>
              <a:rPr lang="ko-KR" altLang="en-US" dirty="0"/>
              <a:t>을 가장 먼저 다운로드 받기 때문에 첫 </a:t>
            </a:r>
            <a:r>
              <a:rPr lang="en-US" altLang="ko-KR" dirty="0" err="1"/>
              <a:t>target_url</a:t>
            </a:r>
            <a:r>
              <a:rPr lang="ko-KR" altLang="en-US" dirty="0"/>
              <a:t>은 </a:t>
            </a:r>
            <a:r>
              <a:rPr lang="en-US" altLang="ko-KR" dirty="0"/>
              <a:t>page 1</a:t>
            </a:r>
            <a:r>
              <a:rPr lang="ko-KR" altLang="en-US" dirty="0"/>
              <a:t>이 되고</a:t>
            </a:r>
            <a:r>
              <a:rPr lang="en-US" altLang="ko-KR" dirty="0"/>
              <a:t>, page 1</a:t>
            </a:r>
            <a:r>
              <a:rPr lang="ko-KR" altLang="en-US" dirty="0"/>
              <a:t>은 다운로드 폴더에 저장되게 됩니다</a:t>
            </a:r>
            <a:r>
              <a:rPr lang="en-US" altLang="ko-KR" dirty="0"/>
              <a:t>. </a:t>
            </a:r>
            <a:r>
              <a:rPr lang="ko-KR" altLang="en-US" dirty="0"/>
              <a:t>그 다음 </a:t>
            </a:r>
            <a:r>
              <a:rPr lang="en-US" altLang="ko-KR" dirty="0"/>
              <a:t>page 1 </a:t>
            </a:r>
            <a:r>
              <a:rPr lang="ko-KR" altLang="en-US" dirty="0"/>
              <a:t>내부의 </a:t>
            </a:r>
            <a:r>
              <a:rPr lang="en-US" altLang="ko-KR" dirty="0"/>
              <a:t>page 4, 5, 6</a:t>
            </a:r>
            <a:r>
              <a:rPr lang="ko-KR" altLang="en-US" dirty="0"/>
              <a:t>을 찾게 되기 때문에 </a:t>
            </a:r>
            <a:r>
              <a:rPr lang="en-US" altLang="ko-KR" dirty="0" err="1"/>
              <a:t>new_url_founded</a:t>
            </a:r>
            <a:r>
              <a:rPr lang="ko-KR" altLang="en-US" dirty="0"/>
              <a:t>의 값은 </a:t>
            </a:r>
            <a:r>
              <a:rPr lang="en-US" altLang="ko-KR" dirty="0"/>
              <a:t>3</a:t>
            </a:r>
            <a:r>
              <a:rPr lang="ko-KR" altLang="en-US" dirty="0"/>
              <a:t>이고</a:t>
            </a:r>
            <a:r>
              <a:rPr lang="en-US" altLang="ko-KR" dirty="0"/>
              <a:t>, </a:t>
            </a:r>
            <a:r>
              <a:rPr lang="ko-KR" altLang="en-US" dirty="0"/>
              <a:t>이 </a:t>
            </a:r>
            <a:r>
              <a:rPr lang="en-US" altLang="ko-KR" dirty="0"/>
              <a:t>3</a:t>
            </a:r>
            <a:r>
              <a:rPr lang="ko-KR" altLang="en-US" dirty="0"/>
              <a:t>개의 페이지가 </a:t>
            </a:r>
            <a:r>
              <a:rPr lang="en-US" altLang="ko-KR" dirty="0"/>
              <a:t>queue</a:t>
            </a:r>
            <a:r>
              <a:rPr lang="ko-KR" altLang="en-US" dirty="0"/>
              <a:t>에 들어가기 때문에 이미 다운로드가 완료되어 </a:t>
            </a:r>
            <a:r>
              <a:rPr lang="en-US" altLang="ko-KR" dirty="0"/>
              <a:t>queue</a:t>
            </a:r>
            <a:r>
              <a:rPr lang="ko-KR" altLang="en-US" dirty="0"/>
              <a:t>에서 사라진 </a:t>
            </a:r>
            <a:r>
              <a:rPr lang="en-US" altLang="ko-KR" dirty="0"/>
              <a:t>page 1</a:t>
            </a:r>
            <a:r>
              <a:rPr lang="ko-KR" altLang="en-US" dirty="0"/>
              <a:t>을 제외하고 </a:t>
            </a:r>
            <a:r>
              <a:rPr lang="en-US" altLang="ko-KR" dirty="0"/>
              <a:t>page 2, 3, 4, 5, 6</a:t>
            </a:r>
            <a:r>
              <a:rPr lang="ko-KR" altLang="en-US" dirty="0"/>
              <a:t>이 남아 </a:t>
            </a:r>
            <a:r>
              <a:rPr lang="en-US" altLang="ko-KR" dirty="0"/>
              <a:t>download queue count</a:t>
            </a:r>
            <a:r>
              <a:rPr lang="ko-KR" altLang="en-US" dirty="0"/>
              <a:t>는 </a:t>
            </a:r>
            <a:r>
              <a:rPr lang="en-US" altLang="ko-KR" dirty="0"/>
              <a:t>5</a:t>
            </a:r>
            <a:r>
              <a:rPr lang="ko-KR" altLang="en-US" dirty="0"/>
              <a:t>가 됩니다</a:t>
            </a:r>
            <a:r>
              <a:rPr lang="en-US" altLang="ko-KR" dirty="0"/>
              <a:t>. </a:t>
            </a:r>
            <a:r>
              <a:rPr lang="ko-KR" altLang="en-US" dirty="0"/>
              <a:t>그리고 </a:t>
            </a:r>
            <a:r>
              <a:rPr lang="en-US" altLang="ko-KR" dirty="0"/>
              <a:t>queue</a:t>
            </a:r>
            <a:r>
              <a:rPr lang="ko-KR" altLang="en-US" dirty="0"/>
              <a:t>에 남아 있는 페이지 중 가장 먼저 들어온 </a:t>
            </a:r>
            <a:r>
              <a:rPr lang="en-US" altLang="ko-KR" dirty="0"/>
              <a:t>page 2</a:t>
            </a:r>
            <a:r>
              <a:rPr lang="ko-KR" altLang="en-US" dirty="0"/>
              <a:t>가 다운로드 됩니다</a:t>
            </a:r>
            <a:r>
              <a:rPr lang="en-US" altLang="ko-KR" dirty="0"/>
              <a:t>. </a:t>
            </a:r>
            <a:r>
              <a:rPr lang="ko-KR" altLang="en-US" dirty="0"/>
              <a:t>그 다음 </a:t>
            </a:r>
            <a:r>
              <a:rPr lang="en-US" altLang="ko-KR" dirty="0"/>
              <a:t>page 2 </a:t>
            </a:r>
            <a:r>
              <a:rPr lang="ko-KR" altLang="en-US" dirty="0"/>
              <a:t>내부의 </a:t>
            </a:r>
            <a:r>
              <a:rPr lang="en-US" altLang="ko-KR" dirty="0"/>
              <a:t>page 7, 8, 9</a:t>
            </a:r>
            <a:r>
              <a:rPr lang="ko-KR" altLang="en-US" dirty="0"/>
              <a:t>를 찾게 되어 </a:t>
            </a:r>
            <a:r>
              <a:rPr lang="en-US" altLang="ko-KR" dirty="0" err="1"/>
              <a:t>new_url_founded</a:t>
            </a:r>
            <a:r>
              <a:rPr lang="ko-KR" altLang="en-US" dirty="0"/>
              <a:t>의 값은 </a:t>
            </a:r>
            <a:r>
              <a:rPr lang="en-US" altLang="ko-KR" dirty="0"/>
              <a:t>3</a:t>
            </a:r>
            <a:r>
              <a:rPr lang="ko-KR" altLang="en-US" dirty="0"/>
              <a:t>이고</a:t>
            </a:r>
            <a:r>
              <a:rPr lang="en-US" altLang="ko-KR" dirty="0"/>
              <a:t>, </a:t>
            </a:r>
            <a:r>
              <a:rPr lang="ko-KR" altLang="en-US" dirty="0"/>
              <a:t>이 </a:t>
            </a:r>
            <a:r>
              <a:rPr lang="en-US" altLang="ko-KR" dirty="0"/>
              <a:t>3</a:t>
            </a:r>
            <a:r>
              <a:rPr lang="ko-KR" altLang="en-US" dirty="0"/>
              <a:t>개의 페이지가 </a:t>
            </a:r>
            <a:r>
              <a:rPr lang="en-US" altLang="ko-KR" dirty="0"/>
              <a:t>queue</a:t>
            </a:r>
            <a:r>
              <a:rPr lang="ko-KR" altLang="en-US" dirty="0"/>
              <a:t>에 들어가면 이미 다운로드가 완료된 </a:t>
            </a:r>
            <a:r>
              <a:rPr lang="en-US" altLang="ko-KR" dirty="0"/>
              <a:t>page 2</a:t>
            </a:r>
            <a:r>
              <a:rPr lang="ko-KR" altLang="en-US" dirty="0"/>
              <a:t>를 제외한 </a:t>
            </a:r>
            <a:r>
              <a:rPr lang="en-US" altLang="ko-KR" dirty="0"/>
              <a:t>page 3, 4, 5, 6, 7, 8, 9</a:t>
            </a:r>
            <a:r>
              <a:rPr lang="ko-KR" altLang="en-US" dirty="0"/>
              <a:t>가 남아 </a:t>
            </a:r>
            <a:r>
              <a:rPr lang="en-US" altLang="ko-KR" dirty="0"/>
              <a:t>download queue count</a:t>
            </a:r>
            <a:r>
              <a:rPr lang="ko-KR" altLang="en-US" dirty="0"/>
              <a:t>는 </a:t>
            </a:r>
            <a:r>
              <a:rPr lang="en-US" altLang="ko-KR" dirty="0"/>
              <a:t>7</a:t>
            </a:r>
            <a:r>
              <a:rPr lang="ko-KR" altLang="en-US" dirty="0"/>
              <a:t>이 됩니다</a:t>
            </a:r>
            <a:r>
              <a:rPr lang="en-US" altLang="ko-KR" dirty="0"/>
              <a:t>. </a:t>
            </a:r>
            <a:r>
              <a:rPr lang="ko-KR" altLang="en-US" dirty="0"/>
              <a:t>같은 방식으로 </a:t>
            </a:r>
            <a:r>
              <a:rPr lang="en-US" altLang="ko-KR" dirty="0"/>
              <a:t>page 3 </a:t>
            </a:r>
            <a:r>
              <a:rPr lang="ko-KR" altLang="en-US" dirty="0"/>
              <a:t>내부의 </a:t>
            </a:r>
            <a:r>
              <a:rPr lang="en-US" altLang="ko-KR" dirty="0"/>
              <a:t>page 10, 11, 12</a:t>
            </a:r>
            <a:r>
              <a:rPr lang="ko-KR" altLang="en-US" dirty="0"/>
              <a:t>를 찾고 </a:t>
            </a:r>
            <a:r>
              <a:rPr lang="en-US" altLang="ko-KR" dirty="0"/>
              <a:t>queue</a:t>
            </a:r>
            <a:r>
              <a:rPr lang="ko-KR" altLang="en-US" dirty="0"/>
              <a:t>에 들어간 후</a:t>
            </a:r>
            <a:r>
              <a:rPr lang="en-US" altLang="ko-KR" dirty="0"/>
              <a:t>, queue</a:t>
            </a:r>
            <a:r>
              <a:rPr lang="ko-KR" altLang="en-US" dirty="0"/>
              <a:t>에서 </a:t>
            </a:r>
            <a:r>
              <a:rPr lang="en-US" altLang="ko-KR" dirty="0"/>
              <a:t>page 3</a:t>
            </a:r>
            <a:r>
              <a:rPr lang="ko-KR" altLang="en-US" dirty="0"/>
              <a:t>은 이미 제거된 상태기 때문에 </a:t>
            </a:r>
            <a:r>
              <a:rPr lang="en-US" altLang="ko-KR" dirty="0" err="1"/>
              <a:t>new_url_founde</a:t>
            </a:r>
            <a:r>
              <a:rPr lang="ko-KR" altLang="en-US" dirty="0"/>
              <a:t>의 값은 </a:t>
            </a:r>
            <a:r>
              <a:rPr lang="en-US" altLang="ko-KR" dirty="0"/>
              <a:t>3, download queue count</a:t>
            </a:r>
            <a:r>
              <a:rPr lang="ko-KR" altLang="en-US" dirty="0"/>
              <a:t>의 값은 </a:t>
            </a:r>
            <a:r>
              <a:rPr lang="en-US" altLang="ko-KR" dirty="0"/>
              <a:t>9</a:t>
            </a:r>
            <a:r>
              <a:rPr lang="ko-KR" altLang="en-US" dirty="0"/>
              <a:t>가 됩니다</a:t>
            </a:r>
            <a:r>
              <a:rPr lang="en-US" altLang="ko-KR" dirty="0"/>
              <a:t>. </a:t>
            </a:r>
            <a:r>
              <a:rPr lang="ko-KR" altLang="en-US" dirty="0"/>
              <a:t>그 후에는 새로 찾은 </a:t>
            </a:r>
            <a:r>
              <a:rPr lang="en-US" altLang="ko-KR" dirty="0" err="1"/>
              <a:t>url</a:t>
            </a:r>
            <a:r>
              <a:rPr lang="ko-KR" altLang="en-US" dirty="0"/>
              <a:t>이 없기 때문에 </a:t>
            </a:r>
            <a:r>
              <a:rPr lang="en-US" altLang="ko-KR" dirty="0" err="1"/>
              <a:t>new_url_founded</a:t>
            </a:r>
            <a:r>
              <a:rPr lang="ko-KR" altLang="en-US" dirty="0"/>
              <a:t>의 값은 </a:t>
            </a:r>
            <a:r>
              <a:rPr lang="en-US" altLang="ko-KR" dirty="0"/>
              <a:t>0</a:t>
            </a:r>
            <a:r>
              <a:rPr lang="ko-KR" altLang="en-US" dirty="0"/>
              <a:t>이고</a:t>
            </a:r>
            <a:r>
              <a:rPr lang="en-US" altLang="ko-KR" dirty="0"/>
              <a:t>, </a:t>
            </a:r>
            <a:r>
              <a:rPr lang="ko-KR" altLang="en-US" dirty="0"/>
              <a:t>따라서</a:t>
            </a:r>
            <a:r>
              <a:rPr lang="en-US" altLang="ko-KR" dirty="0"/>
              <a:t> </a:t>
            </a:r>
            <a:r>
              <a:rPr lang="ko-KR" altLang="en-US" dirty="0"/>
              <a:t>출력되지 않게 됩니다</a:t>
            </a:r>
            <a:r>
              <a:rPr lang="en-US" altLang="ko-KR" dirty="0"/>
              <a:t>. </a:t>
            </a:r>
            <a:r>
              <a:rPr lang="ko-KR" altLang="en-US" dirty="0"/>
              <a:t>이후로는 </a:t>
            </a:r>
            <a:r>
              <a:rPr lang="en-US" altLang="ko-KR" dirty="0"/>
              <a:t>queue</a:t>
            </a:r>
            <a:r>
              <a:rPr lang="ko-KR" altLang="en-US" dirty="0"/>
              <a:t>에 남아 있는 </a:t>
            </a:r>
            <a:r>
              <a:rPr lang="en-US" altLang="ko-KR" dirty="0"/>
              <a:t>page</a:t>
            </a:r>
            <a:r>
              <a:rPr lang="ko-KR" altLang="en-US" dirty="0"/>
              <a:t>들이 들어온 순서대로 하나씩 다운로드 되면서 </a:t>
            </a:r>
            <a:r>
              <a:rPr lang="en-US" altLang="ko-KR" dirty="0"/>
              <a:t>queue</a:t>
            </a:r>
            <a:r>
              <a:rPr lang="ko-KR" altLang="en-US" dirty="0"/>
              <a:t>의 항목 개수가 하나씩 줄어들고</a:t>
            </a:r>
            <a:r>
              <a:rPr lang="en-US" altLang="ko-KR" dirty="0"/>
              <a:t>, </a:t>
            </a:r>
            <a:r>
              <a:rPr lang="ko-KR" altLang="en-US" dirty="0"/>
              <a:t>마지막 </a:t>
            </a:r>
            <a:r>
              <a:rPr lang="en-US" altLang="ko-KR" dirty="0"/>
              <a:t>page</a:t>
            </a:r>
            <a:r>
              <a:rPr lang="ko-KR" altLang="en-US" dirty="0"/>
              <a:t>를 다운로드 받으면 </a:t>
            </a:r>
            <a:r>
              <a:rPr lang="en-US" altLang="ko-KR" dirty="0"/>
              <a:t>queue</a:t>
            </a:r>
            <a:r>
              <a:rPr lang="ko-KR" altLang="en-US" dirty="0"/>
              <a:t>가 </a:t>
            </a:r>
            <a:r>
              <a:rPr lang="ko-KR" altLang="en-US" dirty="0" err="1"/>
              <a:t>비어있게</a:t>
            </a:r>
            <a:r>
              <a:rPr lang="ko-KR" altLang="en-US" dirty="0"/>
              <a:t> 되기 때문에 프로그램이 종료됩니다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789BF8E2-2E37-45F2-9215-5017D3B0B6A9}" type="slidenum">
              <a:rPr lang="ko-KR" altLang="en-US" smtClean="0"/>
              <a:t>15</a:t>
            </a:fld>
            <a:endParaRPr lang="ko-KR" altLang="en-US"/>
          </a:p>
        </p:txBody>
      </p:sp>
    </p:spTree>
    <p:extLst>
      <p:ext uri="{BB962C8B-B14F-4D97-AF65-F5344CB8AC3E}">
        <p14:creationId xmlns:p14="http://schemas.microsoft.com/office/powerpoint/2010/main" val="30166707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마지막으로 역할 분담에 </a:t>
            </a:r>
            <a:r>
              <a:rPr lang="ko-KR" altLang="en-US" dirty="0" err="1"/>
              <a:t>있어선</a:t>
            </a:r>
            <a:r>
              <a:rPr lang="ko-KR" altLang="en-US" dirty="0"/>
              <a:t> 개발팀과 발표팀을 따로 나누어서 진행했습니다</a:t>
            </a:r>
            <a:r>
              <a:rPr lang="en-US" altLang="ko-KR" dirty="0"/>
              <a:t>. </a:t>
            </a:r>
            <a:r>
              <a:rPr lang="ko-KR" altLang="en-US" sz="1200" dirty="0">
                <a:solidFill>
                  <a:schemeClr val="bg1"/>
                </a:solidFill>
                <a:latin typeface="+mj-lt"/>
              </a:rPr>
              <a:t>박가흔</a:t>
            </a:r>
            <a:r>
              <a:rPr lang="en-US" altLang="ko-KR" sz="1200" dirty="0">
                <a:solidFill>
                  <a:schemeClr val="bg1"/>
                </a:solidFill>
                <a:latin typeface="+mj-lt"/>
              </a:rPr>
              <a:t>, </a:t>
            </a:r>
            <a:r>
              <a:rPr lang="ko-KR" altLang="en-US" sz="1200" dirty="0" err="1">
                <a:solidFill>
                  <a:schemeClr val="bg1"/>
                </a:solidFill>
                <a:latin typeface="+mj-lt"/>
              </a:rPr>
              <a:t>이주송</a:t>
            </a:r>
            <a:r>
              <a:rPr lang="ko-KR" altLang="en-US" sz="1200" dirty="0">
                <a:solidFill>
                  <a:schemeClr val="bg1"/>
                </a:solidFill>
                <a:latin typeface="+mj-lt"/>
              </a:rPr>
              <a:t> 학우분이 개발팀을 맡았고 최지원</a:t>
            </a:r>
            <a:r>
              <a:rPr lang="en-US" altLang="ko-KR" sz="1200" dirty="0">
                <a:solidFill>
                  <a:schemeClr val="bg1"/>
                </a:solidFill>
                <a:latin typeface="+mj-lt"/>
              </a:rPr>
              <a:t>, </a:t>
            </a:r>
            <a:r>
              <a:rPr lang="ko-KR" altLang="en-US" sz="1200" dirty="0">
                <a:solidFill>
                  <a:schemeClr val="bg1"/>
                </a:solidFill>
                <a:latin typeface="+mj-lt"/>
              </a:rPr>
              <a:t>성민규 학우분이 발표팀을 맡았습니다</a:t>
            </a:r>
            <a:r>
              <a:rPr lang="en-US" altLang="ko-KR" sz="1200" dirty="0">
                <a:solidFill>
                  <a:schemeClr val="bg1"/>
                </a:solidFill>
                <a:latin typeface="+mj-lt"/>
              </a:rPr>
              <a:t>.</a:t>
            </a:r>
          </a:p>
          <a:p>
            <a:r>
              <a:rPr lang="ko-KR" altLang="en-US" sz="1200" dirty="0">
                <a:solidFill>
                  <a:schemeClr val="bg1"/>
                </a:solidFill>
                <a:latin typeface="+mj-lt"/>
              </a:rPr>
              <a:t>개발팀에서 먼저 개발하고</a:t>
            </a:r>
            <a:r>
              <a:rPr lang="en-US" altLang="ko-KR" sz="1200" dirty="0">
                <a:solidFill>
                  <a:schemeClr val="bg1"/>
                </a:solidFill>
                <a:latin typeface="+mj-lt"/>
              </a:rPr>
              <a:t>, </a:t>
            </a:r>
            <a:r>
              <a:rPr lang="ko-KR" altLang="en-US" sz="1200" dirty="0" err="1">
                <a:solidFill>
                  <a:schemeClr val="bg1"/>
                </a:solidFill>
                <a:latin typeface="+mj-lt"/>
              </a:rPr>
              <a:t>발표팀</a:t>
            </a:r>
            <a:r>
              <a:rPr lang="ko-KR" altLang="en-US" sz="1200" dirty="0">
                <a:solidFill>
                  <a:schemeClr val="bg1"/>
                </a:solidFill>
                <a:latin typeface="+mj-lt"/>
              </a:rPr>
              <a:t> 포함 나머지 검수에 </a:t>
            </a:r>
            <a:r>
              <a:rPr lang="ko-KR" altLang="en-US" sz="1200" dirty="0" err="1">
                <a:solidFill>
                  <a:schemeClr val="bg1"/>
                </a:solidFill>
                <a:latin typeface="+mj-lt"/>
              </a:rPr>
              <a:t>있어선</a:t>
            </a:r>
            <a:r>
              <a:rPr lang="ko-KR" altLang="en-US" sz="1200" dirty="0">
                <a:solidFill>
                  <a:schemeClr val="bg1"/>
                </a:solidFill>
                <a:latin typeface="+mj-lt"/>
              </a:rPr>
              <a:t> </a:t>
            </a:r>
            <a:r>
              <a:rPr lang="en-US" altLang="ko-KR" sz="1200" dirty="0">
                <a:solidFill>
                  <a:schemeClr val="bg1"/>
                </a:solidFill>
                <a:latin typeface="+mj-lt"/>
              </a:rPr>
              <a:t>4</a:t>
            </a:r>
            <a:r>
              <a:rPr lang="ko-KR" altLang="en-US" sz="1200" dirty="0">
                <a:solidFill>
                  <a:schemeClr val="bg1"/>
                </a:solidFill>
                <a:latin typeface="+mj-lt"/>
              </a:rPr>
              <a:t>인이 전부 참여하여 수정하는 형태로 프로젝트 역할 분담을 진행했습니다</a:t>
            </a:r>
            <a:r>
              <a:rPr lang="en-US" altLang="ko-KR" sz="1200" dirty="0">
                <a:solidFill>
                  <a:schemeClr val="bg1"/>
                </a:solidFill>
                <a:latin typeface="+mj-lt"/>
              </a:rPr>
              <a:t>.</a:t>
            </a:r>
            <a:endParaRPr lang="ko-KR" altLang="en-US" dirty="0"/>
          </a:p>
        </p:txBody>
      </p:sp>
      <p:sp>
        <p:nvSpPr>
          <p:cNvPr id="4" name="슬라이드 번호 개체 틀 3"/>
          <p:cNvSpPr>
            <a:spLocks noGrp="1"/>
          </p:cNvSpPr>
          <p:nvPr>
            <p:ph type="sldNum" sz="quarter" idx="5"/>
          </p:nvPr>
        </p:nvSpPr>
        <p:spPr/>
        <p:txBody>
          <a:bodyPr/>
          <a:lstStyle/>
          <a:p>
            <a:fld id="{789BF8E2-2E37-45F2-9215-5017D3B0B6A9}" type="slidenum">
              <a:rPr lang="ko-KR" altLang="en-US" smtClean="0"/>
              <a:t>16</a:t>
            </a:fld>
            <a:endParaRPr lang="ko-KR" altLang="en-US"/>
          </a:p>
        </p:txBody>
      </p:sp>
    </p:spTree>
    <p:extLst>
      <p:ext uri="{BB962C8B-B14F-4D97-AF65-F5344CB8AC3E}">
        <p14:creationId xmlns:p14="http://schemas.microsoft.com/office/powerpoint/2010/main" val="42924458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이상으로 저희 조의 발표를 마치겠습니다</a:t>
            </a:r>
            <a:r>
              <a:rPr lang="en-US" altLang="ko-KR" dirty="0"/>
              <a:t>. </a:t>
            </a:r>
            <a:r>
              <a:rPr lang="ko-KR" altLang="en-US" dirty="0"/>
              <a:t>감사합니다</a:t>
            </a:r>
            <a:r>
              <a:rPr lang="en-US" altLang="ko-KR" dirty="0"/>
              <a:t>.</a:t>
            </a:r>
          </a:p>
          <a:p>
            <a:endParaRPr lang="en-US" altLang="ko-KR" dirty="0"/>
          </a:p>
        </p:txBody>
      </p:sp>
      <p:sp>
        <p:nvSpPr>
          <p:cNvPr id="4" name="슬라이드 번호 개체 틀 3"/>
          <p:cNvSpPr>
            <a:spLocks noGrp="1"/>
          </p:cNvSpPr>
          <p:nvPr>
            <p:ph type="sldNum" sz="quarter" idx="10"/>
          </p:nvPr>
        </p:nvSpPr>
        <p:spPr/>
        <p:txBody>
          <a:bodyPr/>
          <a:lstStyle/>
          <a:p>
            <a:fld id="{789BF8E2-2E37-45F2-9215-5017D3B0B6A9}" type="slidenum">
              <a:rPr lang="ko-KR" altLang="en-US" smtClean="0"/>
              <a:t>17</a:t>
            </a:fld>
            <a:endParaRPr lang="ko-KR" altLang="en-US"/>
          </a:p>
        </p:txBody>
      </p:sp>
    </p:spTree>
    <p:extLst>
      <p:ext uri="{BB962C8B-B14F-4D97-AF65-F5344CB8AC3E}">
        <p14:creationId xmlns:p14="http://schemas.microsoft.com/office/powerpoint/2010/main" val="2593555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우선 목차입니다</a:t>
            </a:r>
            <a:r>
              <a:rPr lang="en-US" altLang="ko-KR" dirty="0"/>
              <a:t>. </a:t>
            </a:r>
            <a:r>
              <a:rPr lang="ko-KR" altLang="en-US" dirty="0"/>
              <a:t>프로젝트 계기</a:t>
            </a:r>
            <a:r>
              <a:rPr lang="en-US" altLang="ko-KR" dirty="0"/>
              <a:t>, </a:t>
            </a:r>
            <a:r>
              <a:rPr lang="ko-KR" altLang="en-US" dirty="0"/>
              <a:t>개발 목표</a:t>
            </a:r>
            <a:r>
              <a:rPr lang="en-US" altLang="ko-KR" dirty="0"/>
              <a:t>, </a:t>
            </a:r>
            <a:r>
              <a:rPr lang="ko-KR" altLang="en-US" dirty="0"/>
              <a:t>프로젝트 설명</a:t>
            </a:r>
            <a:r>
              <a:rPr lang="en-US" altLang="ko-KR" dirty="0"/>
              <a:t>, </a:t>
            </a:r>
            <a:r>
              <a:rPr lang="ko-KR" altLang="en-US" dirty="0"/>
              <a:t>그리고 소스 코드에 대한 내용으로 설명을 드리도록 하겠습니다</a:t>
            </a:r>
            <a:r>
              <a:rPr lang="en-US" altLang="ko-KR" dirty="0"/>
              <a:t>.</a:t>
            </a:r>
            <a:endParaRPr lang="ko-KR" altLang="en-US" dirty="0"/>
          </a:p>
        </p:txBody>
      </p:sp>
      <p:sp>
        <p:nvSpPr>
          <p:cNvPr id="4" name="슬라이드 번호 개체 틀 3"/>
          <p:cNvSpPr>
            <a:spLocks noGrp="1"/>
          </p:cNvSpPr>
          <p:nvPr>
            <p:ph type="sldNum" sz="quarter" idx="10"/>
          </p:nvPr>
        </p:nvSpPr>
        <p:spPr/>
        <p:txBody>
          <a:bodyPr/>
          <a:lstStyle/>
          <a:p>
            <a:fld id="{789BF8E2-2E37-45F2-9215-5017D3B0B6A9}" type="slidenum">
              <a:rPr lang="ko-KR" altLang="en-US" smtClean="0"/>
              <a:t>2</a:t>
            </a:fld>
            <a:endParaRPr lang="ko-KR" altLang="en-US"/>
          </a:p>
        </p:txBody>
      </p:sp>
    </p:spTree>
    <p:extLst>
      <p:ext uri="{BB962C8B-B14F-4D97-AF65-F5344CB8AC3E}">
        <p14:creationId xmlns:p14="http://schemas.microsoft.com/office/powerpoint/2010/main" val="1411196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baseline="0" dirty="0"/>
              <a:t>저희 팀은 제대로 된 웹 </a:t>
            </a:r>
            <a:r>
              <a:rPr lang="ko-KR" altLang="en-US" baseline="0" dirty="0" err="1"/>
              <a:t>크롤러를</a:t>
            </a:r>
            <a:r>
              <a:rPr lang="ko-KR" altLang="en-US" baseline="0" dirty="0"/>
              <a:t> 개발하는 것을 목표로 삼았습니다</a:t>
            </a:r>
            <a:r>
              <a:rPr lang="en-US" altLang="ko-KR" baseline="0" dirty="0"/>
              <a:t>. </a:t>
            </a:r>
            <a:r>
              <a:rPr lang="ko-KR" altLang="en-US" baseline="0" dirty="0"/>
              <a:t>제대로 된 웹 </a:t>
            </a:r>
            <a:r>
              <a:rPr lang="ko-KR" altLang="en-US" baseline="0" dirty="0" err="1"/>
              <a:t>크롤러가</a:t>
            </a:r>
            <a:r>
              <a:rPr lang="ko-KR" altLang="en-US" baseline="0" dirty="0"/>
              <a:t> 무슨 뜻 일까요</a:t>
            </a:r>
            <a:r>
              <a:rPr lang="en-US" altLang="ko-KR" baseline="0" dirty="0"/>
              <a:t>? </a:t>
            </a:r>
            <a:r>
              <a:rPr lang="ko-KR" altLang="en-US" baseline="0" dirty="0"/>
              <a:t>우선 웹 </a:t>
            </a:r>
            <a:r>
              <a:rPr lang="ko-KR" altLang="en-US" baseline="0" dirty="0" err="1"/>
              <a:t>크롤러에</a:t>
            </a:r>
            <a:r>
              <a:rPr lang="ko-KR" altLang="en-US" baseline="0" dirty="0"/>
              <a:t> 대한 간단한 정의라면 웹을 탐색하면서 웹의 데이터를 긁어오는 프로그램입니다</a:t>
            </a:r>
            <a:r>
              <a:rPr lang="en-US" altLang="ko-KR" baseline="0" dirty="0"/>
              <a:t>.</a:t>
            </a:r>
            <a:r>
              <a:rPr lang="ko-KR" altLang="en-US" baseline="0" dirty="0"/>
              <a:t> 이렇게 구글을 검색해보면 웹 </a:t>
            </a:r>
            <a:r>
              <a:rPr lang="ko-KR" altLang="en-US" baseline="0" dirty="0" err="1"/>
              <a:t>크롤링에</a:t>
            </a:r>
            <a:r>
              <a:rPr lang="ko-KR" altLang="en-US" baseline="0" dirty="0"/>
              <a:t> 대한 자료가 </a:t>
            </a:r>
            <a:r>
              <a:rPr lang="ko-KR" altLang="en-US" baseline="0" dirty="0" err="1"/>
              <a:t>수백개씩</a:t>
            </a:r>
            <a:r>
              <a:rPr lang="ko-KR" altLang="en-US" baseline="0" dirty="0"/>
              <a:t> 쏟아져 나오며 특히 </a:t>
            </a:r>
            <a:r>
              <a:rPr lang="ko-KR" altLang="en-US" baseline="0" dirty="0" err="1"/>
              <a:t>파이썬의</a:t>
            </a:r>
            <a:r>
              <a:rPr lang="ko-KR" altLang="en-US" baseline="0" dirty="0"/>
              <a:t> 편리한 모듈을 이용해서 웹의 데이터를 단순히 긁어오는 것을 </a:t>
            </a:r>
            <a:r>
              <a:rPr lang="en-US" altLang="ko-KR" baseline="0" dirty="0"/>
              <a:t>‘</a:t>
            </a:r>
            <a:r>
              <a:rPr lang="ko-KR" altLang="en-US" baseline="0" dirty="0"/>
              <a:t>웹 </a:t>
            </a:r>
            <a:r>
              <a:rPr lang="ko-KR" altLang="en-US" baseline="0" dirty="0" err="1"/>
              <a:t>크롤러</a:t>
            </a:r>
            <a:r>
              <a:rPr lang="en-US" altLang="ko-KR" baseline="0" dirty="0"/>
              <a:t>‘ </a:t>
            </a:r>
            <a:r>
              <a:rPr lang="ko-KR" altLang="en-US" baseline="0" dirty="0"/>
              <a:t>라는 것으로 소개하고 있습니다</a:t>
            </a:r>
            <a:r>
              <a:rPr lang="en-US" altLang="ko-KR" baseline="0" dirty="0"/>
              <a:t>. </a:t>
            </a:r>
            <a:r>
              <a:rPr lang="ko-KR" altLang="en-US" baseline="0" dirty="0"/>
              <a:t>사실 이는 진정한 웹 </a:t>
            </a:r>
            <a:r>
              <a:rPr lang="ko-KR" altLang="en-US" baseline="0" dirty="0" err="1"/>
              <a:t>크롤러가</a:t>
            </a:r>
            <a:r>
              <a:rPr lang="ko-KR" altLang="en-US" baseline="0" dirty="0"/>
              <a:t> 아닙니다</a:t>
            </a:r>
            <a:r>
              <a:rPr lang="en-US" altLang="ko-KR" baseline="0" dirty="0"/>
              <a:t>. </a:t>
            </a:r>
            <a:r>
              <a:rPr lang="ko-KR" altLang="en-US" baseline="0" dirty="0"/>
              <a:t>단순히 사이트에 요청을 걸어서 데이터를 </a:t>
            </a:r>
            <a:r>
              <a:rPr lang="ko-KR" altLang="en-US" baseline="0" dirty="0" err="1"/>
              <a:t>가져오는건</a:t>
            </a:r>
            <a:r>
              <a:rPr lang="ko-KR" altLang="en-US" baseline="0" dirty="0"/>
              <a:t> 웹 </a:t>
            </a:r>
            <a:r>
              <a:rPr lang="ko-KR" altLang="en-US" baseline="0" dirty="0" err="1"/>
              <a:t>크롤러라고</a:t>
            </a:r>
            <a:r>
              <a:rPr lang="ko-KR" altLang="en-US" baseline="0" dirty="0"/>
              <a:t> 할 수 없습니다</a:t>
            </a:r>
            <a:r>
              <a:rPr lang="en-US" altLang="ko-KR" baseline="0" dirty="0"/>
              <a:t>. </a:t>
            </a:r>
            <a:r>
              <a:rPr lang="ko-KR" altLang="en-US" baseline="0" dirty="0"/>
              <a:t>웹 </a:t>
            </a:r>
            <a:r>
              <a:rPr lang="ko-KR" altLang="en-US" baseline="0" dirty="0" err="1"/>
              <a:t>크롤러</a:t>
            </a:r>
            <a:r>
              <a:rPr lang="ko-KR" altLang="en-US" baseline="0" dirty="0"/>
              <a:t> 구글 </a:t>
            </a:r>
            <a:r>
              <a:rPr lang="ko-KR" altLang="en-US" baseline="0" dirty="0" err="1"/>
              <a:t>검색시</a:t>
            </a:r>
            <a:r>
              <a:rPr lang="ko-KR" altLang="en-US" baseline="0" dirty="0"/>
              <a:t> 상단에 노출된 </a:t>
            </a:r>
            <a:r>
              <a:rPr lang="en-US" altLang="ko-KR" baseline="0" dirty="0"/>
              <a:t>'</a:t>
            </a:r>
            <a:r>
              <a:rPr lang="ko-KR" altLang="en-US" baseline="0" dirty="0"/>
              <a:t>웹 </a:t>
            </a:r>
            <a:r>
              <a:rPr lang="ko-KR" altLang="en-US" baseline="0" dirty="0" err="1"/>
              <a:t>크롤러</a:t>
            </a:r>
            <a:r>
              <a:rPr lang="en-US" altLang="ko-KR" baseline="0" dirty="0"/>
              <a:t> </a:t>
            </a:r>
            <a:r>
              <a:rPr lang="ko-KR" altLang="en-US" baseline="0" dirty="0"/>
              <a:t>좀 그만 만들어라</a:t>
            </a:r>
            <a:r>
              <a:rPr lang="en-US" altLang="ko-KR" baseline="0" dirty="0"/>
              <a:t>’</a:t>
            </a:r>
            <a:r>
              <a:rPr lang="ko-KR" altLang="en-US" baseline="0" dirty="0"/>
              <a:t> 라는 게시글이 저희의 생각을 대변해주고 있습니다</a:t>
            </a:r>
            <a:r>
              <a:rPr lang="en-US" altLang="ko-KR" baseline="0" dirty="0"/>
              <a:t>.</a:t>
            </a:r>
            <a:endParaRPr lang="en-US" altLang="ko-KR" dirty="0"/>
          </a:p>
        </p:txBody>
      </p:sp>
      <p:sp>
        <p:nvSpPr>
          <p:cNvPr id="4" name="슬라이드 번호 개체 틀 3"/>
          <p:cNvSpPr>
            <a:spLocks noGrp="1"/>
          </p:cNvSpPr>
          <p:nvPr>
            <p:ph type="sldNum" sz="quarter" idx="5"/>
          </p:nvPr>
        </p:nvSpPr>
        <p:spPr/>
        <p:txBody>
          <a:bodyPr/>
          <a:lstStyle/>
          <a:p>
            <a:fld id="{789BF8E2-2E37-45F2-9215-5017D3B0B6A9}" type="slidenum">
              <a:rPr lang="ko-KR" altLang="en-US" smtClean="0"/>
              <a:t>3</a:t>
            </a:fld>
            <a:endParaRPr lang="ko-KR" altLang="en-US"/>
          </a:p>
        </p:txBody>
      </p:sp>
    </p:spTree>
    <p:extLst>
      <p:ext uri="{BB962C8B-B14F-4D97-AF65-F5344CB8AC3E}">
        <p14:creationId xmlns:p14="http://schemas.microsoft.com/office/powerpoint/2010/main" val="2072934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dirty="0"/>
              <a:t>그래서 본론으로 돌아와서 제대로 된 웹 </a:t>
            </a:r>
            <a:r>
              <a:rPr lang="ko-KR" altLang="en-US" dirty="0" err="1"/>
              <a:t>크롤러란</a:t>
            </a:r>
            <a:r>
              <a:rPr lang="ko-KR" altLang="en-US" dirty="0"/>
              <a:t> 무엇일까요</a:t>
            </a:r>
            <a:r>
              <a:rPr lang="en-US" altLang="ko-KR" dirty="0"/>
              <a:t>? </a:t>
            </a:r>
            <a:r>
              <a:rPr lang="ko-KR" altLang="en-US" dirty="0"/>
              <a:t>제대로 된 </a:t>
            </a:r>
            <a:r>
              <a:rPr lang="ko-KR" altLang="en-US" dirty="0" err="1"/>
              <a:t>웹크롤러라고</a:t>
            </a:r>
            <a:r>
              <a:rPr lang="ko-KR" altLang="en-US" dirty="0"/>
              <a:t> 하면 </a:t>
            </a:r>
            <a:r>
              <a:rPr lang="en-US" altLang="ko-KR" dirty="0"/>
              <a:t>BFS</a:t>
            </a:r>
            <a:r>
              <a:rPr lang="ko-KR" altLang="en-US" dirty="0"/>
              <a:t>나 </a:t>
            </a:r>
            <a:r>
              <a:rPr lang="en-US" altLang="ko-KR" dirty="0"/>
              <a:t>DFS</a:t>
            </a:r>
            <a:r>
              <a:rPr lang="ko-KR" altLang="en-US" dirty="0"/>
              <a:t>같은 그래프의 완전 탐색 알고리즘을 이용해서</a:t>
            </a:r>
            <a:r>
              <a:rPr lang="en-US" altLang="ko-KR" dirty="0"/>
              <a:t>,</a:t>
            </a:r>
            <a:r>
              <a:rPr lang="ko-KR" altLang="en-US" dirty="0"/>
              <a:t> 여기 논문에 나온 내용처럼 </a:t>
            </a:r>
            <a:r>
              <a:rPr lang="en-US" altLang="ko-KR" dirty="0" err="1"/>
              <a:t>url</a:t>
            </a:r>
            <a:r>
              <a:rPr lang="en-US" altLang="ko-KR" dirty="0"/>
              <a:t> </a:t>
            </a:r>
            <a:r>
              <a:rPr lang="ko-KR" altLang="en-US" dirty="0"/>
              <a:t>하나를 제공해주면 끝 없이 넓은 웹을 자동으로 탐색하면서 </a:t>
            </a:r>
            <a:r>
              <a:rPr lang="en-US" altLang="ko-KR" dirty="0"/>
              <a:t>HTML </a:t>
            </a:r>
            <a:r>
              <a:rPr lang="ko-KR" altLang="en-US" dirty="0"/>
              <a:t>문서를 저장하는 프로그램을 의미합니다</a:t>
            </a:r>
            <a:r>
              <a:rPr lang="en-US" altLang="ko-KR" dirty="0"/>
              <a:t>.</a:t>
            </a:r>
            <a:r>
              <a:rPr lang="ko-KR" altLang="en-US" dirty="0"/>
              <a:t> </a:t>
            </a:r>
            <a:r>
              <a:rPr lang="ko-KR" altLang="en-US" baseline="0" dirty="0"/>
              <a:t>저희 팀은 이처럼 제대로 된 웹 </a:t>
            </a:r>
            <a:r>
              <a:rPr lang="ko-KR" altLang="en-US" baseline="0" dirty="0" err="1"/>
              <a:t>크롤러를</a:t>
            </a:r>
            <a:r>
              <a:rPr lang="ko-KR" altLang="en-US" baseline="0" dirty="0"/>
              <a:t> 개발하는 것을 목표로 삼았습니다</a:t>
            </a:r>
            <a:r>
              <a:rPr lang="en-US" altLang="ko-KR" baseline="0" dirty="0"/>
              <a:t>. </a:t>
            </a:r>
            <a:r>
              <a:rPr lang="ko-KR" altLang="en-US" baseline="0" dirty="0"/>
              <a:t>웹 </a:t>
            </a:r>
            <a:r>
              <a:rPr lang="ko-KR" altLang="en-US" baseline="0" dirty="0" err="1"/>
              <a:t>크롤러란</a:t>
            </a:r>
            <a:r>
              <a:rPr lang="ko-KR" altLang="en-US" baseline="0" dirty="0"/>
              <a:t> 인터넷의 사이트들을 자동으로 탐색하며 데이터를 추출하여 수집하는 프로그램입니다</a:t>
            </a:r>
            <a:r>
              <a:rPr lang="en-US" altLang="ko-KR" baseline="0" dirty="0"/>
              <a:t>. </a:t>
            </a:r>
            <a:r>
              <a:rPr lang="ko-KR" altLang="en-US" baseline="0" dirty="0"/>
              <a:t>논문에 나와 있는 내용처럼 궁극적인 웹 </a:t>
            </a:r>
            <a:r>
              <a:rPr lang="ko-KR" altLang="en-US" baseline="0" dirty="0" err="1"/>
              <a:t>크롤러를</a:t>
            </a:r>
            <a:r>
              <a:rPr lang="ko-KR" altLang="en-US" baseline="0" dirty="0"/>
              <a:t> </a:t>
            </a:r>
            <a:r>
              <a:rPr lang="ko-KR" altLang="en-US" baseline="0" dirty="0" err="1"/>
              <a:t>제작하는게</a:t>
            </a:r>
            <a:r>
              <a:rPr lang="ko-KR" altLang="en-US" baseline="0" dirty="0"/>
              <a:t> 본 프로젝트의 목표입니다</a:t>
            </a:r>
            <a:r>
              <a:rPr lang="en-US" altLang="ko-KR" dirty="0"/>
              <a:t>. </a:t>
            </a:r>
            <a:r>
              <a:rPr lang="ko-KR" altLang="en-US" dirty="0"/>
              <a:t>또한 이것을 활용하여 </a:t>
            </a:r>
            <a:r>
              <a:rPr lang="en-US" altLang="ko-KR" dirty="0"/>
              <a:t>HTML</a:t>
            </a:r>
            <a:r>
              <a:rPr lang="ko-KR" altLang="en-US" dirty="0"/>
              <a:t> 자료 수집을 수월하게 할 수 있기를 기대했습니다</a:t>
            </a:r>
            <a:r>
              <a:rPr lang="en-US" altLang="ko-KR" dirty="0"/>
              <a:t>.</a:t>
            </a:r>
          </a:p>
        </p:txBody>
      </p:sp>
      <p:sp>
        <p:nvSpPr>
          <p:cNvPr id="4" name="슬라이드 번호 개체 틀 3"/>
          <p:cNvSpPr>
            <a:spLocks noGrp="1"/>
          </p:cNvSpPr>
          <p:nvPr>
            <p:ph type="sldNum" sz="quarter" idx="5"/>
          </p:nvPr>
        </p:nvSpPr>
        <p:spPr/>
        <p:txBody>
          <a:bodyPr/>
          <a:lstStyle/>
          <a:p>
            <a:fld id="{789BF8E2-2E37-45F2-9215-5017D3B0B6A9}" type="slidenum">
              <a:rPr lang="ko-KR" altLang="en-US" smtClean="0"/>
              <a:t>4</a:t>
            </a:fld>
            <a:endParaRPr lang="ko-KR" altLang="en-US"/>
          </a:p>
        </p:txBody>
      </p:sp>
    </p:spTree>
    <p:extLst>
      <p:ext uri="{BB962C8B-B14F-4D97-AF65-F5344CB8AC3E}">
        <p14:creationId xmlns:p14="http://schemas.microsoft.com/office/powerpoint/2010/main" val="1611586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dirty="0"/>
              <a:t>우선 본 프로젝트는 리눅스 쉘 스크립트 프로젝트 이므로</a:t>
            </a:r>
            <a:r>
              <a:rPr lang="en-US" altLang="ko-KR" dirty="0"/>
              <a:t>,</a:t>
            </a:r>
            <a:r>
              <a:rPr lang="ko-KR" altLang="en-US" dirty="0"/>
              <a:t> </a:t>
            </a:r>
            <a:r>
              <a:rPr lang="en-US" altLang="ko-KR" dirty="0"/>
              <a:t>bash</a:t>
            </a:r>
            <a:r>
              <a:rPr lang="en-US" altLang="ko-KR" baseline="0" dirty="0"/>
              <a:t> shell</a:t>
            </a:r>
            <a:r>
              <a:rPr lang="ko-KR" altLang="en-US" baseline="0" dirty="0"/>
              <a:t>을 이용하여 웹 </a:t>
            </a:r>
            <a:r>
              <a:rPr lang="ko-KR" altLang="en-US" baseline="0" dirty="0" err="1"/>
              <a:t>크롤러를</a:t>
            </a:r>
            <a:r>
              <a:rPr lang="ko-KR" altLang="en-US" baseline="0" dirty="0"/>
              <a:t> 구현하는 것이 가장 중요한 목표입니다</a:t>
            </a:r>
            <a:r>
              <a:rPr lang="en-US" altLang="ko-KR" baseline="0" dirty="0"/>
              <a:t>. </a:t>
            </a:r>
            <a:r>
              <a:rPr lang="ko-KR" altLang="en-US" baseline="0" dirty="0" err="1"/>
              <a:t>최상단</a:t>
            </a:r>
            <a:r>
              <a:rPr lang="ko-KR" altLang="en-US" baseline="0" dirty="0"/>
              <a:t> </a:t>
            </a:r>
            <a:r>
              <a:rPr lang="en-US" altLang="ko-KR" baseline="0" dirty="0" err="1"/>
              <a:t>target_url</a:t>
            </a:r>
            <a:r>
              <a:rPr lang="ko-KR" altLang="en-US" baseline="0" dirty="0"/>
              <a:t>을 지정하면</a:t>
            </a:r>
            <a:r>
              <a:rPr lang="en-US" altLang="ko-KR" baseline="0" dirty="0"/>
              <a:t> </a:t>
            </a:r>
            <a:r>
              <a:rPr lang="ko-KR" altLang="en-US" baseline="0" dirty="0"/>
              <a:t>자동으로 그 페이지와 그곳에 연결된 하위 페이지</a:t>
            </a:r>
            <a:r>
              <a:rPr lang="en-US" altLang="ko-KR" baseline="0" dirty="0"/>
              <a:t>, </a:t>
            </a:r>
            <a:r>
              <a:rPr lang="ko-KR" altLang="en-US" baseline="0" dirty="0"/>
              <a:t>즉 모든 하이퍼링크들을 자동으로 탐색하며 </a:t>
            </a:r>
            <a:r>
              <a:rPr lang="en-US" altLang="ko-KR" baseline="0" dirty="0"/>
              <a:t>HTML </a:t>
            </a:r>
            <a:r>
              <a:rPr lang="ko-KR" altLang="en-US" baseline="0" dirty="0"/>
              <a:t>문서를</a:t>
            </a:r>
            <a:r>
              <a:rPr lang="en-US" altLang="ko-KR" baseline="0" dirty="0"/>
              <a:t> </a:t>
            </a:r>
            <a:r>
              <a:rPr lang="ko-KR" altLang="en-US" baseline="0" dirty="0"/>
              <a:t>다운로드 하여 저장하는 프로그램인 것입니다</a:t>
            </a:r>
            <a:r>
              <a:rPr lang="en-US" altLang="ko-KR" baseline="0" dirty="0"/>
              <a:t>. </a:t>
            </a:r>
            <a:r>
              <a:rPr lang="ko-KR" altLang="en-US" baseline="0" dirty="0"/>
              <a:t>이것을 구현하기 위하여 아까도 말씀 드렸듯이 </a:t>
            </a:r>
            <a:r>
              <a:rPr lang="en-US" altLang="ko-KR" baseline="0" dirty="0"/>
              <a:t>BFS</a:t>
            </a:r>
            <a:r>
              <a:rPr lang="ko-KR" altLang="en-US" baseline="0" dirty="0"/>
              <a:t>라는 탐색</a:t>
            </a:r>
            <a:r>
              <a:rPr lang="en-US" altLang="ko-KR" baseline="0" dirty="0"/>
              <a:t> </a:t>
            </a:r>
            <a:r>
              <a:rPr lang="ko-KR" altLang="en-US" baseline="0" dirty="0"/>
              <a:t>알고리즘을 사용하였고</a:t>
            </a:r>
            <a:r>
              <a:rPr lang="en-US" altLang="ko-KR" baseline="0" dirty="0"/>
              <a:t>, BFS </a:t>
            </a:r>
            <a:r>
              <a:rPr lang="ko-KR" altLang="en-US" baseline="0" dirty="0"/>
              <a:t>자체가 내부적으로 </a:t>
            </a:r>
            <a:r>
              <a:rPr lang="en-US" altLang="ko-KR" baseline="0" dirty="0"/>
              <a:t>queue</a:t>
            </a:r>
            <a:r>
              <a:rPr lang="ko-KR" altLang="en-US" baseline="0" dirty="0"/>
              <a:t>라는 자료구조로 구현되는데 이에 대한 자세한 내용은 다음 슬라이드에서 설명을 드리도록 하겠습니다</a:t>
            </a:r>
            <a:r>
              <a:rPr lang="en-US" altLang="ko-KR" baseline="0" dirty="0"/>
              <a:t>.</a:t>
            </a:r>
            <a:r>
              <a:rPr lang="ko-KR" altLang="en-US" baseline="0" dirty="0"/>
              <a:t> 프로그램의 진행 상황을 알 수 있게 하기 위해 새로 찾은 </a:t>
            </a:r>
            <a:r>
              <a:rPr lang="en-US" altLang="ko-KR" baseline="0" dirty="0" err="1"/>
              <a:t>url</a:t>
            </a:r>
            <a:r>
              <a:rPr lang="ko-KR" altLang="en-US" baseline="0" dirty="0"/>
              <a:t>의 개수와 다운로드 </a:t>
            </a:r>
            <a:r>
              <a:rPr lang="en-US" altLang="ko-KR" baseline="0" dirty="0"/>
              <a:t>queue</a:t>
            </a:r>
            <a:r>
              <a:rPr lang="ko-KR" altLang="en-US" baseline="0" dirty="0"/>
              <a:t>에 있는 항목의 수를 표시하는 기능을 구현했습니다</a:t>
            </a:r>
            <a:r>
              <a:rPr lang="en-US" altLang="ko-KR" baseline="0" dirty="0"/>
              <a:t>.</a:t>
            </a:r>
            <a:endParaRPr lang="en-US" altLang="ko-KR" dirty="0"/>
          </a:p>
        </p:txBody>
      </p:sp>
      <p:sp>
        <p:nvSpPr>
          <p:cNvPr id="4" name="슬라이드 번호 개체 틀 3"/>
          <p:cNvSpPr>
            <a:spLocks noGrp="1"/>
          </p:cNvSpPr>
          <p:nvPr>
            <p:ph type="sldNum" sz="quarter" idx="10"/>
          </p:nvPr>
        </p:nvSpPr>
        <p:spPr/>
        <p:txBody>
          <a:bodyPr/>
          <a:lstStyle/>
          <a:p>
            <a:fld id="{789BF8E2-2E37-45F2-9215-5017D3B0B6A9}" type="slidenum">
              <a:rPr lang="ko-KR" altLang="en-US" smtClean="0"/>
              <a:t>5</a:t>
            </a:fld>
            <a:endParaRPr lang="ko-KR" altLang="en-US"/>
          </a:p>
        </p:txBody>
      </p:sp>
    </p:spTree>
    <p:extLst>
      <p:ext uri="{BB962C8B-B14F-4D97-AF65-F5344CB8AC3E}">
        <p14:creationId xmlns:p14="http://schemas.microsoft.com/office/powerpoint/2010/main" val="237822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먼저</a:t>
            </a:r>
            <a:r>
              <a:rPr lang="en-US" altLang="ko-KR" dirty="0"/>
              <a:t>, </a:t>
            </a:r>
            <a:r>
              <a:rPr lang="ko-KR" altLang="en-US" dirty="0"/>
              <a:t>프로그램에 사용된 </a:t>
            </a:r>
            <a:r>
              <a:rPr lang="en-US" altLang="ko-KR" dirty="0"/>
              <a:t>queue</a:t>
            </a:r>
            <a:r>
              <a:rPr lang="ko-KR" altLang="en-US" dirty="0"/>
              <a:t>라는 개념에 대해 설명하겠습니다</a:t>
            </a:r>
            <a:r>
              <a:rPr lang="en-US" altLang="ko-KR" dirty="0"/>
              <a:t>. Queue</a:t>
            </a:r>
            <a:r>
              <a:rPr lang="ko-KR" altLang="en-US" dirty="0"/>
              <a:t>는 일종의 순서 번호표</a:t>
            </a:r>
            <a:r>
              <a:rPr lang="en-US" altLang="ko-KR" dirty="0"/>
              <a:t>, </a:t>
            </a:r>
            <a:r>
              <a:rPr lang="ko-KR" altLang="en-US" dirty="0" err="1"/>
              <a:t>대기열</a:t>
            </a:r>
            <a:r>
              <a:rPr lang="ko-KR" altLang="en-US" dirty="0"/>
              <a:t> 이라고 생각하시면 됩니다</a:t>
            </a:r>
            <a:r>
              <a:rPr lang="en-US" altLang="ko-KR" dirty="0"/>
              <a:t>. </a:t>
            </a:r>
            <a:r>
              <a:rPr lang="ko-KR" altLang="en-US" dirty="0"/>
              <a:t>처리해야 할 명령이 생기면 하나씩 </a:t>
            </a:r>
            <a:r>
              <a:rPr lang="ko-KR" altLang="en-US" dirty="0" err="1"/>
              <a:t>대기열인</a:t>
            </a:r>
            <a:r>
              <a:rPr lang="ko-KR" altLang="en-US" dirty="0"/>
              <a:t> </a:t>
            </a:r>
            <a:r>
              <a:rPr lang="en-US" altLang="ko-KR" dirty="0"/>
              <a:t>queue</a:t>
            </a:r>
            <a:r>
              <a:rPr lang="ko-KR" altLang="en-US" dirty="0"/>
              <a:t>에 들어온 순서대로 쌓이고 먼저 들어온 명령부터 차례대로 처리가 됩니다</a:t>
            </a:r>
            <a:r>
              <a:rPr lang="en-US" altLang="ko-KR" dirty="0"/>
              <a:t>. </a:t>
            </a:r>
            <a:r>
              <a:rPr lang="ko-KR" altLang="en-US" dirty="0"/>
              <a:t>쉽게 생각해서 고객센터에서 번호표를 뽑으면 먼저 뽑은 사람이 먼저 상담을 받는 형태라고 보시면 됩니다</a:t>
            </a:r>
            <a:r>
              <a:rPr lang="en-US" altLang="ko-KR" dirty="0"/>
              <a:t>.</a:t>
            </a:r>
            <a:r>
              <a:rPr lang="ko-KR" altLang="en-US" dirty="0"/>
              <a:t> 이러한 개념을 먼저 들어오면 먼저 나간다는 의미로 </a:t>
            </a:r>
            <a:r>
              <a:rPr lang="en-US" altLang="ko-KR" dirty="0"/>
              <a:t>‘first-in,</a:t>
            </a:r>
            <a:r>
              <a:rPr lang="en-US" altLang="ko-KR" baseline="0" dirty="0"/>
              <a:t> first-out’</a:t>
            </a:r>
            <a:r>
              <a:rPr lang="ko-KR" altLang="en-US" baseline="0" dirty="0"/>
              <a:t>이라고 합니다</a:t>
            </a:r>
            <a:r>
              <a:rPr lang="en-US" altLang="ko-KR" baseline="0" dirty="0"/>
              <a:t>. </a:t>
            </a:r>
            <a:r>
              <a:rPr lang="ko-KR" altLang="en-US" baseline="0" dirty="0"/>
              <a:t>저희는 이 </a:t>
            </a:r>
            <a:r>
              <a:rPr lang="en-US" altLang="ko-KR" baseline="0" dirty="0"/>
              <a:t>Queue</a:t>
            </a:r>
            <a:r>
              <a:rPr lang="ko-KR" altLang="en-US" baseline="0" dirty="0"/>
              <a:t>에 처리할 </a:t>
            </a:r>
            <a:r>
              <a:rPr lang="en-US" altLang="ko-KR" baseline="0" dirty="0" err="1"/>
              <a:t>url</a:t>
            </a:r>
            <a:r>
              <a:rPr lang="ko-KR" altLang="en-US" baseline="0" dirty="0"/>
              <a:t>을 담을 것이고</a:t>
            </a:r>
            <a:r>
              <a:rPr lang="en-US" altLang="ko-KR" baseline="0" dirty="0"/>
              <a:t>, </a:t>
            </a:r>
            <a:r>
              <a:rPr lang="ko-KR" altLang="en-US" baseline="0" dirty="0"/>
              <a:t>리눅스에선 내부적으로 배열로 구현합니다</a:t>
            </a:r>
            <a:r>
              <a:rPr lang="en-US" altLang="ko-KR" baseline="0" dirty="0"/>
              <a:t>.</a:t>
            </a:r>
            <a:endParaRPr lang="ko-KR" altLang="en-US" dirty="0"/>
          </a:p>
        </p:txBody>
      </p:sp>
      <p:sp>
        <p:nvSpPr>
          <p:cNvPr id="4" name="슬라이드 번호 개체 틀 3"/>
          <p:cNvSpPr>
            <a:spLocks noGrp="1"/>
          </p:cNvSpPr>
          <p:nvPr>
            <p:ph type="sldNum" sz="quarter" idx="10"/>
          </p:nvPr>
        </p:nvSpPr>
        <p:spPr/>
        <p:txBody>
          <a:bodyPr/>
          <a:lstStyle/>
          <a:p>
            <a:fld id="{789BF8E2-2E37-45F2-9215-5017D3B0B6A9}" type="slidenum">
              <a:rPr lang="ko-KR" altLang="en-US" smtClean="0"/>
              <a:t>6</a:t>
            </a:fld>
            <a:endParaRPr lang="ko-KR" altLang="en-US"/>
          </a:p>
        </p:txBody>
      </p:sp>
    </p:spTree>
    <p:extLst>
      <p:ext uri="{BB962C8B-B14F-4D97-AF65-F5344CB8AC3E}">
        <p14:creationId xmlns:p14="http://schemas.microsoft.com/office/powerpoint/2010/main" val="2382646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저희 프로그램에 사용된 핵심 알고리즘인</a:t>
            </a:r>
            <a:r>
              <a:rPr lang="ko-KR" altLang="en-US" baseline="0" dirty="0"/>
              <a:t> </a:t>
            </a:r>
            <a:r>
              <a:rPr lang="en-US" altLang="ko-KR" baseline="0" dirty="0"/>
              <a:t>BFS</a:t>
            </a:r>
            <a:r>
              <a:rPr lang="ko-KR" altLang="en-US" baseline="0" dirty="0"/>
              <a:t>를 대조되는 알고리즘인 </a:t>
            </a:r>
            <a:r>
              <a:rPr lang="en-US" altLang="ko-KR" baseline="0" dirty="0"/>
              <a:t>DFS</a:t>
            </a:r>
            <a:r>
              <a:rPr lang="ko-KR" altLang="en-US" baseline="0" dirty="0"/>
              <a:t>와 비교하여 설명하겠습니다</a:t>
            </a:r>
            <a:r>
              <a:rPr lang="en-US" altLang="ko-KR" baseline="0" dirty="0"/>
              <a:t>. </a:t>
            </a:r>
            <a:r>
              <a:rPr lang="ko-KR" altLang="en-US" baseline="0" dirty="0"/>
              <a:t>각 다이어그램의 숫자는 알고리즘이 항목을 탐색하는 순서입니다</a:t>
            </a:r>
            <a:r>
              <a:rPr lang="en-US" altLang="ko-KR" baseline="0" dirty="0"/>
              <a:t>. </a:t>
            </a:r>
            <a:r>
              <a:rPr lang="ko-KR" altLang="en-US" baseline="0" dirty="0"/>
              <a:t>먼저 </a:t>
            </a:r>
            <a:r>
              <a:rPr lang="en-US" altLang="ko-KR" baseline="0" dirty="0"/>
              <a:t>DFS</a:t>
            </a:r>
            <a:r>
              <a:rPr lang="ko-KR" altLang="en-US" baseline="0" dirty="0"/>
              <a:t>는 깊이 우선 탐색의 약자입니다</a:t>
            </a:r>
            <a:r>
              <a:rPr lang="en-US" altLang="ko-KR" baseline="0" dirty="0"/>
              <a:t>. </a:t>
            </a:r>
            <a:r>
              <a:rPr lang="ko-KR" altLang="en-US" baseline="0" dirty="0"/>
              <a:t>깊이란</a:t>
            </a:r>
            <a:r>
              <a:rPr lang="en-US" altLang="ko-KR" baseline="0" dirty="0"/>
              <a:t> </a:t>
            </a:r>
            <a:r>
              <a:rPr lang="ko-KR" altLang="en-US" baseline="0" dirty="0"/>
              <a:t>건물의 층수와 비슷한 개념으로</a:t>
            </a:r>
            <a:r>
              <a:rPr lang="en-US" altLang="ko-KR" baseline="0" dirty="0"/>
              <a:t>, </a:t>
            </a:r>
            <a:r>
              <a:rPr lang="ko-KR" altLang="en-US" baseline="0" dirty="0"/>
              <a:t>왼쪽의 그림에서 맨 위의 항목은 깊이가 </a:t>
            </a:r>
            <a:r>
              <a:rPr lang="en-US" altLang="ko-KR" baseline="0" dirty="0"/>
              <a:t>0, </a:t>
            </a:r>
            <a:r>
              <a:rPr lang="ko-KR" altLang="en-US" baseline="0" dirty="0"/>
              <a:t>그리고 연결되어 있는 </a:t>
            </a:r>
            <a:r>
              <a:rPr lang="en-US" altLang="ko-KR" baseline="0" dirty="0"/>
              <a:t>3</a:t>
            </a:r>
            <a:r>
              <a:rPr lang="ko-KR" altLang="en-US" baseline="0" dirty="0"/>
              <a:t>가지 항목은 깊이가 </a:t>
            </a:r>
            <a:r>
              <a:rPr lang="en-US" altLang="ko-KR" baseline="0" dirty="0"/>
              <a:t>1</a:t>
            </a:r>
            <a:r>
              <a:rPr lang="ko-KR" altLang="en-US" baseline="0" dirty="0"/>
              <a:t>이 됩니다</a:t>
            </a:r>
            <a:r>
              <a:rPr lang="en-US" altLang="ko-KR" baseline="0" dirty="0"/>
              <a:t>. </a:t>
            </a:r>
            <a:r>
              <a:rPr lang="ko-KR" altLang="en-US" baseline="0" dirty="0"/>
              <a:t>그래서 깊이를 우선하는 탐색이란 연결되는 항목이 더 이상 존재하지 않을 때 까지 깊게 내려가며 탐색을 한 후</a:t>
            </a:r>
            <a:r>
              <a:rPr lang="en-US" altLang="ko-KR" baseline="0" dirty="0"/>
              <a:t>, </a:t>
            </a:r>
            <a:r>
              <a:rPr lang="ko-KR" altLang="en-US" baseline="0" dirty="0"/>
              <a:t>그 옆의 항목으로 넘어가는 방식입니다</a:t>
            </a:r>
            <a:r>
              <a:rPr lang="en-US" altLang="ko-KR" baseline="0" dirty="0"/>
              <a:t>.</a:t>
            </a:r>
          </a:p>
          <a:p>
            <a:endParaRPr lang="en-US" altLang="ko-KR" baseline="0" dirty="0"/>
          </a:p>
          <a:p>
            <a:r>
              <a:rPr lang="ko-KR" altLang="en-US" baseline="0" dirty="0"/>
              <a:t>이와는 반대로 </a:t>
            </a:r>
            <a:r>
              <a:rPr lang="en-US" altLang="ko-KR" baseline="0" dirty="0"/>
              <a:t>BFS</a:t>
            </a:r>
            <a:r>
              <a:rPr lang="ko-KR" altLang="en-US" baseline="0" dirty="0"/>
              <a:t>는 너비를 우선하는 탐색입니다</a:t>
            </a:r>
            <a:r>
              <a:rPr lang="en-US" altLang="ko-KR" baseline="0" dirty="0"/>
              <a:t>. </a:t>
            </a:r>
            <a:r>
              <a:rPr lang="ko-KR" altLang="en-US" baseline="0" dirty="0"/>
              <a:t>너비는 특정 한 깊이에 존재하는 항목의 개수를 말합니다</a:t>
            </a:r>
            <a:r>
              <a:rPr lang="en-US" altLang="ko-KR" baseline="0" dirty="0"/>
              <a:t>. </a:t>
            </a:r>
            <a:r>
              <a:rPr lang="ko-KR" altLang="en-US" baseline="0" dirty="0"/>
              <a:t>오른쪽 그림에서 맨 위쪽 깊이 </a:t>
            </a:r>
            <a:r>
              <a:rPr lang="en-US" altLang="ko-KR" baseline="0" dirty="0"/>
              <a:t>0</a:t>
            </a:r>
            <a:r>
              <a:rPr lang="ko-KR" altLang="en-US" baseline="0" dirty="0"/>
              <a:t>은 너비가 </a:t>
            </a:r>
            <a:r>
              <a:rPr lang="en-US" altLang="ko-KR" baseline="0" dirty="0"/>
              <a:t>1, </a:t>
            </a:r>
            <a:r>
              <a:rPr lang="ko-KR" altLang="en-US" baseline="0" dirty="0"/>
              <a:t>그 아래의 깊이 </a:t>
            </a:r>
            <a:r>
              <a:rPr lang="en-US" altLang="ko-KR" baseline="0" dirty="0"/>
              <a:t>1</a:t>
            </a:r>
            <a:r>
              <a:rPr lang="ko-KR" altLang="en-US" baseline="0" dirty="0"/>
              <a:t>은 너비가 </a:t>
            </a:r>
            <a:r>
              <a:rPr lang="en-US" altLang="ko-KR" baseline="0" dirty="0"/>
              <a:t>3</a:t>
            </a:r>
            <a:r>
              <a:rPr lang="ko-KR" altLang="en-US" baseline="0" dirty="0"/>
              <a:t>이 되는 것입니다</a:t>
            </a:r>
            <a:r>
              <a:rPr lang="en-US" altLang="ko-KR" baseline="0" dirty="0"/>
              <a:t>. </a:t>
            </a:r>
            <a:r>
              <a:rPr lang="ko-KR" altLang="en-US" baseline="0" dirty="0"/>
              <a:t>그래서 탐색할 때 한 깊이에서 가로로 탐색을 한 후 더 이상의 항목이 없다면 그 다음 깊이로 넘어가 똑같은 방식으로 탐색을 하는 알고리즘 입니다</a:t>
            </a:r>
            <a:endParaRPr lang="en-US" altLang="ko-KR" baseline="0" dirty="0"/>
          </a:p>
        </p:txBody>
      </p:sp>
      <p:sp>
        <p:nvSpPr>
          <p:cNvPr id="4" name="슬라이드 번호 개체 틀 3"/>
          <p:cNvSpPr>
            <a:spLocks noGrp="1"/>
          </p:cNvSpPr>
          <p:nvPr>
            <p:ph type="sldNum" sz="quarter" idx="10"/>
          </p:nvPr>
        </p:nvSpPr>
        <p:spPr/>
        <p:txBody>
          <a:bodyPr/>
          <a:lstStyle/>
          <a:p>
            <a:fld id="{789BF8E2-2E37-45F2-9215-5017D3B0B6A9}" type="slidenum">
              <a:rPr lang="ko-KR" altLang="en-US" smtClean="0"/>
              <a:t>7</a:t>
            </a:fld>
            <a:endParaRPr lang="ko-KR" altLang="en-US"/>
          </a:p>
        </p:txBody>
      </p:sp>
    </p:spTree>
    <p:extLst>
      <p:ext uri="{BB962C8B-B14F-4D97-AF65-F5344CB8AC3E}">
        <p14:creationId xmlns:p14="http://schemas.microsoft.com/office/powerpoint/2010/main" val="1036877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baseline="0" dirty="0"/>
              <a:t>본 그림은 탐색 순서를 보여주는 </a:t>
            </a:r>
            <a:r>
              <a:rPr lang="en-US" altLang="ko-KR" baseline="0" dirty="0"/>
              <a:t>GIF </a:t>
            </a:r>
            <a:r>
              <a:rPr lang="ko-KR" altLang="en-US" baseline="0" dirty="0"/>
              <a:t>입니다</a:t>
            </a:r>
            <a:r>
              <a:rPr lang="en-US" altLang="ko-KR" baseline="0" dirty="0"/>
              <a:t>. </a:t>
            </a:r>
            <a:r>
              <a:rPr lang="ko-KR" altLang="en-US" baseline="0" dirty="0"/>
              <a:t>깊이에 따라 탐색하는지</a:t>
            </a:r>
            <a:r>
              <a:rPr lang="en-US" altLang="ko-KR" baseline="0" dirty="0"/>
              <a:t>, </a:t>
            </a:r>
            <a:r>
              <a:rPr lang="ko-KR" altLang="en-US" baseline="0" dirty="0"/>
              <a:t>너비에 따라 탐색하는지 탐색 순서에 주목해주세요</a:t>
            </a:r>
            <a:r>
              <a:rPr lang="en-US" altLang="ko-KR" baseline="0" dirty="0"/>
              <a:t>.</a:t>
            </a:r>
          </a:p>
        </p:txBody>
      </p:sp>
      <p:sp>
        <p:nvSpPr>
          <p:cNvPr id="4" name="슬라이드 번호 개체 틀 3"/>
          <p:cNvSpPr>
            <a:spLocks noGrp="1"/>
          </p:cNvSpPr>
          <p:nvPr>
            <p:ph type="sldNum" sz="quarter" idx="10"/>
          </p:nvPr>
        </p:nvSpPr>
        <p:spPr/>
        <p:txBody>
          <a:bodyPr/>
          <a:lstStyle/>
          <a:p>
            <a:fld id="{789BF8E2-2E37-45F2-9215-5017D3B0B6A9}" type="slidenum">
              <a:rPr lang="ko-KR" altLang="en-US" smtClean="0"/>
              <a:t>8</a:t>
            </a:fld>
            <a:endParaRPr lang="ko-KR" altLang="en-US"/>
          </a:p>
        </p:txBody>
      </p:sp>
    </p:spTree>
    <p:extLst>
      <p:ext uri="{BB962C8B-B14F-4D97-AF65-F5344CB8AC3E}">
        <p14:creationId xmlns:p14="http://schemas.microsoft.com/office/powerpoint/2010/main" val="1361008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저희가 만든 웹 </a:t>
            </a:r>
            <a:r>
              <a:rPr lang="ko-KR" altLang="en-US" dirty="0" err="1"/>
              <a:t>크롤러는</a:t>
            </a:r>
            <a:r>
              <a:rPr lang="ko-KR" altLang="en-US" dirty="0"/>
              <a:t> 기본적으로 </a:t>
            </a:r>
            <a:r>
              <a:rPr lang="en-US" altLang="ko-KR" dirty="0" err="1"/>
              <a:t>url</a:t>
            </a:r>
            <a:r>
              <a:rPr lang="ko-KR" altLang="en-US" dirty="0"/>
              <a:t>이 제공되면 그 하위에 있는 모든 </a:t>
            </a:r>
            <a:r>
              <a:rPr lang="en-US" altLang="ko-KR" dirty="0" err="1"/>
              <a:t>url</a:t>
            </a:r>
            <a:r>
              <a:rPr lang="ko-KR" altLang="en-US" dirty="0"/>
              <a:t>을 </a:t>
            </a:r>
            <a:r>
              <a:rPr lang="en-US" altLang="ko-KR" dirty="0"/>
              <a:t>queue</a:t>
            </a:r>
            <a:r>
              <a:rPr lang="ko-KR" altLang="en-US" dirty="0"/>
              <a:t>에 담고 하나씩 꺼내면서 다시 또 모든 </a:t>
            </a:r>
            <a:r>
              <a:rPr lang="en-US" altLang="ko-KR" dirty="0" err="1"/>
              <a:t>url</a:t>
            </a:r>
            <a:r>
              <a:rPr lang="ko-KR" altLang="en-US" dirty="0"/>
              <a:t>을 </a:t>
            </a:r>
            <a:r>
              <a:rPr lang="en-US" altLang="ko-KR" dirty="0"/>
              <a:t>queue </a:t>
            </a:r>
            <a:r>
              <a:rPr lang="ko-KR" altLang="en-US" dirty="0"/>
              <a:t>에 담는 형태로 계속 해서 탐색을 진행합니다</a:t>
            </a:r>
            <a:r>
              <a:rPr lang="en-US" altLang="ko-KR" dirty="0"/>
              <a:t>.</a:t>
            </a:r>
          </a:p>
          <a:p>
            <a:r>
              <a:rPr lang="ko-KR" altLang="en-US" dirty="0"/>
              <a:t>일반적으로 어떤 사이트에서 돌리던 웹의 크기는 끝도 없이 팽창하고 있기 때문에 네이버 같은 곳에서 본 </a:t>
            </a:r>
            <a:r>
              <a:rPr lang="ko-KR" altLang="en-US" dirty="0" err="1"/>
              <a:t>크롤러를</a:t>
            </a:r>
            <a:r>
              <a:rPr lang="ko-KR" altLang="en-US" dirty="0"/>
              <a:t> 돌리면 밤낮 </a:t>
            </a:r>
            <a:r>
              <a:rPr lang="ko-KR" altLang="en-US" dirty="0" err="1"/>
              <a:t>쉴세</a:t>
            </a:r>
            <a:r>
              <a:rPr lang="ko-KR" altLang="en-US" dirty="0"/>
              <a:t> 없이 끝나지 않고 돌아갑니다</a:t>
            </a:r>
            <a:r>
              <a:rPr lang="en-US" altLang="ko-KR" dirty="0"/>
              <a:t>.</a:t>
            </a:r>
          </a:p>
          <a:p>
            <a:endParaRPr lang="en-US" altLang="ko-KR" dirty="0"/>
          </a:p>
          <a:p>
            <a:r>
              <a:rPr lang="ko-KR" altLang="en-US" dirty="0"/>
              <a:t>따라서 본 </a:t>
            </a:r>
            <a:r>
              <a:rPr lang="ko-KR" altLang="en-US" dirty="0" err="1"/>
              <a:t>크롤러가</a:t>
            </a:r>
            <a:r>
              <a:rPr lang="ko-KR" altLang="en-US" dirty="0"/>
              <a:t> </a:t>
            </a:r>
            <a:r>
              <a:rPr lang="en-US" altLang="ko-KR" dirty="0"/>
              <a:t>BFS</a:t>
            </a:r>
            <a:r>
              <a:rPr lang="ko-KR" altLang="en-US" dirty="0"/>
              <a:t>의 규칙에 따라 제대로 탐색이 종료되는지 안전하게 테스트 하기 위해 </a:t>
            </a:r>
            <a:r>
              <a:rPr lang="en-US" altLang="ko-KR" dirty="0"/>
              <a:t>HTML </a:t>
            </a:r>
            <a:r>
              <a:rPr lang="ko-KR" altLang="en-US" dirty="0"/>
              <a:t>테스트 사이트를 따로 만들었습니다</a:t>
            </a:r>
            <a:r>
              <a:rPr lang="en-US" altLang="ko-KR" dirty="0"/>
              <a:t>.</a:t>
            </a:r>
            <a:endParaRPr lang="ko-KR" altLang="en-US" dirty="0"/>
          </a:p>
        </p:txBody>
      </p:sp>
      <p:sp>
        <p:nvSpPr>
          <p:cNvPr id="4" name="슬라이드 번호 개체 틀 3"/>
          <p:cNvSpPr>
            <a:spLocks noGrp="1"/>
          </p:cNvSpPr>
          <p:nvPr>
            <p:ph type="sldNum" sz="quarter" idx="10"/>
          </p:nvPr>
        </p:nvSpPr>
        <p:spPr/>
        <p:txBody>
          <a:bodyPr/>
          <a:lstStyle/>
          <a:p>
            <a:fld id="{789BF8E2-2E37-45F2-9215-5017D3B0B6A9}" type="slidenum">
              <a:rPr lang="ko-KR" altLang="en-US" smtClean="0"/>
              <a:t>9</a:t>
            </a:fld>
            <a:endParaRPr lang="ko-KR" altLang="en-US"/>
          </a:p>
        </p:txBody>
      </p:sp>
    </p:spTree>
    <p:extLst>
      <p:ext uri="{BB962C8B-B14F-4D97-AF65-F5344CB8AC3E}">
        <p14:creationId xmlns:p14="http://schemas.microsoft.com/office/powerpoint/2010/main" val="1690369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B55997D-D997-7904-FBBC-CE76F1B6162C}"/>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8011BFA4-6099-A765-929D-CC7E9D0E92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C6711210-8038-B724-4EAF-C393D98474C3}"/>
              </a:ext>
            </a:extLst>
          </p:cNvPr>
          <p:cNvSpPr>
            <a:spLocks noGrp="1"/>
          </p:cNvSpPr>
          <p:nvPr>
            <p:ph type="dt" sz="half" idx="10"/>
          </p:nvPr>
        </p:nvSpPr>
        <p:spPr/>
        <p:txBody>
          <a:bodyPr/>
          <a:lstStyle/>
          <a:p>
            <a:fld id="{A147AC09-A8C5-44AC-8BAE-097CBB695B4C}" type="datetimeFigureOut">
              <a:rPr lang="ko-KR" altLang="en-US" smtClean="0"/>
              <a:t>2022-07-03</a:t>
            </a:fld>
            <a:endParaRPr lang="ko-KR" altLang="en-US"/>
          </a:p>
        </p:txBody>
      </p:sp>
      <p:sp>
        <p:nvSpPr>
          <p:cNvPr id="5" name="바닥글 개체 틀 4">
            <a:extLst>
              <a:ext uri="{FF2B5EF4-FFF2-40B4-BE49-F238E27FC236}">
                <a16:creationId xmlns:a16="http://schemas.microsoft.com/office/drawing/2014/main" id="{3B0BBA22-F9D9-C78F-6C44-771BF523CFF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2B2C588-8CB3-D54B-A753-2B5299783249}"/>
              </a:ext>
            </a:extLst>
          </p:cNvPr>
          <p:cNvSpPr>
            <a:spLocks noGrp="1"/>
          </p:cNvSpPr>
          <p:nvPr>
            <p:ph type="sldNum" sz="quarter" idx="12"/>
          </p:nvPr>
        </p:nvSpPr>
        <p:spPr/>
        <p:txBody>
          <a:bodyPr/>
          <a:lstStyle/>
          <a:p>
            <a:fld id="{23E80015-E3FF-4521-862E-F0E3F99C5BC4}" type="slidenum">
              <a:rPr lang="ko-KR" altLang="en-US" smtClean="0"/>
              <a:t>‹#›</a:t>
            </a:fld>
            <a:endParaRPr lang="ko-KR" altLang="en-US"/>
          </a:p>
        </p:txBody>
      </p:sp>
    </p:spTree>
    <p:extLst>
      <p:ext uri="{BB962C8B-B14F-4D97-AF65-F5344CB8AC3E}">
        <p14:creationId xmlns:p14="http://schemas.microsoft.com/office/powerpoint/2010/main" val="1631676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3F76F99-1CF3-BC8C-E14E-3F7869BF0AF7}"/>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EEDA8110-A3D1-A8C2-3807-1227B845248F}"/>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5D2E356B-79FC-FB4C-F883-E49F521B6B8F}"/>
              </a:ext>
            </a:extLst>
          </p:cNvPr>
          <p:cNvSpPr>
            <a:spLocks noGrp="1"/>
          </p:cNvSpPr>
          <p:nvPr>
            <p:ph type="dt" sz="half" idx="10"/>
          </p:nvPr>
        </p:nvSpPr>
        <p:spPr/>
        <p:txBody>
          <a:bodyPr/>
          <a:lstStyle/>
          <a:p>
            <a:fld id="{A147AC09-A8C5-44AC-8BAE-097CBB695B4C}" type="datetimeFigureOut">
              <a:rPr lang="ko-KR" altLang="en-US" smtClean="0"/>
              <a:t>2022-07-03</a:t>
            </a:fld>
            <a:endParaRPr lang="ko-KR" altLang="en-US"/>
          </a:p>
        </p:txBody>
      </p:sp>
      <p:sp>
        <p:nvSpPr>
          <p:cNvPr id="5" name="바닥글 개체 틀 4">
            <a:extLst>
              <a:ext uri="{FF2B5EF4-FFF2-40B4-BE49-F238E27FC236}">
                <a16:creationId xmlns:a16="http://schemas.microsoft.com/office/drawing/2014/main" id="{E63588B6-AD6A-E805-2B2A-2C7D7905AB72}"/>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EF7E6864-BC3B-E40D-1CD0-77312D5ECF8C}"/>
              </a:ext>
            </a:extLst>
          </p:cNvPr>
          <p:cNvSpPr>
            <a:spLocks noGrp="1"/>
          </p:cNvSpPr>
          <p:nvPr>
            <p:ph type="sldNum" sz="quarter" idx="12"/>
          </p:nvPr>
        </p:nvSpPr>
        <p:spPr/>
        <p:txBody>
          <a:bodyPr/>
          <a:lstStyle/>
          <a:p>
            <a:fld id="{23E80015-E3FF-4521-862E-F0E3F99C5BC4}" type="slidenum">
              <a:rPr lang="ko-KR" altLang="en-US" smtClean="0"/>
              <a:t>‹#›</a:t>
            </a:fld>
            <a:endParaRPr lang="ko-KR" altLang="en-US"/>
          </a:p>
        </p:txBody>
      </p:sp>
    </p:spTree>
    <p:extLst>
      <p:ext uri="{BB962C8B-B14F-4D97-AF65-F5344CB8AC3E}">
        <p14:creationId xmlns:p14="http://schemas.microsoft.com/office/powerpoint/2010/main" val="4169316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7351075E-7922-B976-0F98-0EF11E66BE9E}"/>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452A2B49-91AC-1C13-16D4-73929B0A54F5}"/>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27111BC-D506-0E02-998B-D36A633D2F9D}"/>
              </a:ext>
            </a:extLst>
          </p:cNvPr>
          <p:cNvSpPr>
            <a:spLocks noGrp="1"/>
          </p:cNvSpPr>
          <p:nvPr>
            <p:ph type="dt" sz="half" idx="10"/>
          </p:nvPr>
        </p:nvSpPr>
        <p:spPr/>
        <p:txBody>
          <a:bodyPr/>
          <a:lstStyle/>
          <a:p>
            <a:fld id="{A147AC09-A8C5-44AC-8BAE-097CBB695B4C}" type="datetimeFigureOut">
              <a:rPr lang="ko-KR" altLang="en-US" smtClean="0"/>
              <a:t>2022-07-03</a:t>
            </a:fld>
            <a:endParaRPr lang="ko-KR" altLang="en-US"/>
          </a:p>
        </p:txBody>
      </p:sp>
      <p:sp>
        <p:nvSpPr>
          <p:cNvPr id="5" name="바닥글 개체 틀 4">
            <a:extLst>
              <a:ext uri="{FF2B5EF4-FFF2-40B4-BE49-F238E27FC236}">
                <a16:creationId xmlns:a16="http://schemas.microsoft.com/office/drawing/2014/main" id="{E7B21BE1-46F1-4B9A-1FC1-7FF2C5E6837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8C1F3A2-6247-6AD1-5D4A-911F86EFB68D}"/>
              </a:ext>
            </a:extLst>
          </p:cNvPr>
          <p:cNvSpPr>
            <a:spLocks noGrp="1"/>
          </p:cNvSpPr>
          <p:nvPr>
            <p:ph type="sldNum" sz="quarter" idx="12"/>
          </p:nvPr>
        </p:nvSpPr>
        <p:spPr/>
        <p:txBody>
          <a:bodyPr/>
          <a:lstStyle/>
          <a:p>
            <a:fld id="{23E80015-E3FF-4521-862E-F0E3F99C5BC4}" type="slidenum">
              <a:rPr lang="ko-KR" altLang="en-US" smtClean="0"/>
              <a:t>‹#›</a:t>
            </a:fld>
            <a:endParaRPr lang="ko-KR" altLang="en-US"/>
          </a:p>
        </p:txBody>
      </p:sp>
    </p:spTree>
    <p:extLst>
      <p:ext uri="{BB962C8B-B14F-4D97-AF65-F5344CB8AC3E}">
        <p14:creationId xmlns:p14="http://schemas.microsoft.com/office/powerpoint/2010/main" val="507507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F681C74-53B7-B95D-0C59-7E36445CC3CF}"/>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D3DB8131-9ED7-97D0-8860-572A62822C9C}"/>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8F17648-398D-8DD6-ACE9-79494E6D63E8}"/>
              </a:ext>
            </a:extLst>
          </p:cNvPr>
          <p:cNvSpPr>
            <a:spLocks noGrp="1"/>
          </p:cNvSpPr>
          <p:nvPr>
            <p:ph type="dt" sz="half" idx="10"/>
          </p:nvPr>
        </p:nvSpPr>
        <p:spPr/>
        <p:txBody>
          <a:bodyPr/>
          <a:lstStyle/>
          <a:p>
            <a:fld id="{A147AC09-A8C5-44AC-8BAE-097CBB695B4C}" type="datetimeFigureOut">
              <a:rPr lang="ko-KR" altLang="en-US" smtClean="0"/>
              <a:t>2022-07-03</a:t>
            </a:fld>
            <a:endParaRPr lang="ko-KR" altLang="en-US"/>
          </a:p>
        </p:txBody>
      </p:sp>
      <p:sp>
        <p:nvSpPr>
          <p:cNvPr id="5" name="바닥글 개체 틀 4">
            <a:extLst>
              <a:ext uri="{FF2B5EF4-FFF2-40B4-BE49-F238E27FC236}">
                <a16:creationId xmlns:a16="http://schemas.microsoft.com/office/drawing/2014/main" id="{AAF8EB1D-ABAA-8CB0-FF10-CFE16F00D00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D7AE2EE6-9914-6484-89D8-F61A0AF5EABD}"/>
              </a:ext>
            </a:extLst>
          </p:cNvPr>
          <p:cNvSpPr>
            <a:spLocks noGrp="1"/>
          </p:cNvSpPr>
          <p:nvPr>
            <p:ph type="sldNum" sz="quarter" idx="12"/>
          </p:nvPr>
        </p:nvSpPr>
        <p:spPr/>
        <p:txBody>
          <a:bodyPr/>
          <a:lstStyle/>
          <a:p>
            <a:fld id="{23E80015-E3FF-4521-862E-F0E3F99C5BC4}" type="slidenum">
              <a:rPr lang="ko-KR" altLang="en-US" smtClean="0"/>
              <a:t>‹#›</a:t>
            </a:fld>
            <a:endParaRPr lang="ko-KR" altLang="en-US"/>
          </a:p>
        </p:txBody>
      </p:sp>
    </p:spTree>
    <p:extLst>
      <p:ext uri="{BB962C8B-B14F-4D97-AF65-F5344CB8AC3E}">
        <p14:creationId xmlns:p14="http://schemas.microsoft.com/office/powerpoint/2010/main" val="1398431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F3E24E3-A758-364F-030A-FDFCDAE06572}"/>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5D70991C-097F-A937-061D-4EF35A54D6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DFD4445F-1F4A-AB88-AD55-10F93F6F24C6}"/>
              </a:ext>
            </a:extLst>
          </p:cNvPr>
          <p:cNvSpPr>
            <a:spLocks noGrp="1"/>
          </p:cNvSpPr>
          <p:nvPr>
            <p:ph type="dt" sz="half" idx="10"/>
          </p:nvPr>
        </p:nvSpPr>
        <p:spPr/>
        <p:txBody>
          <a:bodyPr/>
          <a:lstStyle/>
          <a:p>
            <a:fld id="{A147AC09-A8C5-44AC-8BAE-097CBB695B4C}" type="datetimeFigureOut">
              <a:rPr lang="ko-KR" altLang="en-US" smtClean="0"/>
              <a:t>2022-07-03</a:t>
            </a:fld>
            <a:endParaRPr lang="ko-KR" altLang="en-US"/>
          </a:p>
        </p:txBody>
      </p:sp>
      <p:sp>
        <p:nvSpPr>
          <p:cNvPr id="5" name="바닥글 개체 틀 4">
            <a:extLst>
              <a:ext uri="{FF2B5EF4-FFF2-40B4-BE49-F238E27FC236}">
                <a16:creationId xmlns:a16="http://schemas.microsoft.com/office/drawing/2014/main" id="{A5057032-EEE3-6BB2-4FE0-AF4A19EDE485}"/>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D37F204F-2B40-DC36-3CE1-C629072E9061}"/>
              </a:ext>
            </a:extLst>
          </p:cNvPr>
          <p:cNvSpPr>
            <a:spLocks noGrp="1"/>
          </p:cNvSpPr>
          <p:nvPr>
            <p:ph type="sldNum" sz="quarter" idx="12"/>
          </p:nvPr>
        </p:nvSpPr>
        <p:spPr/>
        <p:txBody>
          <a:bodyPr/>
          <a:lstStyle/>
          <a:p>
            <a:fld id="{23E80015-E3FF-4521-862E-F0E3F99C5BC4}" type="slidenum">
              <a:rPr lang="ko-KR" altLang="en-US" smtClean="0"/>
              <a:t>‹#›</a:t>
            </a:fld>
            <a:endParaRPr lang="ko-KR" altLang="en-US"/>
          </a:p>
        </p:txBody>
      </p:sp>
    </p:spTree>
    <p:extLst>
      <p:ext uri="{BB962C8B-B14F-4D97-AF65-F5344CB8AC3E}">
        <p14:creationId xmlns:p14="http://schemas.microsoft.com/office/powerpoint/2010/main" val="1381918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A07D401-F8D3-C748-090C-E0F0761DC670}"/>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B52918F2-632D-4D68-0C1F-546ED311B33C}"/>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79141645-B1AE-BABB-B4AE-6E91B2DC6907}"/>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7621F263-2A3A-4E67-74B3-E830E808FDA6}"/>
              </a:ext>
            </a:extLst>
          </p:cNvPr>
          <p:cNvSpPr>
            <a:spLocks noGrp="1"/>
          </p:cNvSpPr>
          <p:nvPr>
            <p:ph type="dt" sz="half" idx="10"/>
          </p:nvPr>
        </p:nvSpPr>
        <p:spPr/>
        <p:txBody>
          <a:bodyPr/>
          <a:lstStyle/>
          <a:p>
            <a:fld id="{A147AC09-A8C5-44AC-8BAE-097CBB695B4C}" type="datetimeFigureOut">
              <a:rPr lang="ko-KR" altLang="en-US" smtClean="0"/>
              <a:t>2022-07-03</a:t>
            </a:fld>
            <a:endParaRPr lang="ko-KR" altLang="en-US"/>
          </a:p>
        </p:txBody>
      </p:sp>
      <p:sp>
        <p:nvSpPr>
          <p:cNvPr id="6" name="바닥글 개체 틀 5">
            <a:extLst>
              <a:ext uri="{FF2B5EF4-FFF2-40B4-BE49-F238E27FC236}">
                <a16:creationId xmlns:a16="http://schemas.microsoft.com/office/drawing/2014/main" id="{A9A2B724-8849-3F3A-3A2B-A56CC439EEB3}"/>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C4035F78-79AA-E5F2-1124-B5586E4A63B0}"/>
              </a:ext>
            </a:extLst>
          </p:cNvPr>
          <p:cNvSpPr>
            <a:spLocks noGrp="1"/>
          </p:cNvSpPr>
          <p:nvPr>
            <p:ph type="sldNum" sz="quarter" idx="12"/>
          </p:nvPr>
        </p:nvSpPr>
        <p:spPr/>
        <p:txBody>
          <a:bodyPr/>
          <a:lstStyle/>
          <a:p>
            <a:fld id="{23E80015-E3FF-4521-862E-F0E3F99C5BC4}" type="slidenum">
              <a:rPr lang="ko-KR" altLang="en-US" smtClean="0"/>
              <a:t>‹#›</a:t>
            </a:fld>
            <a:endParaRPr lang="ko-KR" altLang="en-US"/>
          </a:p>
        </p:txBody>
      </p:sp>
    </p:spTree>
    <p:extLst>
      <p:ext uri="{BB962C8B-B14F-4D97-AF65-F5344CB8AC3E}">
        <p14:creationId xmlns:p14="http://schemas.microsoft.com/office/powerpoint/2010/main" val="1400133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46152AE-B060-65A9-5D89-2D0401A08C41}"/>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51B3641B-7C43-E61B-6C43-547A8A0B66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21D388B6-44FA-267F-8C58-73E98BDBD7D5}"/>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E656DB44-2DC5-70C5-2460-BFD63D9B5A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6E01D71A-F6B1-9ADA-14DD-FAA4EC75C3B3}"/>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1BFA02E2-5581-DCA6-D38F-45E5011D3909}"/>
              </a:ext>
            </a:extLst>
          </p:cNvPr>
          <p:cNvSpPr>
            <a:spLocks noGrp="1"/>
          </p:cNvSpPr>
          <p:nvPr>
            <p:ph type="dt" sz="half" idx="10"/>
          </p:nvPr>
        </p:nvSpPr>
        <p:spPr/>
        <p:txBody>
          <a:bodyPr/>
          <a:lstStyle/>
          <a:p>
            <a:fld id="{A147AC09-A8C5-44AC-8BAE-097CBB695B4C}" type="datetimeFigureOut">
              <a:rPr lang="ko-KR" altLang="en-US" smtClean="0"/>
              <a:t>2022-07-03</a:t>
            </a:fld>
            <a:endParaRPr lang="ko-KR" altLang="en-US"/>
          </a:p>
        </p:txBody>
      </p:sp>
      <p:sp>
        <p:nvSpPr>
          <p:cNvPr id="8" name="바닥글 개체 틀 7">
            <a:extLst>
              <a:ext uri="{FF2B5EF4-FFF2-40B4-BE49-F238E27FC236}">
                <a16:creationId xmlns:a16="http://schemas.microsoft.com/office/drawing/2014/main" id="{77E4CD74-90C0-A026-D0BE-BDFC7A47D3F2}"/>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49C5ABD2-63B2-339C-DFEC-DAB078527066}"/>
              </a:ext>
            </a:extLst>
          </p:cNvPr>
          <p:cNvSpPr>
            <a:spLocks noGrp="1"/>
          </p:cNvSpPr>
          <p:nvPr>
            <p:ph type="sldNum" sz="quarter" idx="12"/>
          </p:nvPr>
        </p:nvSpPr>
        <p:spPr/>
        <p:txBody>
          <a:bodyPr/>
          <a:lstStyle/>
          <a:p>
            <a:fld id="{23E80015-E3FF-4521-862E-F0E3F99C5BC4}" type="slidenum">
              <a:rPr lang="ko-KR" altLang="en-US" smtClean="0"/>
              <a:t>‹#›</a:t>
            </a:fld>
            <a:endParaRPr lang="ko-KR" altLang="en-US"/>
          </a:p>
        </p:txBody>
      </p:sp>
    </p:spTree>
    <p:extLst>
      <p:ext uri="{BB962C8B-B14F-4D97-AF65-F5344CB8AC3E}">
        <p14:creationId xmlns:p14="http://schemas.microsoft.com/office/powerpoint/2010/main" val="699379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8AD8DA1-CE9D-4548-8444-90EA04C8799E}"/>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12BA9A7D-401A-117E-325E-3754B9873F15}"/>
              </a:ext>
            </a:extLst>
          </p:cNvPr>
          <p:cNvSpPr>
            <a:spLocks noGrp="1"/>
          </p:cNvSpPr>
          <p:nvPr>
            <p:ph type="dt" sz="half" idx="10"/>
          </p:nvPr>
        </p:nvSpPr>
        <p:spPr/>
        <p:txBody>
          <a:bodyPr/>
          <a:lstStyle/>
          <a:p>
            <a:fld id="{A147AC09-A8C5-44AC-8BAE-097CBB695B4C}" type="datetimeFigureOut">
              <a:rPr lang="ko-KR" altLang="en-US" smtClean="0"/>
              <a:t>2022-07-03</a:t>
            </a:fld>
            <a:endParaRPr lang="ko-KR" altLang="en-US"/>
          </a:p>
        </p:txBody>
      </p:sp>
      <p:sp>
        <p:nvSpPr>
          <p:cNvPr id="4" name="바닥글 개체 틀 3">
            <a:extLst>
              <a:ext uri="{FF2B5EF4-FFF2-40B4-BE49-F238E27FC236}">
                <a16:creationId xmlns:a16="http://schemas.microsoft.com/office/drawing/2014/main" id="{D174A314-5E3B-31A9-5E88-A2FDF8E44342}"/>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4CA471B1-B67E-C285-C119-4462CD13E4B4}"/>
              </a:ext>
            </a:extLst>
          </p:cNvPr>
          <p:cNvSpPr>
            <a:spLocks noGrp="1"/>
          </p:cNvSpPr>
          <p:nvPr>
            <p:ph type="sldNum" sz="quarter" idx="12"/>
          </p:nvPr>
        </p:nvSpPr>
        <p:spPr/>
        <p:txBody>
          <a:bodyPr/>
          <a:lstStyle/>
          <a:p>
            <a:fld id="{23E80015-E3FF-4521-862E-F0E3F99C5BC4}" type="slidenum">
              <a:rPr lang="ko-KR" altLang="en-US" smtClean="0"/>
              <a:t>‹#›</a:t>
            </a:fld>
            <a:endParaRPr lang="ko-KR" altLang="en-US"/>
          </a:p>
        </p:txBody>
      </p:sp>
    </p:spTree>
    <p:extLst>
      <p:ext uri="{BB962C8B-B14F-4D97-AF65-F5344CB8AC3E}">
        <p14:creationId xmlns:p14="http://schemas.microsoft.com/office/powerpoint/2010/main" val="2677632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9F3E5BBA-177A-725E-C2E5-9566B5B92177}"/>
              </a:ext>
            </a:extLst>
          </p:cNvPr>
          <p:cNvSpPr>
            <a:spLocks noGrp="1"/>
          </p:cNvSpPr>
          <p:nvPr>
            <p:ph type="dt" sz="half" idx="10"/>
          </p:nvPr>
        </p:nvSpPr>
        <p:spPr/>
        <p:txBody>
          <a:bodyPr/>
          <a:lstStyle/>
          <a:p>
            <a:fld id="{A147AC09-A8C5-44AC-8BAE-097CBB695B4C}" type="datetimeFigureOut">
              <a:rPr lang="ko-KR" altLang="en-US" smtClean="0"/>
              <a:t>2022-07-03</a:t>
            </a:fld>
            <a:endParaRPr lang="ko-KR" altLang="en-US"/>
          </a:p>
        </p:txBody>
      </p:sp>
      <p:sp>
        <p:nvSpPr>
          <p:cNvPr id="3" name="바닥글 개체 틀 2">
            <a:extLst>
              <a:ext uri="{FF2B5EF4-FFF2-40B4-BE49-F238E27FC236}">
                <a16:creationId xmlns:a16="http://schemas.microsoft.com/office/drawing/2014/main" id="{9FC18A77-FBC9-E682-4561-C521A9954E7F}"/>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21710083-0D80-A1A5-1FBB-E21140F6124E}"/>
              </a:ext>
            </a:extLst>
          </p:cNvPr>
          <p:cNvSpPr>
            <a:spLocks noGrp="1"/>
          </p:cNvSpPr>
          <p:nvPr>
            <p:ph type="sldNum" sz="quarter" idx="12"/>
          </p:nvPr>
        </p:nvSpPr>
        <p:spPr/>
        <p:txBody>
          <a:bodyPr/>
          <a:lstStyle/>
          <a:p>
            <a:fld id="{23E80015-E3FF-4521-862E-F0E3F99C5BC4}" type="slidenum">
              <a:rPr lang="ko-KR" altLang="en-US" smtClean="0"/>
              <a:t>‹#›</a:t>
            </a:fld>
            <a:endParaRPr lang="ko-KR" altLang="en-US"/>
          </a:p>
        </p:txBody>
      </p:sp>
    </p:spTree>
    <p:extLst>
      <p:ext uri="{BB962C8B-B14F-4D97-AF65-F5344CB8AC3E}">
        <p14:creationId xmlns:p14="http://schemas.microsoft.com/office/powerpoint/2010/main" val="4059792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C0C1EE9-9955-E45D-D927-2874D550C6DA}"/>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5404479F-CB71-D40F-2D0B-A0FBB287AC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506002CF-012C-6B9D-D684-C240806F09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24F322CF-EA7C-52DF-E0C5-647918769BD7}"/>
              </a:ext>
            </a:extLst>
          </p:cNvPr>
          <p:cNvSpPr>
            <a:spLocks noGrp="1"/>
          </p:cNvSpPr>
          <p:nvPr>
            <p:ph type="dt" sz="half" idx="10"/>
          </p:nvPr>
        </p:nvSpPr>
        <p:spPr/>
        <p:txBody>
          <a:bodyPr/>
          <a:lstStyle/>
          <a:p>
            <a:fld id="{A147AC09-A8C5-44AC-8BAE-097CBB695B4C}" type="datetimeFigureOut">
              <a:rPr lang="ko-KR" altLang="en-US" smtClean="0"/>
              <a:t>2022-07-03</a:t>
            </a:fld>
            <a:endParaRPr lang="ko-KR" altLang="en-US"/>
          </a:p>
        </p:txBody>
      </p:sp>
      <p:sp>
        <p:nvSpPr>
          <p:cNvPr id="6" name="바닥글 개체 틀 5">
            <a:extLst>
              <a:ext uri="{FF2B5EF4-FFF2-40B4-BE49-F238E27FC236}">
                <a16:creationId xmlns:a16="http://schemas.microsoft.com/office/drawing/2014/main" id="{10CFC40F-54F0-2AAA-9E65-E27D5A090B6A}"/>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DC325532-BBFD-49B8-B7E8-F29E6AF787E5}"/>
              </a:ext>
            </a:extLst>
          </p:cNvPr>
          <p:cNvSpPr>
            <a:spLocks noGrp="1"/>
          </p:cNvSpPr>
          <p:nvPr>
            <p:ph type="sldNum" sz="quarter" idx="12"/>
          </p:nvPr>
        </p:nvSpPr>
        <p:spPr/>
        <p:txBody>
          <a:bodyPr/>
          <a:lstStyle/>
          <a:p>
            <a:fld id="{23E80015-E3FF-4521-862E-F0E3F99C5BC4}" type="slidenum">
              <a:rPr lang="ko-KR" altLang="en-US" smtClean="0"/>
              <a:t>‹#›</a:t>
            </a:fld>
            <a:endParaRPr lang="ko-KR" altLang="en-US"/>
          </a:p>
        </p:txBody>
      </p:sp>
    </p:spTree>
    <p:extLst>
      <p:ext uri="{BB962C8B-B14F-4D97-AF65-F5344CB8AC3E}">
        <p14:creationId xmlns:p14="http://schemas.microsoft.com/office/powerpoint/2010/main" val="945706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BD12EBC-8AA1-27E8-BA27-978D32280F2A}"/>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D155CAC2-8322-726B-A4E5-BDEF306DC6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08DEF969-7A72-44E9-EAEE-0E3C9D70CD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D0F6B5EC-6F5A-C794-88D1-BBA6018C13D8}"/>
              </a:ext>
            </a:extLst>
          </p:cNvPr>
          <p:cNvSpPr>
            <a:spLocks noGrp="1"/>
          </p:cNvSpPr>
          <p:nvPr>
            <p:ph type="dt" sz="half" idx="10"/>
          </p:nvPr>
        </p:nvSpPr>
        <p:spPr/>
        <p:txBody>
          <a:bodyPr/>
          <a:lstStyle/>
          <a:p>
            <a:fld id="{A147AC09-A8C5-44AC-8BAE-097CBB695B4C}" type="datetimeFigureOut">
              <a:rPr lang="ko-KR" altLang="en-US" smtClean="0"/>
              <a:t>2022-07-03</a:t>
            </a:fld>
            <a:endParaRPr lang="ko-KR" altLang="en-US"/>
          </a:p>
        </p:txBody>
      </p:sp>
      <p:sp>
        <p:nvSpPr>
          <p:cNvPr id="6" name="바닥글 개체 틀 5">
            <a:extLst>
              <a:ext uri="{FF2B5EF4-FFF2-40B4-BE49-F238E27FC236}">
                <a16:creationId xmlns:a16="http://schemas.microsoft.com/office/drawing/2014/main" id="{8303568D-6D92-1B06-02D7-7010201E15F5}"/>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07B6FBED-005E-5C19-6E88-E9BEC5668070}"/>
              </a:ext>
            </a:extLst>
          </p:cNvPr>
          <p:cNvSpPr>
            <a:spLocks noGrp="1"/>
          </p:cNvSpPr>
          <p:nvPr>
            <p:ph type="sldNum" sz="quarter" idx="12"/>
          </p:nvPr>
        </p:nvSpPr>
        <p:spPr/>
        <p:txBody>
          <a:bodyPr/>
          <a:lstStyle/>
          <a:p>
            <a:fld id="{23E80015-E3FF-4521-862E-F0E3F99C5BC4}" type="slidenum">
              <a:rPr lang="ko-KR" altLang="en-US" smtClean="0"/>
              <a:t>‹#›</a:t>
            </a:fld>
            <a:endParaRPr lang="ko-KR" altLang="en-US"/>
          </a:p>
        </p:txBody>
      </p:sp>
    </p:spTree>
    <p:extLst>
      <p:ext uri="{BB962C8B-B14F-4D97-AF65-F5344CB8AC3E}">
        <p14:creationId xmlns:p14="http://schemas.microsoft.com/office/powerpoint/2010/main" val="936391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317F1F86-3E43-31C9-3292-D1E0BB84E6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7A79D621-E3C5-8C20-B0E5-4E7B940DFF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18AEC169-D485-7C8A-C765-370A1489F1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47AC09-A8C5-44AC-8BAE-097CBB695B4C}" type="datetimeFigureOut">
              <a:rPr lang="ko-KR" altLang="en-US" smtClean="0"/>
              <a:t>2022-07-03</a:t>
            </a:fld>
            <a:endParaRPr lang="ko-KR" altLang="en-US"/>
          </a:p>
        </p:txBody>
      </p:sp>
      <p:sp>
        <p:nvSpPr>
          <p:cNvPr id="5" name="바닥글 개체 틀 4">
            <a:extLst>
              <a:ext uri="{FF2B5EF4-FFF2-40B4-BE49-F238E27FC236}">
                <a16:creationId xmlns:a16="http://schemas.microsoft.com/office/drawing/2014/main" id="{3BE191AA-50E5-5AE5-3E7C-9F311B176F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0736527C-E093-0694-CC0F-DE73A27C8B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E80015-E3FF-4521-862E-F0E3F99C5BC4}" type="slidenum">
              <a:rPr lang="ko-KR" altLang="en-US" smtClean="0"/>
              <a:t>‹#›</a:t>
            </a:fld>
            <a:endParaRPr lang="ko-KR" altLang="en-US"/>
          </a:p>
        </p:txBody>
      </p:sp>
    </p:spTree>
    <p:extLst>
      <p:ext uri="{BB962C8B-B14F-4D97-AF65-F5344CB8AC3E}">
        <p14:creationId xmlns:p14="http://schemas.microsoft.com/office/powerpoint/2010/main" val="26103079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2.w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hyperlink" Target="https://www.microsoft.com/en-us/research/wp-content/uploads/2009/09/EDS-WebCrawlerArchitecture.pdf"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4B80"/>
        </a:solid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9BC0B28-AB50-20EE-E03D-A759E1793FA1}"/>
              </a:ext>
            </a:extLst>
          </p:cNvPr>
          <p:cNvSpPr>
            <a:spLocks noGrp="1"/>
          </p:cNvSpPr>
          <p:nvPr>
            <p:ph type="ctrTitle"/>
          </p:nvPr>
        </p:nvSpPr>
        <p:spPr>
          <a:xfrm>
            <a:off x="1524000" y="889318"/>
            <a:ext cx="9144000" cy="984877"/>
          </a:xfrm>
        </p:spPr>
        <p:txBody>
          <a:bodyPr>
            <a:normAutofit/>
          </a:bodyPr>
          <a:lstStyle/>
          <a:p>
            <a:r>
              <a:rPr lang="ko-KR" altLang="en-US" dirty="0" err="1">
                <a:solidFill>
                  <a:schemeClr val="bg1"/>
                </a:solidFill>
              </a:rPr>
              <a:t>리눅스활용실습</a:t>
            </a:r>
            <a:endParaRPr lang="ko-KR" altLang="en-US" dirty="0">
              <a:solidFill>
                <a:schemeClr val="bg1"/>
              </a:solidFill>
            </a:endParaRPr>
          </a:p>
        </p:txBody>
      </p:sp>
      <p:sp>
        <p:nvSpPr>
          <p:cNvPr id="5" name="TextBox 4">
            <a:extLst>
              <a:ext uri="{FF2B5EF4-FFF2-40B4-BE49-F238E27FC236}">
                <a16:creationId xmlns:a16="http://schemas.microsoft.com/office/drawing/2014/main" id="{611190CB-EF47-E36E-CB25-78AF0106BE61}"/>
              </a:ext>
            </a:extLst>
          </p:cNvPr>
          <p:cNvSpPr txBox="1"/>
          <p:nvPr/>
        </p:nvSpPr>
        <p:spPr>
          <a:xfrm>
            <a:off x="3185091" y="2967335"/>
            <a:ext cx="6096000" cy="646331"/>
          </a:xfrm>
          <a:prstGeom prst="rect">
            <a:avLst/>
          </a:prstGeom>
          <a:noFill/>
        </p:spPr>
        <p:txBody>
          <a:bodyPr wrap="square">
            <a:spAutoFit/>
          </a:bodyPr>
          <a:lstStyle/>
          <a:p>
            <a:r>
              <a:rPr lang="en-US" altLang="ko-KR" sz="3600" dirty="0">
                <a:solidFill>
                  <a:schemeClr val="bg1"/>
                </a:solidFill>
                <a:latin typeface="+mj-lt"/>
              </a:rPr>
              <a:t>&lt; BFS</a:t>
            </a:r>
            <a:r>
              <a:rPr lang="ko-KR" altLang="en-US" sz="3600" dirty="0">
                <a:solidFill>
                  <a:schemeClr val="bg1"/>
                </a:solidFill>
                <a:latin typeface="+mj-lt"/>
              </a:rPr>
              <a:t>를 활용한 웹 </a:t>
            </a:r>
            <a:r>
              <a:rPr lang="ko-KR" altLang="en-US" sz="3600" dirty="0" err="1">
                <a:solidFill>
                  <a:schemeClr val="bg1"/>
                </a:solidFill>
                <a:latin typeface="+mj-lt"/>
              </a:rPr>
              <a:t>크롤러</a:t>
            </a:r>
            <a:r>
              <a:rPr lang="ko-KR" altLang="en-US" sz="3600" dirty="0">
                <a:solidFill>
                  <a:schemeClr val="bg1"/>
                </a:solidFill>
                <a:latin typeface="+mj-lt"/>
              </a:rPr>
              <a:t> </a:t>
            </a:r>
            <a:r>
              <a:rPr lang="en-US" altLang="ko-KR" sz="3600" dirty="0">
                <a:solidFill>
                  <a:schemeClr val="bg1"/>
                </a:solidFill>
                <a:latin typeface="+mj-lt"/>
              </a:rPr>
              <a:t>&gt;</a:t>
            </a:r>
            <a:endParaRPr lang="ko-KR" altLang="en-US" sz="3600" dirty="0"/>
          </a:p>
        </p:txBody>
      </p:sp>
    </p:spTree>
    <p:extLst>
      <p:ext uri="{BB962C8B-B14F-4D97-AF65-F5344CB8AC3E}">
        <p14:creationId xmlns:p14="http://schemas.microsoft.com/office/powerpoint/2010/main" val="3054413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857AA9-6830-2723-5763-D878897D67B1}"/>
              </a:ext>
            </a:extLst>
          </p:cNvPr>
          <p:cNvSpPr txBox="1"/>
          <p:nvPr/>
        </p:nvSpPr>
        <p:spPr>
          <a:xfrm>
            <a:off x="234892" y="201336"/>
            <a:ext cx="4671472" cy="553998"/>
          </a:xfrm>
          <a:prstGeom prst="rect">
            <a:avLst/>
          </a:prstGeom>
          <a:noFill/>
        </p:spPr>
        <p:txBody>
          <a:bodyPr wrap="none" rtlCol="0">
            <a:spAutoFit/>
          </a:bodyPr>
          <a:lstStyle/>
          <a:p>
            <a:r>
              <a:rPr lang="ko-KR" altLang="en-US" sz="3000" b="1" dirty="0"/>
              <a:t>프로젝트 설명 </a:t>
            </a:r>
            <a:r>
              <a:rPr lang="en-US" altLang="ko-KR" sz="3000" b="1" dirty="0"/>
              <a:t>: </a:t>
            </a:r>
            <a:r>
              <a:rPr lang="ko-KR" altLang="en-US" sz="3000" b="1" dirty="0"/>
              <a:t>웹 페이지</a:t>
            </a:r>
          </a:p>
        </p:txBody>
      </p:sp>
      <p:sp>
        <p:nvSpPr>
          <p:cNvPr id="15" name="타원 14">
            <a:extLst>
              <a:ext uri="{FF2B5EF4-FFF2-40B4-BE49-F238E27FC236}">
                <a16:creationId xmlns:a16="http://schemas.microsoft.com/office/drawing/2014/main" id="{C160735E-D9D8-F3AF-8D8B-3C1273AA7BC7}"/>
              </a:ext>
            </a:extLst>
          </p:cNvPr>
          <p:cNvSpPr/>
          <p:nvPr/>
        </p:nvSpPr>
        <p:spPr>
          <a:xfrm>
            <a:off x="6137261" y="1140127"/>
            <a:ext cx="1517564" cy="878878"/>
          </a:xfrm>
          <a:prstGeom prst="ellipse">
            <a:avLst/>
          </a:prstGeom>
          <a:solidFill>
            <a:srgbClr val="024B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2200" b="1" dirty="0">
                <a:solidFill>
                  <a:schemeClr val="bg1"/>
                </a:solidFill>
              </a:rPr>
              <a:t>Web</a:t>
            </a:r>
          </a:p>
          <a:p>
            <a:pPr algn="ctr"/>
            <a:r>
              <a:rPr lang="en-US" altLang="ko-KR" sz="2200" b="1" dirty="0">
                <a:solidFill>
                  <a:schemeClr val="bg1"/>
                </a:solidFill>
              </a:rPr>
              <a:t>Page</a:t>
            </a:r>
            <a:endParaRPr lang="ko-KR" altLang="en-US" sz="2200" b="1" dirty="0">
              <a:solidFill>
                <a:schemeClr val="bg1"/>
              </a:solidFill>
            </a:endParaRPr>
          </a:p>
        </p:txBody>
      </p:sp>
      <p:sp>
        <p:nvSpPr>
          <p:cNvPr id="16" name="타원 15">
            <a:extLst>
              <a:ext uri="{FF2B5EF4-FFF2-40B4-BE49-F238E27FC236}">
                <a16:creationId xmlns:a16="http://schemas.microsoft.com/office/drawing/2014/main" id="{3A3A1B34-11BD-2233-AF79-4D840D49417D}"/>
              </a:ext>
            </a:extLst>
          </p:cNvPr>
          <p:cNvSpPr/>
          <p:nvPr/>
        </p:nvSpPr>
        <p:spPr>
          <a:xfrm>
            <a:off x="2862534" y="3130500"/>
            <a:ext cx="847259" cy="807279"/>
          </a:xfrm>
          <a:prstGeom prst="ellipse">
            <a:avLst/>
          </a:prstGeom>
          <a:solidFill>
            <a:srgbClr val="024B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3000" b="1" dirty="0">
                <a:solidFill>
                  <a:schemeClr val="bg1"/>
                </a:solidFill>
              </a:rPr>
              <a:t>1</a:t>
            </a:r>
            <a:endParaRPr lang="ko-KR" altLang="en-US" sz="3000" b="1" dirty="0">
              <a:solidFill>
                <a:schemeClr val="bg1"/>
              </a:solidFill>
            </a:endParaRPr>
          </a:p>
        </p:txBody>
      </p:sp>
      <p:sp>
        <p:nvSpPr>
          <p:cNvPr id="19" name="타원 18">
            <a:extLst>
              <a:ext uri="{FF2B5EF4-FFF2-40B4-BE49-F238E27FC236}">
                <a16:creationId xmlns:a16="http://schemas.microsoft.com/office/drawing/2014/main" id="{F19378C5-804B-42FD-4432-A3295EE01466}"/>
              </a:ext>
            </a:extLst>
          </p:cNvPr>
          <p:cNvSpPr/>
          <p:nvPr/>
        </p:nvSpPr>
        <p:spPr>
          <a:xfrm>
            <a:off x="2868634" y="4941538"/>
            <a:ext cx="847259" cy="807279"/>
          </a:xfrm>
          <a:prstGeom prst="ellipse">
            <a:avLst/>
          </a:prstGeom>
          <a:solidFill>
            <a:srgbClr val="024B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3000" b="1" dirty="0">
                <a:solidFill>
                  <a:schemeClr val="bg1"/>
                </a:solidFill>
              </a:rPr>
              <a:t>5</a:t>
            </a:r>
            <a:endParaRPr lang="ko-KR" altLang="en-US" sz="3000" b="1" dirty="0">
              <a:solidFill>
                <a:schemeClr val="bg1"/>
              </a:solidFill>
            </a:endParaRPr>
          </a:p>
        </p:txBody>
      </p:sp>
      <p:sp>
        <p:nvSpPr>
          <p:cNvPr id="20" name="타원 19">
            <a:extLst>
              <a:ext uri="{FF2B5EF4-FFF2-40B4-BE49-F238E27FC236}">
                <a16:creationId xmlns:a16="http://schemas.microsoft.com/office/drawing/2014/main" id="{6A3D0D19-DE6D-5CD5-B4E0-37EE72EFA0F2}"/>
              </a:ext>
            </a:extLst>
          </p:cNvPr>
          <p:cNvSpPr/>
          <p:nvPr/>
        </p:nvSpPr>
        <p:spPr>
          <a:xfrm>
            <a:off x="1877973" y="4941539"/>
            <a:ext cx="847259" cy="807279"/>
          </a:xfrm>
          <a:prstGeom prst="ellipse">
            <a:avLst/>
          </a:prstGeom>
          <a:solidFill>
            <a:srgbClr val="024B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3000" b="1" dirty="0">
                <a:solidFill>
                  <a:schemeClr val="bg1"/>
                </a:solidFill>
              </a:rPr>
              <a:t>4</a:t>
            </a:r>
            <a:endParaRPr lang="ko-KR" altLang="en-US" sz="3000" b="1" dirty="0">
              <a:solidFill>
                <a:schemeClr val="bg1"/>
              </a:solidFill>
            </a:endParaRPr>
          </a:p>
        </p:txBody>
      </p:sp>
      <p:sp>
        <p:nvSpPr>
          <p:cNvPr id="21" name="타원 20">
            <a:extLst>
              <a:ext uri="{FF2B5EF4-FFF2-40B4-BE49-F238E27FC236}">
                <a16:creationId xmlns:a16="http://schemas.microsoft.com/office/drawing/2014/main" id="{3B1F01AB-F4A0-526E-AB7A-47AD0C10B35F}"/>
              </a:ext>
            </a:extLst>
          </p:cNvPr>
          <p:cNvSpPr/>
          <p:nvPr/>
        </p:nvSpPr>
        <p:spPr>
          <a:xfrm>
            <a:off x="3847095" y="4941538"/>
            <a:ext cx="847259" cy="807279"/>
          </a:xfrm>
          <a:prstGeom prst="ellipse">
            <a:avLst/>
          </a:prstGeom>
          <a:solidFill>
            <a:srgbClr val="024B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3000" b="1" dirty="0">
                <a:solidFill>
                  <a:schemeClr val="bg1"/>
                </a:solidFill>
              </a:rPr>
              <a:t>6</a:t>
            </a:r>
            <a:endParaRPr lang="ko-KR" altLang="en-US" sz="3000" b="1" dirty="0">
              <a:solidFill>
                <a:schemeClr val="bg1"/>
              </a:solidFill>
            </a:endParaRPr>
          </a:p>
        </p:txBody>
      </p:sp>
      <p:sp>
        <p:nvSpPr>
          <p:cNvPr id="22" name="타원 21">
            <a:extLst>
              <a:ext uri="{FF2B5EF4-FFF2-40B4-BE49-F238E27FC236}">
                <a16:creationId xmlns:a16="http://schemas.microsoft.com/office/drawing/2014/main" id="{DCA84524-687C-901F-6608-A891E139D6A9}"/>
              </a:ext>
            </a:extLst>
          </p:cNvPr>
          <p:cNvSpPr/>
          <p:nvPr/>
        </p:nvSpPr>
        <p:spPr>
          <a:xfrm>
            <a:off x="6472413" y="3140987"/>
            <a:ext cx="847259" cy="807279"/>
          </a:xfrm>
          <a:prstGeom prst="ellipse">
            <a:avLst/>
          </a:prstGeom>
          <a:solidFill>
            <a:srgbClr val="024B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3000" b="1" dirty="0">
                <a:solidFill>
                  <a:schemeClr val="bg1"/>
                </a:solidFill>
              </a:rPr>
              <a:t>2</a:t>
            </a:r>
            <a:endParaRPr lang="ko-KR" altLang="en-US" sz="3000" b="1" dirty="0">
              <a:solidFill>
                <a:schemeClr val="bg1"/>
              </a:solidFill>
            </a:endParaRPr>
          </a:p>
        </p:txBody>
      </p:sp>
      <p:sp>
        <p:nvSpPr>
          <p:cNvPr id="23" name="타원 22">
            <a:extLst>
              <a:ext uri="{FF2B5EF4-FFF2-40B4-BE49-F238E27FC236}">
                <a16:creationId xmlns:a16="http://schemas.microsoft.com/office/drawing/2014/main" id="{C9484DA4-4381-67E2-8AC5-24696672FC53}"/>
              </a:ext>
            </a:extLst>
          </p:cNvPr>
          <p:cNvSpPr/>
          <p:nvPr/>
        </p:nvSpPr>
        <p:spPr>
          <a:xfrm>
            <a:off x="6480945" y="4941540"/>
            <a:ext cx="847259" cy="807279"/>
          </a:xfrm>
          <a:prstGeom prst="ellipse">
            <a:avLst/>
          </a:prstGeom>
          <a:solidFill>
            <a:srgbClr val="024B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3000" b="1" dirty="0">
                <a:solidFill>
                  <a:schemeClr val="bg1"/>
                </a:solidFill>
              </a:rPr>
              <a:t>8</a:t>
            </a:r>
            <a:endParaRPr lang="ko-KR" altLang="en-US" sz="3000" b="1" dirty="0">
              <a:solidFill>
                <a:schemeClr val="bg1"/>
              </a:solidFill>
            </a:endParaRPr>
          </a:p>
        </p:txBody>
      </p:sp>
      <p:sp>
        <p:nvSpPr>
          <p:cNvPr id="24" name="타원 23">
            <a:extLst>
              <a:ext uri="{FF2B5EF4-FFF2-40B4-BE49-F238E27FC236}">
                <a16:creationId xmlns:a16="http://schemas.microsoft.com/office/drawing/2014/main" id="{D08369FC-365F-ECF6-29A6-39F71CB8CD81}"/>
              </a:ext>
            </a:extLst>
          </p:cNvPr>
          <p:cNvSpPr/>
          <p:nvPr/>
        </p:nvSpPr>
        <p:spPr>
          <a:xfrm>
            <a:off x="5487852" y="4941540"/>
            <a:ext cx="847259" cy="807279"/>
          </a:xfrm>
          <a:prstGeom prst="ellipse">
            <a:avLst/>
          </a:prstGeom>
          <a:solidFill>
            <a:srgbClr val="024B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3000" b="1" dirty="0">
                <a:solidFill>
                  <a:schemeClr val="bg1"/>
                </a:solidFill>
              </a:rPr>
              <a:t>7</a:t>
            </a:r>
            <a:endParaRPr lang="ko-KR" altLang="en-US" sz="3000" b="1" dirty="0">
              <a:solidFill>
                <a:schemeClr val="bg1"/>
              </a:solidFill>
            </a:endParaRPr>
          </a:p>
        </p:txBody>
      </p:sp>
      <p:sp>
        <p:nvSpPr>
          <p:cNvPr id="25" name="타원 24">
            <a:extLst>
              <a:ext uri="{FF2B5EF4-FFF2-40B4-BE49-F238E27FC236}">
                <a16:creationId xmlns:a16="http://schemas.microsoft.com/office/drawing/2014/main" id="{E2DD60F1-BB43-759F-CED9-FD6F3EEBCD29}"/>
              </a:ext>
            </a:extLst>
          </p:cNvPr>
          <p:cNvSpPr/>
          <p:nvPr/>
        </p:nvSpPr>
        <p:spPr>
          <a:xfrm>
            <a:off x="7456974" y="4941540"/>
            <a:ext cx="847259" cy="807279"/>
          </a:xfrm>
          <a:prstGeom prst="ellipse">
            <a:avLst/>
          </a:prstGeom>
          <a:solidFill>
            <a:srgbClr val="024B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3000" b="1" dirty="0">
                <a:solidFill>
                  <a:schemeClr val="bg1"/>
                </a:solidFill>
              </a:rPr>
              <a:t>9</a:t>
            </a:r>
            <a:endParaRPr lang="ko-KR" altLang="en-US" sz="3000" b="1" dirty="0">
              <a:solidFill>
                <a:schemeClr val="bg1"/>
              </a:solidFill>
            </a:endParaRPr>
          </a:p>
        </p:txBody>
      </p:sp>
      <p:sp>
        <p:nvSpPr>
          <p:cNvPr id="26" name="타원 25">
            <a:extLst>
              <a:ext uri="{FF2B5EF4-FFF2-40B4-BE49-F238E27FC236}">
                <a16:creationId xmlns:a16="http://schemas.microsoft.com/office/drawing/2014/main" id="{83023A96-D40E-6A3E-D707-D8EA5FF53C5D}"/>
              </a:ext>
            </a:extLst>
          </p:cNvPr>
          <p:cNvSpPr/>
          <p:nvPr/>
        </p:nvSpPr>
        <p:spPr>
          <a:xfrm>
            <a:off x="10082292" y="3163072"/>
            <a:ext cx="847259" cy="807279"/>
          </a:xfrm>
          <a:prstGeom prst="ellipse">
            <a:avLst/>
          </a:prstGeom>
          <a:solidFill>
            <a:srgbClr val="024B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3000" b="1" dirty="0">
                <a:solidFill>
                  <a:schemeClr val="bg1"/>
                </a:solidFill>
              </a:rPr>
              <a:t>3</a:t>
            </a:r>
            <a:endParaRPr lang="ko-KR" altLang="en-US" sz="3000" b="1" dirty="0">
              <a:solidFill>
                <a:schemeClr val="bg1"/>
              </a:solidFill>
            </a:endParaRPr>
          </a:p>
        </p:txBody>
      </p:sp>
      <p:sp>
        <p:nvSpPr>
          <p:cNvPr id="27" name="타원 26">
            <a:extLst>
              <a:ext uri="{FF2B5EF4-FFF2-40B4-BE49-F238E27FC236}">
                <a16:creationId xmlns:a16="http://schemas.microsoft.com/office/drawing/2014/main" id="{DA69483C-4D29-8FC4-CAF8-91F161672A9D}"/>
              </a:ext>
            </a:extLst>
          </p:cNvPr>
          <p:cNvSpPr/>
          <p:nvPr/>
        </p:nvSpPr>
        <p:spPr>
          <a:xfrm>
            <a:off x="10082292" y="4941540"/>
            <a:ext cx="847259" cy="807279"/>
          </a:xfrm>
          <a:prstGeom prst="ellipse">
            <a:avLst/>
          </a:prstGeom>
          <a:solidFill>
            <a:srgbClr val="024B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3000" b="1" dirty="0">
                <a:solidFill>
                  <a:schemeClr val="bg1"/>
                </a:solidFill>
              </a:rPr>
              <a:t>11</a:t>
            </a:r>
            <a:endParaRPr lang="ko-KR" altLang="en-US" sz="3000" b="1" dirty="0">
              <a:solidFill>
                <a:schemeClr val="bg1"/>
              </a:solidFill>
            </a:endParaRPr>
          </a:p>
        </p:txBody>
      </p:sp>
      <p:sp>
        <p:nvSpPr>
          <p:cNvPr id="28" name="타원 27">
            <a:extLst>
              <a:ext uri="{FF2B5EF4-FFF2-40B4-BE49-F238E27FC236}">
                <a16:creationId xmlns:a16="http://schemas.microsoft.com/office/drawing/2014/main" id="{1F6B7769-5382-FAB4-E981-161F56CC6054}"/>
              </a:ext>
            </a:extLst>
          </p:cNvPr>
          <p:cNvSpPr/>
          <p:nvPr/>
        </p:nvSpPr>
        <p:spPr>
          <a:xfrm>
            <a:off x="9097731" y="4942043"/>
            <a:ext cx="847259" cy="807279"/>
          </a:xfrm>
          <a:prstGeom prst="ellipse">
            <a:avLst/>
          </a:prstGeom>
          <a:solidFill>
            <a:srgbClr val="024B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3000" b="1" dirty="0">
                <a:solidFill>
                  <a:schemeClr val="bg1"/>
                </a:solidFill>
              </a:rPr>
              <a:t>10</a:t>
            </a:r>
            <a:endParaRPr lang="ko-KR" altLang="en-US" sz="3000" b="1" dirty="0">
              <a:solidFill>
                <a:schemeClr val="bg1"/>
              </a:solidFill>
            </a:endParaRPr>
          </a:p>
        </p:txBody>
      </p:sp>
      <p:sp>
        <p:nvSpPr>
          <p:cNvPr id="29" name="타원 28">
            <a:extLst>
              <a:ext uri="{FF2B5EF4-FFF2-40B4-BE49-F238E27FC236}">
                <a16:creationId xmlns:a16="http://schemas.microsoft.com/office/drawing/2014/main" id="{C5E05DF1-108A-CCD1-0254-56904FC0BF23}"/>
              </a:ext>
            </a:extLst>
          </p:cNvPr>
          <p:cNvSpPr/>
          <p:nvPr/>
        </p:nvSpPr>
        <p:spPr>
          <a:xfrm>
            <a:off x="11066853" y="4941540"/>
            <a:ext cx="847259" cy="807279"/>
          </a:xfrm>
          <a:prstGeom prst="ellipse">
            <a:avLst/>
          </a:prstGeom>
          <a:solidFill>
            <a:srgbClr val="024B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3000" b="1" dirty="0">
                <a:solidFill>
                  <a:schemeClr val="bg1"/>
                </a:solidFill>
              </a:rPr>
              <a:t>12</a:t>
            </a:r>
            <a:endParaRPr lang="ko-KR" altLang="en-US" sz="3000" b="1" dirty="0">
              <a:solidFill>
                <a:schemeClr val="bg1"/>
              </a:solidFill>
            </a:endParaRPr>
          </a:p>
        </p:txBody>
      </p:sp>
      <p:cxnSp>
        <p:nvCxnSpPr>
          <p:cNvPr id="33" name="직선 연결선 32">
            <a:extLst>
              <a:ext uri="{FF2B5EF4-FFF2-40B4-BE49-F238E27FC236}">
                <a16:creationId xmlns:a16="http://schemas.microsoft.com/office/drawing/2014/main" id="{452FF7B5-FA01-CCDF-0002-5F87D6156012}"/>
              </a:ext>
            </a:extLst>
          </p:cNvPr>
          <p:cNvCxnSpPr>
            <a:cxnSpLocks/>
            <a:endCxn id="15" idx="3"/>
          </p:cNvCxnSpPr>
          <p:nvPr/>
        </p:nvCxnSpPr>
        <p:spPr>
          <a:xfrm flipV="1">
            <a:off x="3659981" y="1890296"/>
            <a:ext cx="2699522" cy="14553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직선 연결선 34">
            <a:extLst>
              <a:ext uri="{FF2B5EF4-FFF2-40B4-BE49-F238E27FC236}">
                <a16:creationId xmlns:a16="http://schemas.microsoft.com/office/drawing/2014/main" id="{1B246913-74B6-1E84-1BD5-5B2D94A69E20}"/>
              </a:ext>
            </a:extLst>
          </p:cNvPr>
          <p:cNvCxnSpPr>
            <a:cxnSpLocks/>
            <a:stCxn id="15" idx="5"/>
          </p:cNvCxnSpPr>
          <p:nvPr/>
        </p:nvCxnSpPr>
        <p:spPr>
          <a:xfrm>
            <a:off x="7432583" y="1890296"/>
            <a:ext cx="2702017" cy="14942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직선 연결선 36">
            <a:extLst>
              <a:ext uri="{FF2B5EF4-FFF2-40B4-BE49-F238E27FC236}">
                <a16:creationId xmlns:a16="http://schemas.microsoft.com/office/drawing/2014/main" id="{173CBAAE-89C6-7C25-CF0A-673D4BB838C0}"/>
              </a:ext>
            </a:extLst>
          </p:cNvPr>
          <p:cNvCxnSpPr>
            <a:cxnSpLocks/>
            <a:stCxn id="15" idx="4"/>
            <a:endCxn id="22" idx="0"/>
          </p:cNvCxnSpPr>
          <p:nvPr/>
        </p:nvCxnSpPr>
        <p:spPr>
          <a:xfrm>
            <a:off x="6896043" y="2019005"/>
            <a:ext cx="0" cy="11219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직선 연결선 40">
            <a:extLst>
              <a:ext uri="{FF2B5EF4-FFF2-40B4-BE49-F238E27FC236}">
                <a16:creationId xmlns:a16="http://schemas.microsoft.com/office/drawing/2014/main" id="{E7D3E1E3-CBEC-78B9-4E0D-D2EBDCD6A178}"/>
              </a:ext>
            </a:extLst>
          </p:cNvPr>
          <p:cNvCxnSpPr>
            <a:stCxn id="16" idx="4"/>
            <a:endCxn id="19" idx="0"/>
          </p:cNvCxnSpPr>
          <p:nvPr/>
        </p:nvCxnSpPr>
        <p:spPr>
          <a:xfrm>
            <a:off x="3286164" y="3937779"/>
            <a:ext cx="6100" cy="10037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직선 연결선 42">
            <a:extLst>
              <a:ext uri="{FF2B5EF4-FFF2-40B4-BE49-F238E27FC236}">
                <a16:creationId xmlns:a16="http://schemas.microsoft.com/office/drawing/2014/main" id="{E64687B4-3EB0-17C8-A9AB-F81D5D075DB9}"/>
              </a:ext>
            </a:extLst>
          </p:cNvPr>
          <p:cNvCxnSpPr>
            <a:cxnSpLocks/>
            <a:stCxn id="16" idx="3"/>
          </p:cNvCxnSpPr>
          <p:nvPr/>
        </p:nvCxnSpPr>
        <p:spPr>
          <a:xfrm flipH="1">
            <a:off x="2416969" y="3819556"/>
            <a:ext cx="569643" cy="11521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직선 연결선 44">
            <a:extLst>
              <a:ext uri="{FF2B5EF4-FFF2-40B4-BE49-F238E27FC236}">
                <a16:creationId xmlns:a16="http://schemas.microsoft.com/office/drawing/2014/main" id="{8F625373-6303-9630-96FF-745B4FDEFFCE}"/>
              </a:ext>
            </a:extLst>
          </p:cNvPr>
          <p:cNvCxnSpPr>
            <a:cxnSpLocks/>
            <a:stCxn id="16" idx="5"/>
          </p:cNvCxnSpPr>
          <p:nvPr/>
        </p:nvCxnSpPr>
        <p:spPr>
          <a:xfrm>
            <a:off x="3585715" y="3819556"/>
            <a:ext cx="564780" cy="11521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직선 연결선 62">
            <a:extLst>
              <a:ext uri="{FF2B5EF4-FFF2-40B4-BE49-F238E27FC236}">
                <a16:creationId xmlns:a16="http://schemas.microsoft.com/office/drawing/2014/main" id="{AEC028E1-186C-D96F-4528-CC85DBA26688}"/>
              </a:ext>
            </a:extLst>
          </p:cNvPr>
          <p:cNvCxnSpPr>
            <a:stCxn id="22" idx="4"/>
            <a:endCxn id="23" idx="0"/>
          </p:cNvCxnSpPr>
          <p:nvPr/>
        </p:nvCxnSpPr>
        <p:spPr>
          <a:xfrm>
            <a:off x="6896043" y="3948266"/>
            <a:ext cx="8532" cy="99327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직선 연결선 64">
            <a:extLst>
              <a:ext uri="{FF2B5EF4-FFF2-40B4-BE49-F238E27FC236}">
                <a16:creationId xmlns:a16="http://schemas.microsoft.com/office/drawing/2014/main" id="{A90E068A-5F37-321C-C154-EFE09AB89772}"/>
              </a:ext>
            </a:extLst>
          </p:cNvPr>
          <p:cNvCxnSpPr>
            <a:stCxn id="26" idx="4"/>
            <a:endCxn id="27" idx="0"/>
          </p:cNvCxnSpPr>
          <p:nvPr/>
        </p:nvCxnSpPr>
        <p:spPr>
          <a:xfrm>
            <a:off x="10505922" y="3970351"/>
            <a:ext cx="0" cy="9711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직선 연결선 66">
            <a:extLst>
              <a:ext uri="{FF2B5EF4-FFF2-40B4-BE49-F238E27FC236}">
                <a16:creationId xmlns:a16="http://schemas.microsoft.com/office/drawing/2014/main" id="{C33001B9-D25A-1A97-1941-18224AF4FE54}"/>
              </a:ext>
            </a:extLst>
          </p:cNvPr>
          <p:cNvCxnSpPr>
            <a:cxnSpLocks/>
            <a:stCxn id="22" idx="3"/>
          </p:cNvCxnSpPr>
          <p:nvPr/>
        </p:nvCxnSpPr>
        <p:spPr>
          <a:xfrm flipH="1">
            <a:off x="6027360" y="3830043"/>
            <a:ext cx="569131" cy="114164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직선 연결선 68">
            <a:extLst>
              <a:ext uri="{FF2B5EF4-FFF2-40B4-BE49-F238E27FC236}">
                <a16:creationId xmlns:a16="http://schemas.microsoft.com/office/drawing/2014/main" id="{4AD0FCAE-0B32-704D-DC0D-70E6642D10E6}"/>
              </a:ext>
            </a:extLst>
          </p:cNvPr>
          <p:cNvCxnSpPr>
            <a:cxnSpLocks/>
            <a:stCxn id="22" idx="5"/>
          </p:cNvCxnSpPr>
          <p:nvPr/>
        </p:nvCxnSpPr>
        <p:spPr>
          <a:xfrm>
            <a:off x="7195594" y="3830043"/>
            <a:ext cx="564900" cy="11114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직선 연결선 70">
            <a:extLst>
              <a:ext uri="{FF2B5EF4-FFF2-40B4-BE49-F238E27FC236}">
                <a16:creationId xmlns:a16="http://schemas.microsoft.com/office/drawing/2014/main" id="{E925E074-7351-7050-A125-B200BF6E607F}"/>
              </a:ext>
            </a:extLst>
          </p:cNvPr>
          <p:cNvCxnSpPr>
            <a:cxnSpLocks/>
            <a:stCxn id="26" idx="3"/>
          </p:cNvCxnSpPr>
          <p:nvPr/>
        </p:nvCxnSpPr>
        <p:spPr>
          <a:xfrm flipH="1">
            <a:off x="9636919" y="3852128"/>
            <a:ext cx="569451" cy="111955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직선 연결선 72">
            <a:extLst>
              <a:ext uri="{FF2B5EF4-FFF2-40B4-BE49-F238E27FC236}">
                <a16:creationId xmlns:a16="http://schemas.microsoft.com/office/drawing/2014/main" id="{18350959-2EFB-792C-63FD-A2A5ED9E6170}"/>
              </a:ext>
            </a:extLst>
          </p:cNvPr>
          <p:cNvCxnSpPr>
            <a:cxnSpLocks/>
            <a:stCxn id="26" idx="5"/>
          </p:cNvCxnSpPr>
          <p:nvPr/>
        </p:nvCxnSpPr>
        <p:spPr>
          <a:xfrm>
            <a:off x="10805473" y="3852128"/>
            <a:ext cx="574521" cy="111955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52C07A3C-EA80-5821-FF56-2BE1F243E7AB}"/>
              </a:ext>
            </a:extLst>
          </p:cNvPr>
          <p:cNvSpPr txBox="1"/>
          <p:nvPr/>
        </p:nvSpPr>
        <p:spPr>
          <a:xfrm>
            <a:off x="182639" y="1348733"/>
            <a:ext cx="1494320" cy="461665"/>
          </a:xfrm>
          <a:prstGeom prst="rect">
            <a:avLst/>
          </a:prstGeom>
          <a:noFill/>
        </p:spPr>
        <p:txBody>
          <a:bodyPr wrap="none" rtlCol="0">
            <a:spAutoFit/>
          </a:bodyPr>
          <a:lstStyle/>
          <a:p>
            <a:r>
              <a:rPr lang="en-US" altLang="ko-KR" sz="2400" dirty="0">
                <a:effectLst>
                  <a:outerShdw blurRad="38100" dist="38100" dir="2700000" algn="tl">
                    <a:srgbClr val="000000">
                      <a:alpha val="43137"/>
                    </a:srgbClr>
                  </a:outerShdw>
                </a:effectLst>
              </a:rPr>
              <a:t>Depth : 0</a:t>
            </a:r>
            <a:endParaRPr lang="ko-KR" altLang="en-US" sz="2400" dirty="0">
              <a:effectLst>
                <a:outerShdw blurRad="38100" dist="38100" dir="2700000" algn="tl">
                  <a:srgbClr val="000000">
                    <a:alpha val="43137"/>
                  </a:srgbClr>
                </a:outerShdw>
              </a:effectLst>
            </a:endParaRPr>
          </a:p>
        </p:txBody>
      </p:sp>
      <p:sp>
        <p:nvSpPr>
          <p:cNvPr id="56" name="TextBox 55">
            <a:extLst>
              <a:ext uri="{FF2B5EF4-FFF2-40B4-BE49-F238E27FC236}">
                <a16:creationId xmlns:a16="http://schemas.microsoft.com/office/drawing/2014/main" id="{D4ABC298-3714-1145-65B7-57299A39370D}"/>
              </a:ext>
            </a:extLst>
          </p:cNvPr>
          <p:cNvSpPr txBox="1"/>
          <p:nvPr/>
        </p:nvSpPr>
        <p:spPr>
          <a:xfrm>
            <a:off x="182639" y="3313793"/>
            <a:ext cx="1494320" cy="461665"/>
          </a:xfrm>
          <a:prstGeom prst="rect">
            <a:avLst/>
          </a:prstGeom>
          <a:noFill/>
        </p:spPr>
        <p:txBody>
          <a:bodyPr wrap="none" rtlCol="0">
            <a:spAutoFit/>
          </a:bodyPr>
          <a:lstStyle/>
          <a:p>
            <a:r>
              <a:rPr lang="en-US" altLang="ko-KR" sz="2400" dirty="0">
                <a:effectLst>
                  <a:outerShdw blurRad="38100" dist="38100" dir="2700000" algn="tl">
                    <a:srgbClr val="000000">
                      <a:alpha val="43137"/>
                    </a:srgbClr>
                  </a:outerShdw>
                </a:effectLst>
              </a:rPr>
              <a:t>Depth : 1</a:t>
            </a:r>
            <a:endParaRPr lang="ko-KR" altLang="en-US" sz="2400" dirty="0">
              <a:effectLst>
                <a:outerShdw blurRad="38100" dist="38100" dir="2700000" algn="tl">
                  <a:srgbClr val="000000">
                    <a:alpha val="43137"/>
                  </a:srgbClr>
                </a:outerShdw>
              </a:effectLst>
            </a:endParaRPr>
          </a:p>
        </p:txBody>
      </p:sp>
      <p:sp>
        <p:nvSpPr>
          <p:cNvPr id="57" name="TextBox 56">
            <a:extLst>
              <a:ext uri="{FF2B5EF4-FFF2-40B4-BE49-F238E27FC236}">
                <a16:creationId xmlns:a16="http://schemas.microsoft.com/office/drawing/2014/main" id="{BB1859AC-4C8D-7FEA-031F-4A0EC1E02E84}"/>
              </a:ext>
            </a:extLst>
          </p:cNvPr>
          <p:cNvSpPr txBox="1"/>
          <p:nvPr/>
        </p:nvSpPr>
        <p:spPr>
          <a:xfrm>
            <a:off x="182639" y="5114344"/>
            <a:ext cx="1494320" cy="461665"/>
          </a:xfrm>
          <a:prstGeom prst="rect">
            <a:avLst/>
          </a:prstGeom>
          <a:noFill/>
        </p:spPr>
        <p:txBody>
          <a:bodyPr wrap="none" rtlCol="0">
            <a:spAutoFit/>
          </a:bodyPr>
          <a:lstStyle/>
          <a:p>
            <a:r>
              <a:rPr lang="en-US" altLang="ko-KR" sz="2400" dirty="0">
                <a:effectLst>
                  <a:outerShdw blurRad="38100" dist="38100" dir="2700000" algn="tl">
                    <a:srgbClr val="000000">
                      <a:alpha val="43137"/>
                    </a:srgbClr>
                  </a:outerShdw>
                </a:effectLst>
              </a:rPr>
              <a:t>Depth : 2</a:t>
            </a:r>
            <a:endParaRPr lang="ko-KR" altLang="en-US" sz="2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77933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30F37E-C780-DC2D-1F20-18D5D8A83BA4}"/>
              </a:ext>
            </a:extLst>
          </p:cNvPr>
          <p:cNvSpPr txBox="1"/>
          <p:nvPr/>
        </p:nvSpPr>
        <p:spPr>
          <a:xfrm>
            <a:off x="234892" y="201336"/>
            <a:ext cx="1858201" cy="553998"/>
          </a:xfrm>
          <a:prstGeom prst="rect">
            <a:avLst/>
          </a:prstGeom>
          <a:noFill/>
        </p:spPr>
        <p:txBody>
          <a:bodyPr wrap="none" rtlCol="0">
            <a:spAutoFit/>
          </a:bodyPr>
          <a:lstStyle/>
          <a:p>
            <a:r>
              <a:rPr lang="ko-KR" altLang="en-US" sz="3000" b="1" dirty="0"/>
              <a:t>소스 코드</a:t>
            </a:r>
          </a:p>
        </p:txBody>
      </p:sp>
      <p:pic>
        <p:nvPicPr>
          <p:cNvPr id="14" name="그림 13">
            <a:extLst>
              <a:ext uri="{FF2B5EF4-FFF2-40B4-BE49-F238E27FC236}">
                <a16:creationId xmlns:a16="http://schemas.microsoft.com/office/drawing/2014/main" id="{601D6206-991C-29B6-5EF1-BFA097E950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230" y="1202275"/>
            <a:ext cx="4212779" cy="4881284"/>
          </a:xfrm>
          <a:prstGeom prst="rect">
            <a:avLst/>
          </a:prstGeom>
        </p:spPr>
      </p:pic>
      <p:pic>
        <p:nvPicPr>
          <p:cNvPr id="16" name="그림 15">
            <a:extLst>
              <a:ext uri="{FF2B5EF4-FFF2-40B4-BE49-F238E27FC236}">
                <a16:creationId xmlns:a16="http://schemas.microsoft.com/office/drawing/2014/main" id="{2FAFAAD8-DDF7-A7A0-3DF9-591DFBC6EB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29009" y="1202275"/>
            <a:ext cx="3075128" cy="4881284"/>
          </a:xfrm>
          <a:prstGeom prst="rect">
            <a:avLst/>
          </a:prstGeom>
        </p:spPr>
      </p:pic>
      <p:pic>
        <p:nvPicPr>
          <p:cNvPr id="18" name="그림 17">
            <a:extLst>
              <a:ext uri="{FF2B5EF4-FFF2-40B4-BE49-F238E27FC236}">
                <a16:creationId xmlns:a16="http://schemas.microsoft.com/office/drawing/2014/main" id="{75F20CCB-54DC-9ED2-E6D4-E25E6CDB6D0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04137" y="1202275"/>
            <a:ext cx="4465527" cy="4881284"/>
          </a:xfrm>
          <a:prstGeom prst="rect">
            <a:avLst/>
          </a:prstGeom>
        </p:spPr>
      </p:pic>
      <p:sp>
        <p:nvSpPr>
          <p:cNvPr id="21" name="직사각형 20">
            <a:extLst>
              <a:ext uri="{FF2B5EF4-FFF2-40B4-BE49-F238E27FC236}">
                <a16:creationId xmlns:a16="http://schemas.microsoft.com/office/drawing/2014/main" id="{03502E2D-18E0-F8CA-C84A-67B33C5D1218}"/>
              </a:ext>
            </a:extLst>
          </p:cNvPr>
          <p:cNvSpPr/>
          <p:nvPr/>
        </p:nvSpPr>
        <p:spPr>
          <a:xfrm>
            <a:off x="461963" y="2062163"/>
            <a:ext cx="3548062" cy="66675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168452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30F37E-C780-DC2D-1F20-18D5D8A83BA4}"/>
              </a:ext>
            </a:extLst>
          </p:cNvPr>
          <p:cNvSpPr txBox="1"/>
          <p:nvPr/>
        </p:nvSpPr>
        <p:spPr>
          <a:xfrm>
            <a:off x="234892" y="201336"/>
            <a:ext cx="1858201" cy="553998"/>
          </a:xfrm>
          <a:prstGeom prst="rect">
            <a:avLst/>
          </a:prstGeom>
          <a:noFill/>
        </p:spPr>
        <p:txBody>
          <a:bodyPr wrap="none" rtlCol="0">
            <a:spAutoFit/>
          </a:bodyPr>
          <a:lstStyle/>
          <a:p>
            <a:r>
              <a:rPr lang="ko-KR" altLang="en-US" sz="3000" b="1" dirty="0"/>
              <a:t>소스 코드</a:t>
            </a:r>
          </a:p>
        </p:txBody>
      </p:sp>
      <p:pic>
        <p:nvPicPr>
          <p:cNvPr id="7" name="그림 6">
            <a:extLst>
              <a:ext uri="{FF2B5EF4-FFF2-40B4-BE49-F238E27FC236}">
                <a16:creationId xmlns:a16="http://schemas.microsoft.com/office/drawing/2014/main" id="{D7713C36-7736-0DE6-0A92-0EAD936E2E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6155" y="1324947"/>
            <a:ext cx="9379689" cy="2239023"/>
          </a:xfrm>
          <a:prstGeom prst="rect">
            <a:avLst/>
          </a:prstGeom>
        </p:spPr>
      </p:pic>
      <p:sp>
        <p:nvSpPr>
          <p:cNvPr id="3" name="TextBox 2">
            <a:extLst>
              <a:ext uri="{FF2B5EF4-FFF2-40B4-BE49-F238E27FC236}">
                <a16:creationId xmlns:a16="http://schemas.microsoft.com/office/drawing/2014/main" id="{808BD0E9-8825-EEC6-83DB-01BCFABCA78A}"/>
              </a:ext>
            </a:extLst>
          </p:cNvPr>
          <p:cNvSpPr txBox="1"/>
          <p:nvPr/>
        </p:nvSpPr>
        <p:spPr>
          <a:xfrm>
            <a:off x="4742102" y="5522556"/>
            <a:ext cx="2707793" cy="477054"/>
          </a:xfrm>
          <a:prstGeom prst="rect">
            <a:avLst/>
          </a:prstGeom>
          <a:noFill/>
        </p:spPr>
        <p:txBody>
          <a:bodyPr wrap="none" rtlCol="0">
            <a:spAutoFit/>
          </a:bodyPr>
          <a:lstStyle/>
          <a:p>
            <a:r>
              <a:rPr lang="en-US" altLang="ko-KR" sz="2500" b="1" dirty="0" err="1"/>
              <a:t>get_link_list</a:t>
            </a:r>
            <a:r>
              <a:rPr lang="en-US" altLang="ko-KR" sz="2500" b="1" dirty="0"/>
              <a:t> </a:t>
            </a:r>
            <a:r>
              <a:rPr lang="ko-KR" altLang="en-US" sz="2500" b="1" dirty="0"/>
              <a:t>함수</a:t>
            </a:r>
          </a:p>
        </p:txBody>
      </p:sp>
    </p:spTree>
    <p:extLst>
      <p:ext uri="{BB962C8B-B14F-4D97-AF65-F5344CB8AC3E}">
        <p14:creationId xmlns:p14="http://schemas.microsoft.com/office/powerpoint/2010/main" val="4240547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30F37E-C780-DC2D-1F20-18D5D8A83BA4}"/>
              </a:ext>
            </a:extLst>
          </p:cNvPr>
          <p:cNvSpPr txBox="1"/>
          <p:nvPr/>
        </p:nvSpPr>
        <p:spPr>
          <a:xfrm>
            <a:off x="234892" y="201336"/>
            <a:ext cx="1858201" cy="553998"/>
          </a:xfrm>
          <a:prstGeom prst="rect">
            <a:avLst/>
          </a:prstGeom>
          <a:noFill/>
        </p:spPr>
        <p:txBody>
          <a:bodyPr wrap="none" rtlCol="0">
            <a:spAutoFit/>
          </a:bodyPr>
          <a:lstStyle/>
          <a:p>
            <a:r>
              <a:rPr lang="ko-KR" altLang="en-US" sz="3000" b="1" dirty="0"/>
              <a:t>소스 코드</a:t>
            </a:r>
          </a:p>
        </p:txBody>
      </p:sp>
      <p:pic>
        <p:nvPicPr>
          <p:cNvPr id="14" name="그림 13">
            <a:extLst>
              <a:ext uri="{FF2B5EF4-FFF2-40B4-BE49-F238E27FC236}">
                <a16:creationId xmlns:a16="http://schemas.microsoft.com/office/drawing/2014/main" id="{601D6206-991C-29B6-5EF1-BFA097E950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230" y="1202275"/>
            <a:ext cx="4212779" cy="4881284"/>
          </a:xfrm>
          <a:prstGeom prst="rect">
            <a:avLst/>
          </a:prstGeom>
        </p:spPr>
      </p:pic>
      <p:pic>
        <p:nvPicPr>
          <p:cNvPr id="16" name="그림 15">
            <a:extLst>
              <a:ext uri="{FF2B5EF4-FFF2-40B4-BE49-F238E27FC236}">
                <a16:creationId xmlns:a16="http://schemas.microsoft.com/office/drawing/2014/main" id="{2FAFAAD8-DDF7-A7A0-3DF9-591DFBC6EB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29009" y="1202275"/>
            <a:ext cx="3075128" cy="4881284"/>
          </a:xfrm>
          <a:prstGeom prst="rect">
            <a:avLst/>
          </a:prstGeom>
        </p:spPr>
      </p:pic>
      <p:pic>
        <p:nvPicPr>
          <p:cNvPr id="18" name="그림 17">
            <a:extLst>
              <a:ext uri="{FF2B5EF4-FFF2-40B4-BE49-F238E27FC236}">
                <a16:creationId xmlns:a16="http://schemas.microsoft.com/office/drawing/2014/main" id="{75F20CCB-54DC-9ED2-E6D4-E25E6CDB6D0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04137" y="1202275"/>
            <a:ext cx="4465527" cy="4881284"/>
          </a:xfrm>
          <a:prstGeom prst="rect">
            <a:avLst/>
          </a:prstGeom>
        </p:spPr>
      </p:pic>
      <p:sp>
        <p:nvSpPr>
          <p:cNvPr id="21" name="직사각형 20">
            <a:extLst>
              <a:ext uri="{FF2B5EF4-FFF2-40B4-BE49-F238E27FC236}">
                <a16:creationId xmlns:a16="http://schemas.microsoft.com/office/drawing/2014/main" id="{03502E2D-18E0-F8CA-C84A-67B33C5D1218}"/>
              </a:ext>
            </a:extLst>
          </p:cNvPr>
          <p:cNvSpPr/>
          <p:nvPr/>
        </p:nvSpPr>
        <p:spPr>
          <a:xfrm>
            <a:off x="4564063" y="4722812"/>
            <a:ext cx="2509837" cy="129698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3232190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30F37E-C780-DC2D-1F20-18D5D8A83BA4}"/>
              </a:ext>
            </a:extLst>
          </p:cNvPr>
          <p:cNvSpPr txBox="1"/>
          <p:nvPr/>
        </p:nvSpPr>
        <p:spPr>
          <a:xfrm>
            <a:off x="234892" y="201336"/>
            <a:ext cx="1858201" cy="553998"/>
          </a:xfrm>
          <a:prstGeom prst="rect">
            <a:avLst/>
          </a:prstGeom>
          <a:noFill/>
        </p:spPr>
        <p:txBody>
          <a:bodyPr wrap="none" rtlCol="0">
            <a:spAutoFit/>
          </a:bodyPr>
          <a:lstStyle/>
          <a:p>
            <a:r>
              <a:rPr lang="ko-KR" altLang="en-US" sz="3000" b="1" dirty="0"/>
              <a:t>소스 코드</a:t>
            </a:r>
          </a:p>
        </p:txBody>
      </p:sp>
      <p:pic>
        <p:nvPicPr>
          <p:cNvPr id="4" name="그림 3">
            <a:extLst>
              <a:ext uri="{FF2B5EF4-FFF2-40B4-BE49-F238E27FC236}">
                <a16:creationId xmlns:a16="http://schemas.microsoft.com/office/drawing/2014/main" id="{E0E72A9F-6C35-82FE-94C1-065A765B29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6474" y="1406577"/>
            <a:ext cx="5419048" cy="2285714"/>
          </a:xfrm>
          <a:prstGeom prst="rect">
            <a:avLst/>
          </a:prstGeom>
        </p:spPr>
      </p:pic>
      <p:sp>
        <p:nvSpPr>
          <p:cNvPr id="9" name="TextBox 8">
            <a:extLst>
              <a:ext uri="{FF2B5EF4-FFF2-40B4-BE49-F238E27FC236}">
                <a16:creationId xmlns:a16="http://schemas.microsoft.com/office/drawing/2014/main" id="{12287B7B-4215-DD17-59EB-318EC252CA1D}"/>
              </a:ext>
            </a:extLst>
          </p:cNvPr>
          <p:cNvSpPr txBox="1"/>
          <p:nvPr/>
        </p:nvSpPr>
        <p:spPr>
          <a:xfrm>
            <a:off x="5393690" y="5522556"/>
            <a:ext cx="1404615" cy="477054"/>
          </a:xfrm>
          <a:prstGeom prst="rect">
            <a:avLst/>
          </a:prstGeom>
          <a:noFill/>
        </p:spPr>
        <p:txBody>
          <a:bodyPr wrap="none" rtlCol="0">
            <a:spAutoFit/>
          </a:bodyPr>
          <a:lstStyle/>
          <a:p>
            <a:r>
              <a:rPr lang="en-US" altLang="ko-KR" sz="2500" b="1" dirty="0" err="1"/>
              <a:t>bfs</a:t>
            </a:r>
            <a:r>
              <a:rPr lang="ko-KR" altLang="en-US" sz="2500" b="1" dirty="0"/>
              <a:t> 함수</a:t>
            </a:r>
          </a:p>
        </p:txBody>
      </p:sp>
    </p:spTree>
    <p:extLst>
      <p:ext uri="{BB962C8B-B14F-4D97-AF65-F5344CB8AC3E}">
        <p14:creationId xmlns:p14="http://schemas.microsoft.com/office/powerpoint/2010/main" val="2494585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1B16B1-59B4-E35F-EAD6-5F71A3AF1B46}"/>
              </a:ext>
            </a:extLst>
          </p:cNvPr>
          <p:cNvSpPr txBox="1"/>
          <p:nvPr/>
        </p:nvSpPr>
        <p:spPr>
          <a:xfrm>
            <a:off x="234892" y="201336"/>
            <a:ext cx="1858201" cy="553998"/>
          </a:xfrm>
          <a:prstGeom prst="rect">
            <a:avLst/>
          </a:prstGeom>
          <a:noFill/>
        </p:spPr>
        <p:txBody>
          <a:bodyPr wrap="none" rtlCol="0">
            <a:spAutoFit/>
          </a:bodyPr>
          <a:lstStyle/>
          <a:p>
            <a:r>
              <a:rPr lang="ko-KR" altLang="en-US" sz="3000" b="1" dirty="0"/>
              <a:t>실행 결과</a:t>
            </a:r>
          </a:p>
        </p:txBody>
      </p:sp>
      <p:pic>
        <p:nvPicPr>
          <p:cNvPr id="4" name="그림 3">
            <a:extLst>
              <a:ext uri="{FF2B5EF4-FFF2-40B4-BE49-F238E27FC236}">
                <a16:creationId xmlns:a16="http://schemas.microsoft.com/office/drawing/2014/main" id="{FE35D547-7DC4-1DE0-B0C2-E8FAEBBB1AEB}"/>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43947" y="755334"/>
            <a:ext cx="7607191" cy="5810518"/>
          </a:xfrm>
          <a:prstGeom prst="rect">
            <a:avLst/>
          </a:prstGeom>
        </p:spPr>
      </p:pic>
      <p:sp>
        <p:nvSpPr>
          <p:cNvPr id="8" name="사각형: 잘린 한쪽 모서리 7">
            <a:extLst>
              <a:ext uri="{FF2B5EF4-FFF2-40B4-BE49-F238E27FC236}">
                <a16:creationId xmlns:a16="http://schemas.microsoft.com/office/drawing/2014/main" id="{3CCB26A5-913F-9A37-A618-DC0F19FD376E}"/>
              </a:ext>
            </a:extLst>
          </p:cNvPr>
          <p:cNvSpPr/>
          <p:nvPr/>
        </p:nvSpPr>
        <p:spPr>
          <a:xfrm>
            <a:off x="6887362" y="1895912"/>
            <a:ext cx="4018326" cy="1635854"/>
          </a:xfrm>
          <a:prstGeom prst="snip1Rect">
            <a:avLst/>
          </a:prstGeom>
          <a:noFill/>
          <a:ln w="28575">
            <a:solidFill>
              <a:srgbClr val="024B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 name="TextBox 9">
            <a:extLst>
              <a:ext uri="{FF2B5EF4-FFF2-40B4-BE49-F238E27FC236}">
                <a16:creationId xmlns:a16="http://schemas.microsoft.com/office/drawing/2014/main" id="{1AC7CE66-A1CD-C567-0C75-6E5D579B2875}"/>
              </a:ext>
            </a:extLst>
          </p:cNvPr>
          <p:cNvSpPr txBox="1"/>
          <p:nvPr/>
        </p:nvSpPr>
        <p:spPr>
          <a:xfrm>
            <a:off x="8458744" y="1711246"/>
            <a:ext cx="875561" cy="369332"/>
          </a:xfrm>
          <a:prstGeom prst="rect">
            <a:avLst/>
          </a:prstGeom>
          <a:solidFill>
            <a:schemeClr val="bg1"/>
          </a:solidFill>
        </p:spPr>
        <p:txBody>
          <a:bodyPr wrap="none" rtlCol="0">
            <a:spAutoFit/>
          </a:bodyPr>
          <a:lstStyle/>
          <a:p>
            <a:r>
              <a:rPr lang="en-US" altLang="ko-KR" dirty="0"/>
              <a:t>Queue</a:t>
            </a:r>
            <a:endParaRPr lang="ko-KR" altLang="en-US" dirty="0"/>
          </a:p>
        </p:txBody>
      </p:sp>
      <p:sp>
        <p:nvSpPr>
          <p:cNvPr id="12" name="타원 11">
            <a:extLst>
              <a:ext uri="{FF2B5EF4-FFF2-40B4-BE49-F238E27FC236}">
                <a16:creationId xmlns:a16="http://schemas.microsoft.com/office/drawing/2014/main" id="{B099043C-79E6-FCF3-C231-4650E2F78714}"/>
              </a:ext>
            </a:extLst>
          </p:cNvPr>
          <p:cNvSpPr/>
          <p:nvPr/>
        </p:nvSpPr>
        <p:spPr>
          <a:xfrm>
            <a:off x="7153660" y="2214585"/>
            <a:ext cx="483697" cy="460873"/>
          </a:xfrm>
          <a:prstGeom prst="ellipse">
            <a:avLst/>
          </a:prstGeom>
          <a:solidFill>
            <a:schemeClr val="bg1"/>
          </a:solidFill>
          <a:ln w="28575">
            <a:solidFill>
              <a:srgbClr val="024B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solidFill>
                  <a:sysClr val="windowText" lastClr="000000"/>
                </a:solidFill>
              </a:rPr>
              <a:t>1</a:t>
            </a:r>
            <a:endParaRPr lang="ko-KR" altLang="en-US" sz="2800" dirty="0">
              <a:solidFill>
                <a:sysClr val="windowText" lastClr="000000"/>
              </a:solidFill>
            </a:endParaRPr>
          </a:p>
        </p:txBody>
      </p:sp>
      <p:sp>
        <p:nvSpPr>
          <p:cNvPr id="13" name="타원 12">
            <a:extLst>
              <a:ext uri="{FF2B5EF4-FFF2-40B4-BE49-F238E27FC236}">
                <a16:creationId xmlns:a16="http://schemas.microsoft.com/office/drawing/2014/main" id="{A1A742ED-B200-9617-B61C-9513E789794D}"/>
              </a:ext>
            </a:extLst>
          </p:cNvPr>
          <p:cNvSpPr/>
          <p:nvPr/>
        </p:nvSpPr>
        <p:spPr>
          <a:xfrm>
            <a:off x="10046893" y="2219481"/>
            <a:ext cx="483697" cy="460873"/>
          </a:xfrm>
          <a:prstGeom prst="ellipse">
            <a:avLst/>
          </a:prstGeom>
          <a:solidFill>
            <a:schemeClr val="bg1"/>
          </a:solidFill>
          <a:ln w="28575">
            <a:solidFill>
              <a:srgbClr val="024B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solidFill>
                  <a:sysClr val="windowText" lastClr="000000"/>
                </a:solidFill>
              </a:rPr>
              <a:t>6</a:t>
            </a:r>
            <a:endParaRPr lang="ko-KR" altLang="en-US" sz="2800" dirty="0">
              <a:solidFill>
                <a:sysClr val="windowText" lastClr="000000"/>
              </a:solidFill>
            </a:endParaRPr>
          </a:p>
        </p:txBody>
      </p:sp>
      <p:sp>
        <p:nvSpPr>
          <p:cNvPr id="14" name="타원 13">
            <a:extLst>
              <a:ext uri="{FF2B5EF4-FFF2-40B4-BE49-F238E27FC236}">
                <a16:creationId xmlns:a16="http://schemas.microsoft.com/office/drawing/2014/main" id="{A022EA02-E976-8A1B-036B-4D9210D670CE}"/>
              </a:ext>
            </a:extLst>
          </p:cNvPr>
          <p:cNvSpPr/>
          <p:nvPr/>
        </p:nvSpPr>
        <p:spPr>
          <a:xfrm>
            <a:off x="7734614" y="2214585"/>
            <a:ext cx="483697" cy="460873"/>
          </a:xfrm>
          <a:prstGeom prst="ellipse">
            <a:avLst/>
          </a:prstGeom>
          <a:solidFill>
            <a:schemeClr val="bg1"/>
          </a:solidFill>
          <a:ln w="28575">
            <a:solidFill>
              <a:srgbClr val="024B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solidFill>
                  <a:sysClr val="windowText" lastClr="000000"/>
                </a:solidFill>
              </a:rPr>
              <a:t>2</a:t>
            </a:r>
            <a:endParaRPr lang="ko-KR" altLang="en-US" sz="2800" dirty="0">
              <a:solidFill>
                <a:sysClr val="windowText" lastClr="000000"/>
              </a:solidFill>
            </a:endParaRPr>
          </a:p>
        </p:txBody>
      </p:sp>
      <p:sp>
        <p:nvSpPr>
          <p:cNvPr id="15" name="타원 14">
            <a:extLst>
              <a:ext uri="{FF2B5EF4-FFF2-40B4-BE49-F238E27FC236}">
                <a16:creationId xmlns:a16="http://schemas.microsoft.com/office/drawing/2014/main" id="{9D65634A-98A4-EBAF-7FB2-1B6A128CC012}"/>
              </a:ext>
            </a:extLst>
          </p:cNvPr>
          <p:cNvSpPr/>
          <p:nvPr/>
        </p:nvSpPr>
        <p:spPr>
          <a:xfrm>
            <a:off x="8317444" y="2214585"/>
            <a:ext cx="483697" cy="460873"/>
          </a:xfrm>
          <a:prstGeom prst="ellipse">
            <a:avLst/>
          </a:prstGeom>
          <a:solidFill>
            <a:schemeClr val="bg1"/>
          </a:solidFill>
          <a:ln w="28575">
            <a:solidFill>
              <a:srgbClr val="024B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solidFill>
                  <a:sysClr val="windowText" lastClr="000000"/>
                </a:solidFill>
              </a:rPr>
              <a:t>3</a:t>
            </a:r>
            <a:endParaRPr lang="ko-KR" altLang="en-US" sz="2800" dirty="0">
              <a:solidFill>
                <a:sysClr val="windowText" lastClr="000000"/>
              </a:solidFill>
            </a:endParaRPr>
          </a:p>
        </p:txBody>
      </p:sp>
      <p:sp>
        <p:nvSpPr>
          <p:cNvPr id="16" name="타원 15">
            <a:extLst>
              <a:ext uri="{FF2B5EF4-FFF2-40B4-BE49-F238E27FC236}">
                <a16:creationId xmlns:a16="http://schemas.microsoft.com/office/drawing/2014/main" id="{82A3F672-8244-A6D7-F037-90D9E196A586}"/>
              </a:ext>
            </a:extLst>
          </p:cNvPr>
          <p:cNvSpPr/>
          <p:nvPr/>
        </p:nvSpPr>
        <p:spPr>
          <a:xfrm>
            <a:off x="8896523" y="2219481"/>
            <a:ext cx="483697" cy="460873"/>
          </a:xfrm>
          <a:prstGeom prst="ellipse">
            <a:avLst/>
          </a:prstGeom>
          <a:solidFill>
            <a:schemeClr val="bg1"/>
          </a:solidFill>
          <a:ln w="28575">
            <a:solidFill>
              <a:srgbClr val="024B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solidFill>
                  <a:sysClr val="windowText" lastClr="000000"/>
                </a:solidFill>
              </a:rPr>
              <a:t>4</a:t>
            </a:r>
            <a:endParaRPr lang="ko-KR" altLang="en-US" sz="2800" dirty="0">
              <a:solidFill>
                <a:sysClr val="windowText" lastClr="000000"/>
              </a:solidFill>
            </a:endParaRPr>
          </a:p>
        </p:txBody>
      </p:sp>
      <p:sp>
        <p:nvSpPr>
          <p:cNvPr id="17" name="타원 16">
            <a:extLst>
              <a:ext uri="{FF2B5EF4-FFF2-40B4-BE49-F238E27FC236}">
                <a16:creationId xmlns:a16="http://schemas.microsoft.com/office/drawing/2014/main" id="{529FEA5A-0B9F-5F32-8BFF-B3BE7275F2C1}"/>
              </a:ext>
            </a:extLst>
          </p:cNvPr>
          <p:cNvSpPr/>
          <p:nvPr/>
        </p:nvSpPr>
        <p:spPr>
          <a:xfrm>
            <a:off x="9471708" y="2219481"/>
            <a:ext cx="483697" cy="460873"/>
          </a:xfrm>
          <a:prstGeom prst="ellipse">
            <a:avLst/>
          </a:prstGeom>
          <a:solidFill>
            <a:schemeClr val="bg1"/>
          </a:solidFill>
          <a:ln w="28575">
            <a:solidFill>
              <a:srgbClr val="024B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solidFill>
                  <a:sysClr val="windowText" lastClr="000000"/>
                </a:solidFill>
              </a:rPr>
              <a:t>5</a:t>
            </a:r>
            <a:endParaRPr lang="ko-KR" altLang="en-US" sz="2800" dirty="0">
              <a:solidFill>
                <a:sysClr val="windowText" lastClr="000000"/>
              </a:solidFill>
            </a:endParaRPr>
          </a:p>
        </p:txBody>
      </p:sp>
      <p:sp>
        <p:nvSpPr>
          <p:cNvPr id="18" name="타원 17">
            <a:extLst>
              <a:ext uri="{FF2B5EF4-FFF2-40B4-BE49-F238E27FC236}">
                <a16:creationId xmlns:a16="http://schemas.microsoft.com/office/drawing/2014/main" id="{BCD4572C-F651-945C-F2AA-673584A4FD98}"/>
              </a:ext>
            </a:extLst>
          </p:cNvPr>
          <p:cNvSpPr/>
          <p:nvPr/>
        </p:nvSpPr>
        <p:spPr>
          <a:xfrm>
            <a:off x="7153660" y="2820791"/>
            <a:ext cx="483697" cy="460873"/>
          </a:xfrm>
          <a:prstGeom prst="ellipse">
            <a:avLst/>
          </a:prstGeom>
          <a:solidFill>
            <a:schemeClr val="bg1"/>
          </a:solidFill>
          <a:ln w="28575">
            <a:solidFill>
              <a:srgbClr val="024B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solidFill>
                  <a:sysClr val="windowText" lastClr="000000"/>
                </a:solidFill>
              </a:rPr>
              <a:t>7</a:t>
            </a:r>
            <a:endParaRPr lang="ko-KR" altLang="en-US" sz="2800" dirty="0">
              <a:solidFill>
                <a:sysClr val="windowText" lastClr="000000"/>
              </a:solidFill>
            </a:endParaRPr>
          </a:p>
        </p:txBody>
      </p:sp>
      <p:sp>
        <p:nvSpPr>
          <p:cNvPr id="19" name="타원 18">
            <a:extLst>
              <a:ext uri="{FF2B5EF4-FFF2-40B4-BE49-F238E27FC236}">
                <a16:creationId xmlns:a16="http://schemas.microsoft.com/office/drawing/2014/main" id="{32DE293C-827C-691D-72D1-FCBE2D0102A3}"/>
              </a:ext>
            </a:extLst>
          </p:cNvPr>
          <p:cNvSpPr/>
          <p:nvPr/>
        </p:nvSpPr>
        <p:spPr>
          <a:xfrm>
            <a:off x="10046893" y="2825687"/>
            <a:ext cx="483697" cy="460873"/>
          </a:xfrm>
          <a:prstGeom prst="ellipse">
            <a:avLst/>
          </a:prstGeom>
          <a:solidFill>
            <a:schemeClr val="bg1"/>
          </a:solidFill>
          <a:ln w="28575">
            <a:solidFill>
              <a:srgbClr val="024B8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altLang="ko-KR" sz="2800" dirty="0">
                <a:solidFill>
                  <a:sysClr val="windowText" lastClr="000000"/>
                </a:solidFill>
              </a:rPr>
              <a:t>12</a:t>
            </a:r>
            <a:endParaRPr lang="ko-KR" altLang="en-US" sz="2800" dirty="0">
              <a:solidFill>
                <a:sysClr val="windowText" lastClr="000000"/>
              </a:solidFill>
            </a:endParaRPr>
          </a:p>
        </p:txBody>
      </p:sp>
      <p:sp>
        <p:nvSpPr>
          <p:cNvPr id="20" name="타원 19">
            <a:extLst>
              <a:ext uri="{FF2B5EF4-FFF2-40B4-BE49-F238E27FC236}">
                <a16:creationId xmlns:a16="http://schemas.microsoft.com/office/drawing/2014/main" id="{C165D6E1-F61F-031C-378F-31D6D2E72E66}"/>
              </a:ext>
            </a:extLst>
          </p:cNvPr>
          <p:cNvSpPr/>
          <p:nvPr/>
        </p:nvSpPr>
        <p:spPr>
          <a:xfrm>
            <a:off x="7734614" y="2820791"/>
            <a:ext cx="483697" cy="460873"/>
          </a:xfrm>
          <a:prstGeom prst="ellipse">
            <a:avLst/>
          </a:prstGeom>
          <a:solidFill>
            <a:schemeClr val="bg1"/>
          </a:solidFill>
          <a:ln w="28575">
            <a:solidFill>
              <a:srgbClr val="024B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solidFill>
                  <a:sysClr val="windowText" lastClr="000000"/>
                </a:solidFill>
              </a:rPr>
              <a:t>8</a:t>
            </a:r>
            <a:endParaRPr lang="ko-KR" altLang="en-US" sz="2800" dirty="0">
              <a:solidFill>
                <a:sysClr val="windowText" lastClr="000000"/>
              </a:solidFill>
            </a:endParaRPr>
          </a:p>
        </p:txBody>
      </p:sp>
      <p:sp>
        <p:nvSpPr>
          <p:cNvPr id="21" name="타원 20">
            <a:extLst>
              <a:ext uri="{FF2B5EF4-FFF2-40B4-BE49-F238E27FC236}">
                <a16:creationId xmlns:a16="http://schemas.microsoft.com/office/drawing/2014/main" id="{43B0E548-727E-BDD7-E2B3-FB6895C64D56}"/>
              </a:ext>
            </a:extLst>
          </p:cNvPr>
          <p:cNvSpPr/>
          <p:nvPr/>
        </p:nvSpPr>
        <p:spPr>
          <a:xfrm>
            <a:off x="8317444" y="2820791"/>
            <a:ext cx="483697" cy="460873"/>
          </a:xfrm>
          <a:prstGeom prst="ellipse">
            <a:avLst/>
          </a:prstGeom>
          <a:solidFill>
            <a:schemeClr val="bg1"/>
          </a:solidFill>
          <a:ln w="28575">
            <a:solidFill>
              <a:srgbClr val="024B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solidFill>
                  <a:sysClr val="windowText" lastClr="000000"/>
                </a:solidFill>
              </a:rPr>
              <a:t>9</a:t>
            </a:r>
            <a:endParaRPr lang="ko-KR" altLang="en-US" sz="2800" dirty="0">
              <a:solidFill>
                <a:sysClr val="windowText" lastClr="000000"/>
              </a:solidFill>
            </a:endParaRPr>
          </a:p>
        </p:txBody>
      </p:sp>
      <p:sp>
        <p:nvSpPr>
          <p:cNvPr id="22" name="타원 21">
            <a:extLst>
              <a:ext uri="{FF2B5EF4-FFF2-40B4-BE49-F238E27FC236}">
                <a16:creationId xmlns:a16="http://schemas.microsoft.com/office/drawing/2014/main" id="{549407F8-1F6A-B8BE-18C9-9B82182E2CEA}"/>
              </a:ext>
            </a:extLst>
          </p:cNvPr>
          <p:cNvSpPr/>
          <p:nvPr/>
        </p:nvSpPr>
        <p:spPr>
          <a:xfrm>
            <a:off x="8896523" y="2825687"/>
            <a:ext cx="483697" cy="460873"/>
          </a:xfrm>
          <a:prstGeom prst="ellipse">
            <a:avLst/>
          </a:prstGeom>
          <a:solidFill>
            <a:schemeClr val="bg1"/>
          </a:solidFill>
          <a:ln w="28575">
            <a:solidFill>
              <a:srgbClr val="024B8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2800" dirty="0">
                <a:solidFill>
                  <a:sysClr val="windowText" lastClr="000000"/>
                </a:solidFill>
              </a:rPr>
              <a:t>10</a:t>
            </a:r>
            <a:endParaRPr lang="ko-KR" altLang="en-US" sz="2800" dirty="0">
              <a:solidFill>
                <a:sysClr val="windowText" lastClr="000000"/>
              </a:solidFill>
            </a:endParaRPr>
          </a:p>
        </p:txBody>
      </p:sp>
      <p:sp>
        <p:nvSpPr>
          <p:cNvPr id="23" name="타원 22">
            <a:extLst>
              <a:ext uri="{FF2B5EF4-FFF2-40B4-BE49-F238E27FC236}">
                <a16:creationId xmlns:a16="http://schemas.microsoft.com/office/drawing/2014/main" id="{CD6DF54F-E883-E544-A435-DE2FDF2B2B65}"/>
              </a:ext>
            </a:extLst>
          </p:cNvPr>
          <p:cNvSpPr/>
          <p:nvPr/>
        </p:nvSpPr>
        <p:spPr>
          <a:xfrm>
            <a:off x="9471708" y="2825687"/>
            <a:ext cx="483697" cy="460873"/>
          </a:xfrm>
          <a:prstGeom prst="ellipse">
            <a:avLst/>
          </a:prstGeom>
          <a:solidFill>
            <a:schemeClr val="bg1"/>
          </a:solidFill>
          <a:ln w="28575">
            <a:solidFill>
              <a:srgbClr val="024B8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altLang="ko-KR" sz="2800" dirty="0">
                <a:solidFill>
                  <a:sysClr val="windowText" lastClr="000000"/>
                </a:solidFill>
              </a:rPr>
              <a:t>11</a:t>
            </a:r>
            <a:endParaRPr lang="ko-KR" altLang="en-US" sz="2800" dirty="0">
              <a:solidFill>
                <a:sysClr val="windowText" lastClr="000000"/>
              </a:solidFill>
            </a:endParaRPr>
          </a:p>
        </p:txBody>
      </p:sp>
      <p:sp>
        <p:nvSpPr>
          <p:cNvPr id="38" name="사각형: 잘린 한쪽 모서리 37">
            <a:extLst>
              <a:ext uri="{FF2B5EF4-FFF2-40B4-BE49-F238E27FC236}">
                <a16:creationId xmlns:a16="http://schemas.microsoft.com/office/drawing/2014/main" id="{6C253824-C3A3-B03C-66C2-55DE7A59D610}"/>
              </a:ext>
            </a:extLst>
          </p:cNvPr>
          <p:cNvSpPr/>
          <p:nvPr/>
        </p:nvSpPr>
        <p:spPr>
          <a:xfrm>
            <a:off x="6887362" y="4295464"/>
            <a:ext cx="4018326" cy="1635854"/>
          </a:xfrm>
          <a:prstGeom prst="snip1Rect">
            <a:avLst/>
          </a:prstGeom>
          <a:noFill/>
          <a:ln w="28575">
            <a:solidFill>
              <a:srgbClr val="024B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0" name="타원 39">
            <a:extLst>
              <a:ext uri="{FF2B5EF4-FFF2-40B4-BE49-F238E27FC236}">
                <a16:creationId xmlns:a16="http://schemas.microsoft.com/office/drawing/2014/main" id="{8B38C94B-5454-E8A5-9176-17BA0911EA23}"/>
              </a:ext>
            </a:extLst>
          </p:cNvPr>
          <p:cNvSpPr/>
          <p:nvPr/>
        </p:nvSpPr>
        <p:spPr>
          <a:xfrm>
            <a:off x="7153660" y="4614137"/>
            <a:ext cx="483697" cy="460873"/>
          </a:xfrm>
          <a:prstGeom prst="ellipse">
            <a:avLst/>
          </a:prstGeom>
          <a:solidFill>
            <a:schemeClr val="bg1"/>
          </a:solidFill>
          <a:ln w="28575">
            <a:solidFill>
              <a:srgbClr val="024B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solidFill>
                  <a:sysClr val="windowText" lastClr="000000"/>
                </a:solidFill>
              </a:rPr>
              <a:t>1</a:t>
            </a:r>
            <a:endParaRPr lang="ko-KR" altLang="en-US" sz="2800" dirty="0">
              <a:solidFill>
                <a:sysClr val="windowText" lastClr="000000"/>
              </a:solidFill>
            </a:endParaRPr>
          </a:p>
        </p:txBody>
      </p:sp>
      <p:sp>
        <p:nvSpPr>
          <p:cNvPr id="41" name="타원 40">
            <a:extLst>
              <a:ext uri="{FF2B5EF4-FFF2-40B4-BE49-F238E27FC236}">
                <a16:creationId xmlns:a16="http://schemas.microsoft.com/office/drawing/2014/main" id="{1E735894-23D2-5F77-102A-60D2A72121D7}"/>
              </a:ext>
            </a:extLst>
          </p:cNvPr>
          <p:cNvSpPr/>
          <p:nvPr/>
        </p:nvSpPr>
        <p:spPr>
          <a:xfrm>
            <a:off x="10046893" y="4619033"/>
            <a:ext cx="483697" cy="460873"/>
          </a:xfrm>
          <a:prstGeom prst="ellipse">
            <a:avLst/>
          </a:prstGeom>
          <a:solidFill>
            <a:schemeClr val="bg1"/>
          </a:solidFill>
          <a:ln w="28575">
            <a:solidFill>
              <a:srgbClr val="024B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solidFill>
                  <a:sysClr val="windowText" lastClr="000000"/>
                </a:solidFill>
              </a:rPr>
              <a:t>6</a:t>
            </a:r>
            <a:endParaRPr lang="ko-KR" altLang="en-US" sz="2800" dirty="0">
              <a:solidFill>
                <a:sysClr val="windowText" lastClr="000000"/>
              </a:solidFill>
            </a:endParaRPr>
          </a:p>
        </p:txBody>
      </p:sp>
      <p:sp>
        <p:nvSpPr>
          <p:cNvPr id="42" name="타원 41">
            <a:extLst>
              <a:ext uri="{FF2B5EF4-FFF2-40B4-BE49-F238E27FC236}">
                <a16:creationId xmlns:a16="http://schemas.microsoft.com/office/drawing/2014/main" id="{26F89442-323A-1BE6-5ECF-3040AB58FDC6}"/>
              </a:ext>
            </a:extLst>
          </p:cNvPr>
          <p:cNvSpPr/>
          <p:nvPr/>
        </p:nvSpPr>
        <p:spPr>
          <a:xfrm>
            <a:off x="7734614" y="4614137"/>
            <a:ext cx="483697" cy="460873"/>
          </a:xfrm>
          <a:prstGeom prst="ellipse">
            <a:avLst/>
          </a:prstGeom>
          <a:solidFill>
            <a:schemeClr val="bg1"/>
          </a:solidFill>
          <a:ln w="28575">
            <a:solidFill>
              <a:srgbClr val="024B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solidFill>
                  <a:sysClr val="windowText" lastClr="000000"/>
                </a:solidFill>
              </a:rPr>
              <a:t>2</a:t>
            </a:r>
            <a:endParaRPr lang="ko-KR" altLang="en-US" sz="2800" dirty="0">
              <a:solidFill>
                <a:sysClr val="windowText" lastClr="000000"/>
              </a:solidFill>
            </a:endParaRPr>
          </a:p>
        </p:txBody>
      </p:sp>
      <p:sp>
        <p:nvSpPr>
          <p:cNvPr id="43" name="타원 42">
            <a:extLst>
              <a:ext uri="{FF2B5EF4-FFF2-40B4-BE49-F238E27FC236}">
                <a16:creationId xmlns:a16="http://schemas.microsoft.com/office/drawing/2014/main" id="{36D0BF28-A69D-CA6E-8902-1618FDFB2244}"/>
              </a:ext>
            </a:extLst>
          </p:cNvPr>
          <p:cNvSpPr/>
          <p:nvPr/>
        </p:nvSpPr>
        <p:spPr>
          <a:xfrm>
            <a:off x="8317444" y="4614137"/>
            <a:ext cx="483697" cy="460873"/>
          </a:xfrm>
          <a:prstGeom prst="ellipse">
            <a:avLst/>
          </a:prstGeom>
          <a:solidFill>
            <a:schemeClr val="bg1"/>
          </a:solidFill>
          <a:ln w="28575">
            <a:solidFill>
              <a:srgbClr val="024B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solidFill>
                  <a:sysClr val="windowText" lastClr="000000"/>
                </a:solidFill>
              </a:rPr>
              <a:t>3</a:t>
            </a:r>
            <a:endParaRPr lang="ko-KR" altLang="en-US" sz="2800" dirty="0">
              <a:solidFill>
                <a:sysClr val="windowText" lastClr="000000"/>
              </a:solidFill>
            </a:endParaRPr>
          </a:p>
        </p:txBody>
      </p:sp>
      <p:sp>
        <p:nvSpPr>
          <p:cNvPr id="44" name="타원 43">
            <a:extLst>
              <a:ext uri="{FF2B5EF4-FFF2-40B4-BE49-F238E27FC236}">
                <a16:creationId xmlns:a16="http://schemas.microsoft.com/office/drawing/2014/main" id="{1EAD419C-7DB1-09D4-A355-114F054D9BB7}"/>
              </a:ext>
            </a:extLst>
          </p:cNvPr>
          <p:cNvSpPr/>
          <p:nvPr/>
        </p:nvSpPr>
        <p:spPr>
          <a:xfrm>
            <a:off x="8896523" y="4619033"/>
            <a:ext cx="483697" cy="460873"/>
          </a:xfrm>
          <a:prstGeom prst="ellipse">
            <a:avLst/>
          </a:prstGeom>
          <a:solidFill>
            <a:schemeClr val="bg1"/>
          </a:solidFill>
          <a:ln w="28575">
            <a:solidFill>
              <a:srgbClr val="024B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solidFill>
                  <a:sysClr val="windowText" lastClr="000000"/>
                </a:solidFill>
              </a:rPr>
              <a:t>4</a:t>
            </a:r>
            <a:endParaRPr lang="ko-KR" altLang="en-US" sz="2800" dirty="0">
              <a:solidFill>
                <a:sysClr val="windowText" lastClr="000000"/>
              </a:solidFill>
            </a:endParaRPr>
          </a:p>
        </p:txBody>
      </p:sp>
      <p:sp>
        <p:nvSpPr>
          <p:cNvPr id="45" name="타원 44">
            <a:extLst>
              <a:ext uri="{FF2B5EF4-FFF2-40B4-BE49-F238E27FC236}">
                <a16:creationId xmlns:a16="http://schemas.microsoft.com/office/drawing/2014/main" id="{8EAC8660-0BF4-0A4D-31E4-4462B5242C10}"/>
              </a:ext>
            </a:extLst>
          </p:cNvPr>
          <p:cNvSpPr/>
          <p:nvPr/>
        </p:nvSpPr>
        <p:spPr>
          <a:xfrm>
            <a:off x="9471708" y="4619033"/>
            <a:ext cx="483697" cy="460873"/>
          </a:xfrm>
          <a:prstGeom prst="ellipse">
            <a:avLst/>
          </a:prstGeom>
          <a:solidFill>
            <a:schemeClr val="bg1"/>
          </a:solidFill>
          <a:ln w="28575">
            <a:solidFill>
              <a:srgbClr val="024B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solidFill>
                  <a:sysClr val="windowText" lastClr="000000"/>
                </a:solidFill>
              </a:rPr>
              <a:t>5</a:t>
            </a:r>
            <a:endParaRPr lang="ko-KR" altLang="en-US" sz="2800" dirty="0">
              <a:solidFill>
                <a:sysClr val="windowText" lastClr="000000"/>
              </a:solidFill>
            </a:endParaRPr>
          </a:p>
        </p:txBody>
      </p:sp>
      <p:sp>
        <p:nvSpPr>
          <p:cNvPr id="46" name="타원 45">
            <a:extLst>
              <a:ext uri="{FF2B5EF4-FFF2-40B4-BE49-F238E27FC236}">
                <a16:creationId xmlns:a16="http://schemas.microsoft.com/office/drawing/2014/main" id="{BD53DB51-6D1F-86EC-F5CE-1E98E29C5011}"/>
              </a:ext>
            </a:extLst>
          </p:cNvPr>
          <p:cNvSpPr/>
          <p:nvPr/>
        </p:nvSpPr>
        <p:spPr>
          <a:xfrm>
            <a:off x="7153660" y="5220343"/>
            <a:ext cx="483697" cy="460873"/>
          </a:xfrm>
          <a:prstGeom prst="ellipse">
            <a:avLst/>
          </a:prstGeom>
          <a:solidFill>
            <a:schemeClr val="bg1"/>
          </a:solidFill>
          <a:ln w="28575">
            <a:solidFill>
              <a:srgbClr val="024B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solidFill>
                  <a:sysClr val="windowText" lastClr="000000"/>
                </a:solidFill>
              </a:rPr>
              <a:t>7</a:t>
            </a:r>
            <a:endParaRPr lang="ko-KR" altLang="en-US" sz="2800" dirty="0">
              <a:solidFill>
                <a:sysClr val="windowText" lastClr="000000"/>
              </a:solidFill>
            </a:endParaRPr>
          </a:p>
        </p:txBody>
      </p:sp>
      <p:sp>
        <p:nvSpPr>
          <p:cNvPr id="47" name="타원 46">
            <a:extLst>
              <a:ext uri="{FF2B5EF4-FFF2-40B4-BE49-F238E27FC236}">
                <a16:creationId xmlns:a16="http://schemas.microsoft.com/office/drawing/2014/main" id="{51C42765-41BC-EF1D-B46C-4604F9992164}"/>
              </a:ext>
            </a:extLst>
          </p:cNvPr>
          <p:cNvSpPr/>
          <p:nvPr/>
        </p:nvSpPr>
        <p:spPr>
          <a:xfrm>
            <a:off x="10046893" y="5225239"/>
            <a:ext cx="483697" cy="460873"/>
          </a:xfrm>
          <a:prstGeom prst="ellipse">
            <a:avLst/>
          </a:prstGeom>
          <a:solidFill>
            <a:schemeClr val="bg1"/>
          </a:solidFill>
          <a:ln w="28575">
            <a:solidFill>
              <a:srgbClr val="024B8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altLang="ko-KR" sz="2800" dirty="0">
                <a:solidFill>
                  <a:sysClr val="windowText" lastClr="000000"/>
                </a:solidFill>
              </a:rPr>
              <a:t>12</a:t>
            </a:r>
            <a:endParaRPr lang="ko-KR" altLang="en-US" sz="2800" dirty="0">
              <a:solidFill>
                <a:sysClr val="windowText" lastClr="000000"/>
              </a:solidFill>
            </a:endParaRPr>
          </a:p>
        </p:txBody>
      </p:sp>
      <p:sp>
        <p:nvSpPr>
          <p:cNvPr id="48" name="타원 47">
            <a:extLst>
              <a:ext uri="{FF2B5EF4-FFF2-40B4-BE49-F238E27FC236}">
                <a16:creationId xmlns:a16="http://schemas.microsoft.com/office/drawing/2014/main" id="{17203901-BCE0-050B-DC47-AA0D91100C97}"/>
              </a:ext>
            </a:extLst>
          </p:cNvPr>
          <p:cNvSpPr/>
          <p:nvPr/>
        </p:nvSpPr>
        <p:spPr>
          <a:xfrm>
            <a:off x="7734614" y="5220343"/>
            <a:ext cx="483697" cy="460873"/>
          </a:xfrm>
          <a:prstGeom prst="ellipse">
            <a:avLst/>
          </a:prstGeom>
          <a:solidFill>
            <a:schemeClr val="bg1"/>
          </a:solidFill>
          <a:ln w="28575">
            <a:solidFill>
              <a:srgbClr val="024B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solidFill>
                  <a:sysClr val="windowText" lastClr="000000"/>
                </a:solidFill>
              </a:rPr>
              <a:t>8</a:t>
            </a:r>
            <a:endParaRPr lang="ko-KR" altLang="en-US" sz="2800" dirty="0">
              <a:solidFill>
                <a:sysClr val="windowText" lastClr="000000"/>
              </a:solidFill>
            </a:endParaRPr>
          </a:p>
        </p:txBody>
      </p:sp>
      <p:sp>
        <p:nvSpPr>
          <p:cNvPr id="49" name="타원 48">
            <a:extLst>
              <a:ext uri="{FF2B5EF4-FFF2-40B4-BE49-F238E27FC236}">
                <a16:creationId xmlns:a16="http://schemas.microsoft.com/office/drawing/2014/main" id="{4D29E62F-1FAF-9638-5D6B-66CF628481CC}"/>
              </a:ext>
            </a:extLst>
          </p:cNvPr>
          <p:cNvSpPr/>
          <p:nvPr/>
        </p:nvSpPr>
        <p:spPr>
          <a:xfrm>
            <a:off x="8317444" y="5220343"/>
            <a:ext cx="483697" cy="460873"/>
          </a:xfrm>
          <a:prstGeom prst="ellipse">
            <a:avLst/>
          </a:prstGeom>
          <a:solidFill>
            <a:schemeClr val="bg1"/>
          </a:solidFill>
          <a:ln w="28575">
            <a:solidFill>
              <a:srgbClr val="024B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solidFill>
                  <a:sysClr val="windowText" lastClr="000000"/>
                </a:solidFill>
              </a:rPr>
              <a:t>9</a:t>
            </a:r>
            <a:endParaRPr lang="ko-KR" altLang="en-US" sz="2800" dirty="0">
              <a:solidFill>
                <a:sysClr val="windowText" lastClr="000000"/>
              </a:solidFill>
            </a:endParaRPr>
          </a:p>
        </p:txBody>
      </p:sp>
      <p:sp>
        <p:nvSpPr>
          <p:cNvPr id="50" name="타원 49">
            <a:extLst>
              <a:ext uri="{FF2B5EF4-FFF2-40B4-BE49-F238E27FC236}">
                <a16:creationId xmlns:a16="http://schemas.microsoft.com/office/drawing/2014/main" id="{94FD44FB-0E32-DEE7-2374-248B277934B6}"/>
              </a:ext>
            </a:extLst>
          </p:cNvPr>
          <p:cNvSpPr/>
          <p:nvPr/>
        </p:nvSpPr>
        <p:spPr>
          <a:xfrm>
            <a:off x="8896523" y="5225239"/>
            <a:ext cx="483697" cy="460873"/>
          </a:xfrm>
          <a:prstGeom prst="ellipse">
            <a:avLst/>
          </a:prstGeom>
          <a:solidFill>
            <a:schemeClr val="bg1"/>
          </a:solidFill>
          <a:ln w="28575">
            <a:solidFill>
              <a:srgbClr val="024B8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2800" dirty="0">
                <a:solidFill>
                  <a:sysClr val="windowText" lastClr="000000"/>
                </a:solidFill>
              </a:rPr>
              <a:t>10</a:t>
            </a:r>
            <a:endParaRPr lang="ko-KR" altLang="en-US" sz="2800" dirty="0">
              <a:solidFill>
                <a:sysClr val="windowText" lastClr="000000"/>
              </a:solidFill>
            </a:endParaRPr>
          </a:p>
        </p:txBody>
      </p:sp>
      <p:sp>
        <p:nvSpPr>
          <p:cNvPr id="51" name="타원 50">
            <a:extLst>
              <a:ext uri="{FF2B5EF4-FFF2-40B4-BE49-F238E27FC236}">
                <a16:creationId xmlns:a16="http://schemas.microsoft.com/office/drawing/2014/main" id="{17EF2321-07C7-F301-63A8-78D9A93B629D}"/>
              </a:ext>
            </a:extLst>
          </p:cNvPr>
          <p:cNvSpPr/>
          <p:nvPr/>
        </p:nvSpPr>
        <p:spPr>
          <a:xfrm>
            <a:off x="9471708" y="5225239"/>
            <a:ext cx="483697" cy="460873"/>
          </a:xfrm>
          <a:prstGeom prst="ellipse">
            <a:avLst/>
          </a:prstGeom>
          <a:solidFill>
            <a:schemeClr val="bg1"/>
          </a:solidFill>
          <a:ln w="28575">
            <a:solidFill>
              <a:srgbClr val="024B8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altLang="ko-KR" sz="2800" dirty="0">
                <a:solidFill>
                  <a:sysClr val="windowText" lastClr="000000"/>
                </a:solidFill>
              </a:rPr>
              <a:t>11</a:t>
            </a:r>
            <a:endParaRPr lang="ko-KR" altLang="en-US" sz="2800" dirty="0">
              <a:solidFill>
                <a:sysClr val="windowText" lastClr="000000"/>
              </a:solidFill>
            </a:endParaRPr>
          </a:p>
        </p:txBody>
      </p:sp>
      <p:sp>
        <p:nvSpPr>
          <p:cNvPr id="52" name="TextBox 51">
            <a:extLst>
              <a:ext uri="{FF2B5EF4-FFF2-40B4-BE49-F238E27FC236}">
                <a16:creationId xmlns:a16="http://schemas.microsoft.com/office/drawing/2014/main" id="{30083706-A5BE-444D-D253-0565FE478BFB}"/>
              </a:ext>
            </a:extLst>
          </p:cNvPr>
          <p:cNvSpPr txBox="1"/>
          <p:nvPr/>
        </p:nvSpPr>
        <p:spPr>
          <a:xfrm>
            <a:off x="8276033" y="4113328"/>
            <a:ext cx="1240981" cy="369332"/>
          </a:xfrm>
          <a:prstGeom prst="rect">
            <a:avLst/>
          </a:prstGeom>
          <a:solidFill>
            <a:schemeClr val="bg1"/>
          </a:solidFill>
        </p:spPr>
        <p:txBody>
          <a:bodyPr wrap="none" rtlCol="0">
            <a:spAutoFit/>
          </a:bodyPr>
          <a:lstStyle/>
          <a:p>
            <a:r>
              <a:rPr lang="en-US" altLang="ko-KR" dirty="0"/>
              <a:t>Download</a:t>
            </a:r>
            <a:endParaRPr lang="ko-KR" altLang="en-US" dirty="0"/>
          </a:p>
        </p:txBody>
      </p:sp>
      <p:cxnSp>
        <p:nvCxnSpPr>
          <p:cNvPr id="6" name="직선 연결선 5">
            <a:extLst>
              <a:ext uri="{FF2B5EF4-FFF2-40B4-BE49-F238E27FC236}">
                <a16:creationId xmlns:a16="http://schemas.microsoft.com/office/drawing/2014/main" id="{88CE9658-1942-F711-8BE0-2C573E65BBD1}"/>
              </a:ext>
            </a:extLst>
          </p:cNvPr>
          <p:cNvCxnSpPr>
            <a:cxnSpLocks/>
          </p:cNvCxnSpPr>
          <p:nvPr/>
        </p:nvCxnSpPr>
        <p:spPr>
          <a:xfrm>
            <a:off x="402672" y="1730298"/>
            <a:ext cx="5217952" cy="1428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직선 연결선 54">
            <a:extLst>
              <a:ext uri="{FF2B5EF4-FFF2-40B4-BE49-F238E27FC236}">
                <a16:creationId xmlns:a16="http://schemas.microsoft.com/office/drawing/2014/main" id="{6BB444CF-2D1F-089F-B70C-81DCABED34D4}"/>
              </a:ext>
            </a:extLst>
          </p:cNvPr>
          <p:cNvCxnSpPr>
            <a:cxnSpLocks/>
          </p:cNvCxnSpPr>
          <p:nvPr/>
        </p:nvCxnSpPr>
        <p:spPr>
          <a:xfrm>
            <a:off x="402672" y="2263720"/>
            <a:ext cx="5217952" cy="1428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직선 연결선 55">
            <a:extLst>
              <a:ext uri="{FF2B5EF4-FFF2-40B4-BE49-F238E27FC236}">
                <a16:creationId xmlns:a16="http://schemas.microsoft.com/office/drawing/2014/main" id="{3D29B7FD-EAD8-0DE0-AB4D-1C46694435D7}"/>
              </a:ext>
            </a:extLst>
          </p:cNvPr>
          <p:cNvCxnSpPr>
            <a:cxnSpLocks/>
          </p:cNvCxnSpPr>
          <p:nvPr/>
        </p:nvCxnSpPr>
        <p:spPr>
          <a:xfrm>
            <a:off x="402672" y="2797142"/>
            <a:ext cx="5217952" cy="1428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직선 연결선 56">
            <a:extLst>
              <a:ext uri="{FF2B5EF4-FFF2-40B4-BE49-F238E27FC236}">
                <a16:creationId xmlns:a16="http://schemas.microsoft.com/office/drawing/2014/main" id="{460E2094-0846-82D6-0DB6-94C768E9F341}"/>
              </a:ext>
            </a:extLst>
          </p:cNvPr>
          <p:cNvCxnSpPr>
            <a:cxnSpLocks/>
          </p:cNvCxnSpPr>
          <p:nvPr/>
        </p:nvCxnSpPr>
        <p:spPr>
          <a:xfrm>
            <a:off x="402672" y="3328551"/>
            <a:ext cx="5217952" cy="1428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직선 연결선 57">
            <a:extLst>
              <a:ext uri="{FF2B5EF4-FFF2-40B4-BE49-F238E27FC236}">
                <a16:creationId xmlns:a16="http://schemas.microsoft.com/office/drawing/2014/main" id="{D0D303D3-98AB-737D-1043-8E4BFA0121A5}"/>
              </a:ext>
            </a:extLst>
          </p:cNvPr>
          <p:cNvCxnSpPr>
            <a:cxnSpLocks/>
          </p:cNvCxnSpPr>
          <p:nvPr/>
        </p:nvCxnSpPr>
        <p:spPr>
          <a:xfrm>
            <a:off x="402672" y="3687293"/>
            <a:ext cx="5217952" cy="1428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직선 연결선 58">
            <a:extLst>
              <a:ext uri="{FF2B5EF4-FFF2-40B4-BE49-F238E27FC236}">
                <a16:creationId xmlns:a16="http://schemas.microsoft.com/office/drawing/2014/main" id="{3DB97414-B678-1C13-8204-032BA7942CC3}"/>
              </a:ext>
            </a:extLst>
          </p:cNvPr>
          <p:cNvCxnSpPr>
            <a:cxnSpLocks/>
          </p:cNvCxnSpPr>
          <p:nvPr/>
        </p:nvCxnSpPr>
        <p:spPr>
          <a:xfrm>
            <a:off x="402672" y="4046035"/>
            <a:ext cx="5217952" cy="1428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직선 연결선 59">
            <a:extLst>
              <a:ext uri="{FF2B5EF4-FFF2-40B4-BE49-F238E27FC236}">
                <a16:creationId xmlns:a16="http://schemas.microsoft.com/office/drawing/2014/main" id="{A4E29043-7BAE-EB33-41A8-896DB0327EFC}"/>
              </a:ext>
            </a:extLst>
          </p:cNvPr>
          <p:cNvCxnSpPr>
            <a:cxnSpLocks/>
          </p:cNvCxnSpPr>
          <p:nvPr/>
        </p:nvCxnSpPr>
        <p:spPr>
          <a:xfrm>
            <a:off x="402672" y="4402213"/>
            <a:ext cx="5217952" cy="1428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1" name="직선 연결선 60">
            <a:extLst>
              <a:ext uri="{FF2B5EF4-FFF2-40B4-BE49-F238E27FC236}">
                <a16:creationId xmlns:a16="http://schemas.microsoft.com/office/drawing/2014/main" id="{63F279D3-CD89-812D-AD8A-7D4100E93CCC}"/>
              </a:ext>
            </a:extLst>
          </p:cNvPr>
          <p:cNvCxnSpPr>
            <a:cxnSpLocks/>
          </p:cNvCxnSpPr>
          <p:nvPr/>
        </p:nvCxnSpPr>
        <p:spPr>
          <a:xfrm>
            <a:off x="402672" y="4757205"/>
            <a:ext cx="5217952" cy="1428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직선 연결선 61">
            <a:extLst>
              <a:ext uri="{FF2B5EF4-FFF2-40B4-BE49-F238E27FC236}">
                <a16:creationId xmlns:a16="http://schemas.microsoft.com/office/drawing/2014/main" id="{D8D42759-B08A-3AE5-AFB9-192F529837E9}"/>
              </a:ext>
            </a:extLst>
          </p:cNvPr>
          <p:cNvCxnSpPr>
            <a:cxnSpLocks/>
          </p:cNvCxnSpPr>
          <p:nvPr/>
        </p:nvCxnSpPr>
        <p:spPr>
          <a:xfrm>
            <a:off x="402672" y="5113391"/>
            <a:ext cx="5217952" cy="1428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직선 연결선 62">
            <a:extLst>
              <a:ext uri="{FF2B5EF4-FFF2-40B4-BE49-F238E27FC236}">
                <a16:creationId xmlns:a16="http://schemas.microsoft.com/office/drawing/2014/main" id="{084310BC-A824-658A-69EE-66BE2A2C82A2}"/>
              </a:ext>
            </a:extLst>
          </p:cNvPr>
          <p:cNvCxnSpPr>
            <a:cxnSpLocks/>
          </p:cNvCxnSpPr>
          <p:nvPr/>
        </p:nvCxnSpPr>
        <p:spPr>
          <a:xfrm>
            <a:off x="402672" y="5469831"/>
            <a:ext cx="5217952" cy="1428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직선 연결선 63">
            <a:extLst>
              <a:ext uri="{FF2B5EF4-FFF2-40B4-BE49-F238E27FC236}">
                <a16:creationId xmlns:a16="http://schemas.microsoft.com/office/drawing/2014/main" id="{47A9384B-7FCE-A599-7D4E-820CF78EECEF}"/>
              </a:ext>
            </a:extLst>
          </p:cNvPr>
          <p:cNvCxnSpPr>
            <a:cxnSpLocks/>
          </p:cNvCxnSpPr>
          <p:nvPr/>
        </p:nvCxnSpPr>
        <p:spPr>
          <a:xfrm>
            <a:off x="402672" y="5827147"/>
            <a:ext cx="5217952" cy="1428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직선 연결선 64">
            <a:extLst>
              <a:ext uri="{FF2B5EF4-FFF2-40B4-BE49-F238E27FC236}">
                <a16:creationId xmlns:a16="http://schemas.microsoft.com/office/drawing/2014/main" id="{8B676361-61AB-7F2C-0724-DFC98C69004F}"/>
              </a:ext>
            </a:extLst>
          </p:cNvPr>
          <p:cNvCxnSpPr>
            <a:cxnSpLocks/>
          </p:cNvCxnSpPr>
          <p:nvPr/>
        </p:nvCxnSpPr>
        <p:spPr>
          <a:xfrm>
            <a:off x="402672" y="6184592"/>
            <a:ext cx="5217952" cy="1428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CC39FE9-7DDC-86F2-CF99-C05F46D82644}"/>
              </a:ext>
            </a:extLst>
          </p:cNvPr>
          <p:cNvSpPr txBox="1"/>
          <p:nvPr/>
        </p:nvSpPr>
        <p:spPr>
          <a:xfrm>
            <a:off x="6887362" y="1380185"/>
            <a:ext cx="4152099" cy="338554"/>
          </a:xfrm>
          <a:prstGeom prst="rect">
            <a:avLst/>
          </a:prstGeom>
          <a:noFill/>
        </p:spPr>
        <p:txBody>
          <a:bodyPr wrap="none" rtlCol="0">
            <a:spAutoFit/>
          </a:bodyPr>
          <a:lstStyle/>
          <a:p>
            <a:r>
              <a:rPr lang="ko-KR" altLang="en-US" sz="1600" b="1" dirty="0"/>
              <a:t>먼저 들어온 데이터가 먼저 처리됨을 명심</a:t>
            </a:r>
            <a:r>
              <a:rPr lang="en-US" altLang="ko-KR" sz="1600" b="1" dirty="0"/>
              <a:t>!!</a:t>
            </a:r>
            <a:endParaRPr lang="ko-KR" altLang="en-US" sz="1600" b="1" dirty="0"/>
          </a:p>
        </p:txBody>
      </p:sp>
    </p:spTree>
    <p:extLst>
      <p:ext uri="{BB962C8B-B14F-4D97-AF65-F5344CB8AC3E}">
        <p14:creationId xmlns:p14="http://schemas.microsoft.com/office/powerpoint/2010/main" val="1869226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9" presetClass="emph" presetSubtype="0" grpId="2" nodeType="withEffect">
                                  <p:stCondLst>
                                    <p:cond delay="0"/>
                                  </p:stCondLst>
                                  <p:childTnLst>
                                    <p:set>
                                      <p:cBhvr>
                                        <p:cTn id="16" dur="indefinite"/>
                                        <p:tgtEl>
                                          <p:spTgt spid="12"/>
                                        </p:tgtEl>
                                        <p:attrNameLst>
                                          <p:attrName>style.opacity</p:attrName>
                                        </p:attrNameLst>
                                      </p:cBhvr>
                                      <p:to>
                                        <p:strVal val="0.5"/>
                                      </p:to>
                                    </p:set>
                                    <p:animEffect filter="image" prLst="opacity: 0.5">
                                      <p:cBhvr rctx="IE">
                                        <p:cTn id="17" dur="indefinite"/>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55"/>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42"/>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childTnLst>
                                </p:cTn>
                              </p:par>
                              <p:par>
                                <p:cTn id="30" presetID="1" presetClass="exit" presetSubtype="0" fill="hold" grpId="1" nodeType="withEffect">
                                  <p:stCondLst>
                                    <p:cond delay="0"/>
                                  </p:stCondLst>
                                  <p:childTnLst>
                                    <p:set>
                                      <p:cBhvr>
                                        <p:cTn id="31" dur="1" fill="hold">
                                          <p:stCondLst>
                                            <p:cond delay="0"/>
                                          </p:stCondLst>
                                        </p:cTn>
                                        <p:tgtEl>
                                          <p:spTgt spid="12"/>
                                        </p:tgtEl>
                                        <p:attrNameLst>
                                          <p:attrName>style.visibility</p:attrName>
                                        </p:attrNameLst>
                                      </p:cBhvr>
                                      <p:to>
                                        <p:strVal val="hidden"/>
                                      </p:to>
                                    </p:set>
                                  </p:childTnLst>
                                </p:cTn>
                              </p:par>
                              <p:par>
                                <p:cTn id="32" presetID="1" presetClass="exit" presetSubtype="0" fill="hold" nodeType="withEffect">
                                  <p:stCondLst>
                                    <p:cond delay="0"/>
                                  </p:stCondLst>
                                  <p:childTnLst>
                                    <p:set>
                                      <p:cBhvr>
                                        <p:cTn id="33" dur="1" fill="hold">
                                          <p:stCondLst>
                                            <p:cond delay="0"/>
                                          </p:stCondLst>
                                        </p:cTn>
                                        <p:tgtEl>
                                          <p:spTgt spid="6"/>
                                        </p:tgtEl>
                                        <p:attrNameLst>
                                          <p:attrName>style.visibility</p:attrName>
                                        </p:attrNameLst>
                                      </p:cBhvr>
                                      <p:to>
                                        <p:strVal val="hidden"/>
                                      </p:to>
                                    </p:set>
                                  </p:childTnLst>
                                </p:cTn>
                              </p:par>
                              <p:par>
                                <p:cTn id="34" presetID="9" presetClass="emph" presetSubtype="0" grpId="2" nodeType="withEffect">
                                  <p:stCondLst>
                                    <p:cond delay="0"/>
                                  </p:stCondLst>
                                  <p:childTnLst>
                                    <p:set>
                                      <p:cBhvr>
                                        <p:cTn id="35" dur="indefinite"/>
                                        <p:tgtEl>
                                          <p:spTgt spid="14"/>
                                        </p:tgtEl>
                                        <p:attrNameLst>
                                          <p:attrName>style.opacity</p:attrName>
                                        </p:attrNameLst>
                                      </p:cBhvr>
                                      <p:to>
                                        <p:strVal val="0.5"/>
                                      </p:to>
                                    </p:set>
                                    <p:animEffect filter="image" prLst="opacity: 0.5">
                                      <p:cBhvr rctx="IE">
                                        <p:cTn id="36" dur="indefinite"/>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3"/>
                                        </p:tgtEl>
                                        <p:attrNameLst>
                                          <p:attrName>style.visibility</p:attrName>
                                        </p:attrNameLst>
                                      </p:cBhvr>
                                      <p:to>
                                        <p:strVal val="visible"/>
                                      </p:to>
                                    </p:set>
                                  </p:childTnLst>
                                </p:cTn>
                              </p:par>
                              <p:par>
                                <p:cTn id="49" presetID="1" presetClass="exit" presetSubtype="0" fill="hold" grpId="1" nodeType="withEffect">
                                  <p:stCondLst>
                                    <p:cond delay="0"/>
                                  </p:stCondLst>
                                  <p:childTnLst>
                                    <p:set>
                                      <p:cBhvr>
                                        <p:cTn id="50" dur="1" fill="hold">
                                          <p:stCondLst>
                                            <p:cond delay="0"/>
                                          </p:stCondLst>
                                        </p:cTn>
                                        <p:tgtEl>
                                          <p:spTgt spid="14"/>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55"/>
                                        </p:tgtEl>
                                        <p:attrNameLst>
                                          <p:attrName>style.visibility</p:attrName>
                                        </p:attrNameLst>
                                      </p:cBhvr>
                                      <p:to>
                                        <p:strVal val="hidden"/>
                                      </p:to>
                                    </p:set>
                                  </p:childTnLst>
                                </p:cTn>
                              </p:par>
                              <p:par>
                                <p:cTn id="53" presetID="9" presetClass="emph" presetSubtype="0" grpId="2" nodeType="withEffect">
                                  <p:stCondLst>
                                    <p:cond delay="0"/>
                                  </p:stCondLst>
                                  <p:childTnLst>
                                    <p:set>
                                      <p:cBhvr>
                                        <p:cTn id="54" dur="indefinite"/>
                                        <p:tgtEl>
                                          <p:spTgt spid="15"/>
                                        </p:tgtEl>
                                        <p:attrNameLst>
                                          <p:attrName>style.opacity</p:attrName>
                                        </p:attrNameLst>
                                      </p:cBhvr>
                                      <p:to>
                                        <p:strVal val="0.5"/>
                                      </p:to>
                                    </p:set>
                                    <p:animEffect filter="image" prLst="opacity: 0.5">
                                      <p:cBhvr rctx="IE">
                                        <p:cTn id="55" dur="indefinite"/>
                                        <p:tgtEl>
                                          <p:spTgt spid="15"/>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57"/>
                                        </p:tgtEl>
                                        <p:attrNameLst>
                                          <p:attrName>style.visibility</p:attrName>
                                        </p:attrNameLst>
                                      </p:cBhvr>
                                      <p:to>
                                        <p:strVal val="visible"/>
                                      </p:to>
                                    </p:set>
                                  </p:childTnLst>
                                </p:cTn>
                              </p:par>
                              <p:par>
                                <p:cTn id="60" presetID="1" presetClass="exit" presetSubtype="0" fill="hold" grpId="1" nodeType="withEffect">
                                  <p:stCondLst>
                                    <p:cond delay="0"/>
                                  </p:stCondLst>
                                  <p:childTnLst>
                                    <p:set>
                                      <p:cBhvr>
                                        <p:cTn id="61" dur="1" fill="hold">
                                          <p:stCondLst>
                                            <p:cond delay="0"/>
                                          </p:stCondLst>
                                        </p:cTn>
                                        <p:tgtEl>
                                          <p:spTgt spid="15"/>
                                        </p:tgtEl>
                                        <p:attrNameLst>
                                          <p:attrName>style.visibility</p:attrName>
                                        </p:attrNameLst>
                                      </p:cBhvr>
                                      <p:to>
                                        <p:strVal val="hidden"/>
                                      </p:to>
                                    </p:set>
                                  </p:childTnLst>
                                </p:cTn>
                              </p:par>
                              <p:par>
                                <p:cTn id="62" presetID="1" presetClass="exit" presetSubtype="0" fill="hold" nodeType="withEffect">
                                  <p:stCondLst>
                                    <p:cond delay="0"/>
                                  </p:stCondLst>
                                  <p:childTnLst>
                                    <p:set>
                                      <p:cBhvr>
                                        <p:cTn id="63" dur="1" fill="hold">
                                          <p:stCondLst>
                                            <p:cond delay="0"/>
                                          </p:stCondLst>
                                        </p:cTn>
                                        <p:tgtEl>
                                          <p:spTgt spid="56"/>
                                        </p:tgtEl>
                                        <p:attrNameLst>
                                          <p:attrName>style.visibility</p:attrName>
                                        </p:attrNameLst>
                                      </p:cBhvr>
                                      <p:to>
                                        <p:strVal val="hidden"/>
                                      </p:to>
                                    </p:set>
                                  </p:childTnLst>
                                </p:cTn>
                              </p:par>
                              <p:par>
                                <p:cTn id="64" presetID="1" presetClass="entr" presetSubtype="0" fill="hold" grpId="0" nodeType="withEffect">
                                  <p:stCondLst>
                                    <p:cond delay="0"/>
                                  </p:stCondLst>
                                  <p:childTnLst>
                                    <p:set>
                                      <p:cBhvr>
                                        <p:cTn id="65" dur="1" fill="hold">
                                          <p:stCondLst>
                                            <p:cond delay="0"/>
                                          </p:stCondLst>
                                        </p:cTn>
                                        <p:tgtEl>
                                          <p:spTgt spid="19"/>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23"/>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22"/>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44"/>
                                        </p:tgtEl>
                                        <p:attrNameLst>
                                          <p:attrName>style.visibility</p:attrName>
                                        </p:attrNameLst>
                                      </p:cBhvr>
                                      <p:to>
                                        <p:strVal val="visible"/>
                                      </p:to>
                                    </p:set>
                                  </p:childTnLst>
                                </p:cTn>
                              </p:par>
                              <p:par>
                                <p:cTn id="72" presetID="9" presetClass="emph" presetSubtype="0" grpId="2" nodeType="withEffect">
                                  <p:stCondLst>
                                    <p:cond delay="0"/>
                                  </p:stCondLst>
                                  <p:childTnLst>
                                    <p:set>
                                      <p:cBhvr>
                                        <p:cTn id="73" dur="indefinite"/>
                                        <p:tgtEl>
                                          <p:spTgt spid="16"/>
                                        </p:tgtEl>
                                        <p:attrNameLst>
                                          <p:attrName>style.opacity</p:attrName>
                                        </p:attrNameLst>
                                      </p:cBhvr>
                                      <p:to>
                                        <p:strVal val="0.5"/>
                                      </p:to>
                                    </p:set>
                                    <p:animEffect filter="image" prLst="opacity: 0.5">
                                      <p:cBhvr rctx="IE">
                                        <p:cTn id="74" dur="indefinite"/>
                                        <p:tgtEl>
                                          <p:spTgt spid="16"/>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58"/>
                                        </p:tgtEl>
                                        <p:attrNameLst>
                                          <p:attrName>style.visibility</p:attrName>
                                        </p:attrNameLst>
                                      </p:cBhvr>
                                      <p:to>
                                        <p:strVal val="visible"/>
                                      </p:to>
                                    </p:set>
                                  </p:childTnLst>
                                </p:cTn>
                              </p:par>
                              <p:par>
                                <p:cTn id="79" presetID="1" presetClass="exit" presetSubtype="0" fill="hold" grpId="1" nodeType="withEffect">
                                  <p:stCondLst>
                                    <p:cond delay="0"/>
                                  </p:stCondLst>
                                  <p:childTnLst>
                                    <p:set>
                                      <p:cBhvr>
                                        <p:cTn id="80" dur="1" fill="hold">
                                          <p:stCondLst>
                                            <p:cond delay="0"/>
                                          </p:stCondLst>
                                        </p:cTn>
                                        <p:tgtEl>
                                          <p:spTgt spid="16"/>
                                        </p:tgtEl>
                                        <p:attrNameLst>
                                          <p:attrName>style.visibility</p:attrName>
                                        </p:attrNameLst>
                                      </p:cBhvr>
                                      <p:to>
                                        <p:strVal val="hidden"/>
                                      </p:to>
                                    </p:set>
                                  </p:childTnLst>
                                </p:cTn>
                              </p:par>
                              <p:par>
                                <p:cTn id="81" presetID="1" presetClass="exit" presetSubtype="0" fill="hold" nodeType="withEffect">
                                  <p:stCondLst>
                                    <p:cond delay="0"/>
                                  </p:stCondLst>
                                  <p:childTnLst>
                                    <p:set>
                                      <p:cBhvr>
                                        <p:cTn id="82" dur="1" fill="hold">
                                          <p:stCondLst>
                                            <p:cond delay="0"/>
                                          </p:stCondLst>
                                        </p:cTn>
                                        <p:tgtEl>
                                          <p:spTgt spid="57"/>
                                        </p:tgtEl>
                                        <p:attrNameLst>
                                          <p:attrName>style.visibility</p:attrName>
                                        </p:attrNameLst>
                                      </p:cBhvr>
                                      <p:to>
                                        <p:strVal val="hidden"/>
                                      </p:to>
                                    </p:set>
                                  </p:childTnLst>
                                </p:cTn>
                              </p:par>
                              <p:par>
                                <p:cTn id="83" presetID="1" presetClass="entr" presetSubtype="0" fill="hold" grpId="0" nodeType="withEffect">
                                  <p:stCondLst>
                                    <p:cond delay="0"/>
                                  </p:stCondLst>
                                  <p:childTnLst>
                                    <p:set>
                                      <p:cBhvr>
                                        <p:cTn id="84" dur="1" fill="hold">
                                          <p:stCondLst>
                                            <p:cond delay="0"/>
                                          </p:stCondLst>
                                        </p:cTn>
                                        <p:tgtEl>
                                          <p:spTgt spid="45"/>
                                        </p:tgtEl>
                                        <p:attrNameLst>
                                          <p:attrName>style.visibility</p:attrName>
                                        </p:attrNameLst>
                                      </p:cBhvr>
                                      <p:to>
                                        <p:strVal val="visible"/>
                                      </p:to>
                                    </p:set>
                                  </p:childTnLst>
                                </p:cTn>
                              </p:par>
                              <p:par>
                                <p:cTn id="85" presetID="9" presetClass="emph" presetSubtype="0" grpId="2" nodeType="withEffect">
                                  <p:stCondLst>
                                    <p:cond delay="0"/>
                                  </p:stCondLst>
                                  <p:childTnLst>
                                    <p:set>
                                      <p:cBhvr>
                                        <p:cTn id="86" dur="indefinite"/>
                                        <p:tgtEl>
                                          <p:spTgt spid="17"/>
                                        </p:tgtEl>
                                        <p:attrNameLst>
                                          <p:attrName>style.opacity</p:attrName>
                                        </p:attrNameLst>
                                      </p:cBhvr>
                                      <p:to>
                                        <p:strVal val="0.5"/>
                                      </p:to>
                                    </p:set>
                                    <p:animEffect filter="image" prLst="opacity: 0.5">
                                      <p:cBhvr rctx="IE">
                                        <p:cTn id="87" dur="indefinite"/>
                                        <p:tgtEl>
                                          <p:spTgt spid="17"/>
                                        </p:tgtEl>
                                      </p:cBhvr>
                                    </p:animEffec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nodeType="clickEffect">
                                  <p:stCondLst>
                                    <p:cond delay="0"/>
                                  </p:stCondLst>
                                  <p:childTnLst>
                                    <p:set>
                                      <p:cBhvr>
                                        <p:cTn id="91" dur="1" fill="hold">
                                          <p:stCondLst>
                                            <p:cond delay="0"/>
                                          </p:stCondLst>
                                        </p:cTn>
                                        <p:tgtEl>
                                          <p:spTgt spid="59"/>
                                        </p:tgtEl>
                                        <p:attrNameLst>
                                          <p:attrName>style.visibility</p:attrName>
                                        </p:attrNameLst>
                                      </p:cBhvr>
                                      <p:to>
                                        <p:strVal val="visible"/>
                                      </p:to>
                                    </p:set>
                                  </p:childTnLst>
                                </p:cTn>
                              </p:par>
                              <p:par>
                                <p:cTn id="92" presetID="1" presetClass="exit" presetSubtype="0" fill="hold" grpId="1" nodeType="withEffect">
                                  <p:stCondLst>
                                    <p:cond delay="0"/>
                                  </p:stCondLst>
                                  <p:childTnLst>
                                    <p:set>
                                      <p:cBhvr>
                                        <p:cTn id="93" dur="1" fill="hold">
                                          <p:stCondLst>
                                            <p:cond delay="0"/>
                                          </p:stCondLst>
                                        </p:cTn>
                                        <p:tgtEl>
                                          <p:spTgt spid="17"/>
                                        </p:tgtEl>
                                        <p:attrNameLst>
                                          <p:attrName>style.visibility</p:attrName>
                                        </p:attrNameLst>
                                      </p:cBhvr>
                                      <p:to>
                                        <p:strVal val="hidden"/>
                                      </p:to>
                                    </p:set>
                                  </p:childTnLst>
                                </p:cTn>
                              </p:par>
                              <p:par>
                                <p:cTn id="94" presetID="1" presetClass="exit" presetSubtype="0" fill="hold" nodeType="withEffect">
                                  <p:stCondLst>
                                    <p:cond delay="0"/>
                                  </p:stCondLst>
                                  <p:childTnLst>
                                    <p:set>
                                      <p:cBhvr>
                                        <p:cTn id="95" dur="1" fill="hold">
                                          <p:stCondLst>
                                            <p:cond delay="0"/>
                                          </p:stCondLst>
                                        </p:cTn>
                                        <p:tgtEl>
                                          <p:spTgt spid="58"/>
                                        </p:tgtEl>
                                        <p:attrNameLst>
                                          <p:attrName>style.visibility</p:attrName>
                                        </p:attrNameLst>
                                      </p:cBhvr>
                                      <p:to>
                                        <p:strVal val="hidden"/>
                                      </p:to>
                                    </p:set>
                                  </p:childTnLst>
                                </p:cTn>
                              </p:par>
                              <p:par>
                                <p:cTn id="96" presetID="1" presetClass="entr" presetSubtype="0" fill="hold" grpId="0" nodeType="withEffect">
                                  <p:stCondLst>
                                    <p:cond delay="0"/>
                                  </p:stCondLst>
                                  <p:childTnLst>
                                    <p:set>
                                      <p:cBhvr>
                                        <p:cTn id="97" dur="1" fill="hold">
                                          <p:stCondLst>
                                            <p:cond delay="0"/>
                                          </p:stCondLst>
                                        </p:cTn>
                                        <p:tgtEl>
                                          <p:spTgt spid="41"/>
                                        </p:tgtEl>
                                        <p:attrNameLst>
                                          <p:attrName>style.visibility</p:attrName>
                                        </p:attrNameLst>
                                      </p:cBhvr>
                                      <p:to>
                                        <p:strVal val="visible"/>
                                      </p:to>
                                    </p:set>
                                  </p:childTnLst>
                                </p:cTn>
                              </p:par>
                              <p:par>
                                <p:cTn id="98" presetID="9" presetClass="emph" presetSubtype="0" grpId="2" nodeType="withEffect">
                                  <p:stCondLst>
                                    <p:cond delay="0"/>
                                  </p:stCondLst>
                                  <p:childTnLst>
                                    <p:set>
                                      <p:cBhvr>
                                        <p:cTn id="99" dur="indefinite"/>
                                        <p:tgtEl>
                                          <p:spTgt spid="13"/>
                                        </p:tgtEl>
                                        <p:attrNameLst>
                                          <p:attrName>style.opacity</p:attrName>
                                        </p:attrNameLst>
                                      </p:cBhvr>
                                      <p:to>
                                        <p:strVal val="0.5"/>
                                      </p:to>
                                    </p:set>
                                    <p:animEffect filter="image" prLst="opacity: 0.5">
                                      <p:cBhvr rctx="IE">
                                        <p:cTn id="100" dur="indefinite"/>
                                        <p:tgtEl>
                                          <p:spTgt spid="13"/>
                                        </p:tgtEl>
                                      </p:cBhvr>
                                    </p:animEffec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60"/>
                                        </p:tgtEl>
                                        <p:attrNameLst>
                                          <p:attrName>style.visibility</p:attrName>
                                        </p:attrNameLst>
                                      </p:cBhvr>
                                      <p:to>
                                        <p:strVal val="visible"/>
                                      </p:to>
                                    </p:set>
                                  </p:childTnLst>
                                </p:cTn>
                              </p:par>
                              <p:par>
                                <p:cTn id="105" presetID="1" presetClass="exit" presetSubtype="0" fill="hold" grpId="1" nodeType="withEffect">
                                  <p:stCondLst>
                                    <p:cond delay="0"/>
                                  </p:stCondLst>
                                  <p:childTnLst>
                                    <p:set>
                                      <p:cBhvr>
                                        <p:cTn id="106" dur="1" fill="hold">
                                          <p:stCondLst>
                                            <p:cond delay="0"/>
                                          </p:stCondLst>
                                        </p:cTn>
                                        <p:tgtEl>
                                          <p:spTgt spid="13"/>
                                        </p:tgtEl>
                                        <p:attrNameLst>
                                          <p:attrName>style.visibility</p:attrName>
                                        </p:attrNameLst>
                                      </p:cBhvr>
                                      <p:to>
                                        <p:strVal val="hidden"/>
                                      </p:to>
                                    </p:set>
                                  </p:childTnLst>
                                </p:cTn>
                              </p:par>
                              <p:par>
                                <p:cTn id="107" presetID="1" presetClass="exit" presetSubtype="0" fill="hold" nodeType="withEffect">
                                  <p:stCondLst>
                                    <p:cond delay="0"/>
                                  </p:stCondLst>
                                  <p:childTnLst>
                                    <p:set>
                                      <p:cBhvr>
                                        <p:cTn id="108" dur="1" fill="hold">
                                          <p:stCondLst>
                                            <p:cond delay="0"/>
                                          </p:stCondLst>
                                        </p:cTn>
                                        <p:tgtEl>
                                          <p:spTgt spid="59"/>
                                        </p:tgtEl>
                                        <p:attrNameLst>
                                          <p:attrName>style.visibility</p:attrName>
                                        </p:attrNameLst>
                                      </p:cBhvr>
                                      <p:to>
                                        <p:strVal val="hidden"/>
                                      </p:to>
                                    </p:set>
                                  </p:childTnLst>
                                </p:cTn>
                              </p:par>
                              <p:par>
                                <p:cTn id="109" presetID="1" presetClass="entr" presetSubtype="0" fill="hold" grpId="0" nodeType="withEffect">
                                  <p:stCondLst>
                                    <p:cond delay="0"/>
                                  </p:stCondLst>
                                  <p:childTnLst>
                                    <p:set>
                                      <p:cBhvr>
                                        <p:cTn id="110" dur="1" fill="hold">
                                          <p:stCondLst>
                                            <p:cond delay="0"/>
                                          </p:stCondLst>
                                        </p:cTn>
                                        <p:tgtEl>
                                          <p:spTgt spid="46"/>
                                        </p:tgtEl>
                                        <p:attrNameLst>
                                          <p:attrName>style.visibility</p:attrName>
                                        </p:attrNameLst>
                                      </p:cBhvr>
                                      <p:to>
                                        <p:strVal val="visible"/>
                                      </p:to>
                                    </p:set>
                                  </p:childTnLst>
                                </p:cTn>
                              </p:par>
                              <p:par>
                                <p:cTn id="111" presetID="9" presetClass="emph" presetSubtype="0" grpId="2" nodeType="withEffect">
                                  <p:stCondLst>
                                    <p:cond delay="0"/>
                                  </p:stCondLst>
                                  <p:childTnLst>
                                    <p:set>
                                      <p:cBhvr>
                                        <p:cTn id="112" dur="indefinite"/>
                                        <p:tgtEl>
                                          <p:spTgt spid="18"/>
                                        </p:tgtEl>
                                        <p:attrNameLst>
                                          <p:attrName>style.opacity</p:attrName>
                                        </p:attrNameLst>
                                      </p:cBhvr>
                                      <p:to>
                                        <p:strVal val="0.5"/>
                                      </p:to>
                                    </p:set>
                                    <p:animEffect filter="image" prLst="opacity: 0.5">
                                      <p:cBhvr rctx="IE">
                                        <p:cTn id="113" dur="indefinite"/>
                                        <p:tgtEl>
                                          <p:spTgt spid="18"/>
                                        </p:tgtEl>
                                      </p:cBhvr>
                                    </p:animEffec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nodeType="clickEffect">
                                  <p:stCondLst>
                                    <p:cond delay="0"/>
                                  </p:stCondLst>
                                  <p:childTnLst>
                                    <p:set>
                                      <p:cBhvr>
                                        <p:cTn id="117" dur="1" fill="hold">
                                          <p:stCondLst>
                                            <p:cond delay="0"/>
                                          </p:stCondLst>
                                        </p:cTn>
                                        <p:tgtEl>
                                          <p:spTgt spid="61"/>
                                        </p:tgtEl>
                                        <p:attrNameLst>
                                          <p:attrName>style.visibility</p:attrName>
                                        </p:attrNameLst>
                                      </p:cBhvr>
                                      <p:to>
                                        <p:strVal val="visible"/>
                                      </p:to>
                                    </p:set>
                                  </p:childTnLst>
                                </p:cTn>
                              </p:par>
                              <p:par>
                                <p:cTn id="118" presetID="1" presetClass="exit" presetSubtype="0" fill="hold" grpId="1" nodeType="withEffect">
                                  <p:stCondLst>
                                    <p:cond delay="0"/>
                                  </p:stCondLst>
                                  <p:childTnLst>
                                    <p:set>
                                      <p:cBhvr>
                                        <p:cTn id="119" dur="1" fill="hold">
                                          <p:stCondLst>
                                            <p:cond delay="0"/>
                                          </p:stCondLst>
                                        </p:cTn>
                                        <p:tgtEl>
                                          <p:spTgt spid="18"/>
                                        </p:tgtEl>
                                        <p:attrNameLst>
                                          <p:attrName>style.visibility</p:attrName>
                                        </p:attrNameLst>
                                      </p:cBhvr>
                                      <p:to>
                                        <p:strVal val="hidden"/>
                                      </p:to>
                                    </p:set>
                                  </p:childTnLst>
                                </p:cTn>
                              </p:par>
                              <p:par>
                                <p:cTn id="120" presetID="1" presetClass="exit" presetSubtype="0" fill="hold" nodeType="withEffect">
                                  <p:stCondLst>
                                    <p:cond delay="0"/>
                                  </p:stCondLst>
                                  <p:childTnLst>
                                    <p:set>
                                      <p:cBhvr>
                                        <p:cTn id="121" dur="1" fill="hold">
                                          <p:stCondLst>
                                            <p:cond delay="0"/>
                                          </p:stCondLst>
                                        </p:cTn>
                                        <p:tgtEl>
                                          <p:spTgt spid="60"/>
                                        </p:tgtEl>
                                        <p:attrNameLst>
                                          <p:attrName>style.visibility</p:attrName>
                                        </p:attrNameLst>
                                      </p:cBhvr>
                                      <p:to>
                                        <p:strVal val="hidden"/>
                                      </p:to>
                                    </p:set>
                                  </p:childTnLst>
                                </p:cTn>
                              </p:par>
                              <p:par>
                                <p:cTn id="122" presetID="1" presetClass="entr" presetSubtype="0" fill="hold" grpId="0" nodeType="withEffect">
                                  <p:stCondLst>
                                    <p:cond delay="0"/>
                                  </p:stCondLst>
                                  <p:childTnLst>
                                    <p:set>
                                      <p:cBhvr>
                                        <p:cTn id="123" dur="1" fill="hold">
                                          <p:stCondLst>
                                            <p:cond delay="0"/>
                                          </p:stCondLst>
                                        </p:cTn>
                                        <p:tgtEl>
                                          <p:spTgt spid="48"/>
                                        </p:tgtEl>
                                        <p:attrNameLst>
                                          <p:attrName>style.visibility</p:attrName>
                                        </p:attrNameLst>
                                      </p:cBhvr>
                                      <p:to>
                                        <p:strVal val="visible"/>
                                      </p:to>
                                    </p:set>
                                  </p:childTnLst>
                                </p:cTn>
                              </p:par>
                              <p:par>
                                <p:cTn id="124" presetID="9" presetClass="emph" presetSubtype="0" grpId="2" nodeType="withEffect">
                                  <p:stCondLst>
                                    <p:cond delay="0"/>
                                  </p:stCondLst>
                                  <p:childTnLst>
                                    <p:set>
                                      <p:cBhvr>
                                        <p:cTn id="125" dur="indefinite"/>
                                        <p:tgtEl>
                                          <p:spTgt spid="20"/>
                                        </p:tgtEl>
                                        <p:attrNameLst>
                                          <p:attrName>style.opacity</p:attrName>
                                        </p:attrNameLst>
                                      </p:cBhvr>
                                      <p:to>
                                        <p:strVal val="0.5"/>
                                      </p:to>
                                    </p:set>
                                    <p:animEffect filter="image" prLst="opacity: 0.5">
                                      <p:cBhvr rctx="IE">
                                        <p:cTn id="126" dur="indefinite"/>
                                        <p:tgtEl>
                                          <p:spTgt spid="20"/>
                                        </p:tgtEl>
                                      </p:cBhvr>
                                    </p:animEffec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62"/>
                                        </p:tgtEl>
                                        <p:attrNameLst>
                                          <p:attrName>style.visibility</p:attrName>
                                        </p:attrNameLst>
                                      </p:cBhvr>
                                      <p:to>
                                        <p:strVal val="visible"/>
                                      </p:to>
                                    </p:set>
                                  </p:childTnLst>
                                </p:cTn>
                              </p:par>
                              <p:par>
                                <p:cTn id="131" presetID="1" presetClass="exit" presetSubtype="0" fill="hold" grpId="1" nodeType="withEffect">
                                  <p:stCondLst>
                                    <p:cond delay="0"/>
                                  </p:stCondLst>
                                  <p:childTnLst>
                                    <p:set>
                                      <p:cBhvr>
                                        <p:cTn id="132" dur="1" fill="hold">
                                          <p:stCondLst>
                                            <p:cond delay="0"/>
                                          </p:stCondLst>
                                        </p:cTn>
                                        <p:tgtEl>
                                          <p:spTgt spid="20"/>
                                        </p:tgtEl>
                                        <p:attrNameLst>
                                          <p:attrName>style.visibility</p:attrName>
                                        </p:attrNameLst>
                                      </p:cBhvr>
                                      <p:to>
                                        <p:strVal val="hidden"/>
                                      </p:to>
                                    </p:set>
                                  </p:childTnLst>
                                </p:cTn>
                              </p:par>
                              <p:par>
                                <p:cTn id="133" presetID="1" presetClass="exit" presetSubtype="0" fill="hold" nodeType="withEffect">
                                  <p:stCondLst>
                                    <p:cond delay="0"/>
                                  </p:stCondLst>
                                  <p:childTnLst>
                                    <p:set>
                                      <p:cBhvr>
                                        <p:cTn id="134" dur="1" fill="hold">
                                          <p:stCondLst>
                                            <p:cond delay="0"/>
                                          </p:stCondLst>
                                        </p:cTn>
                                        <p:tgtEl>
                                          <p:spTgt spid="61"/>
                                        </p:tgtEl>
                                        <p:attrNameLst>
                                          <p:attrName>style.visibility</p:attrName>
                                        </p:attrNameLst>
                                      </p:cBhvr>
                                      <p:to>
                                        <p:strVal val="hidden"/>
                                      </p:to>
                                    </p:set>
                                  </p:childTnLst>
                                </p:cTn>
                              </p:par>
                              <p:par>
                                <p:cTn id="135" presetID="1" presetClass="entr" presetSubtype="0" fill="hold" grpId="0" nodeType="withEffect">
                                  <p:stCondLst>
                                    <p:cond delay="0"/>
                                  </p:stCondLst>
                                  <p:childTnLst>
                                    <p:set>
                                      <p:cBhvr>
                                        <p:cTn id="136" dur="1" fill="hold">
                                          <p:stCondLst>
                                            <p:cond delay="0"/>
                                          </p:stCondLst>
                                        </p:cTn>
                                        <p:tgtEl>
                                          <p:spTgt spid="49"/>
                                        </p:tgtEl>
                                        <p:attrNameLst>
                                          <p:attrName>style.visibility</p:attrName>
                                        </p:attrNameLst>
                                      </p:cBhvr>
                                      <p:to>
                                        <p:strVal val="visible"/>
                                      </p:to>
                                    </p:set>
                                  </p:childTnLst>
                                </p:cTn>
                              </p:par>
                              <p:par>
                                <p:cTn id="137" presetID="9" presetClass="emph" presetSubtype="0" grpId="2" nodeType="withEffect">
                                  <p:stCondLst>
                                    <p:cond delay="0"/>
                                  </p:stCondLst>
                                  <p:childTnLst>
                                    <p:set>
                                      <p:cBhvr>
                                        <p:cTn id="138" dur="indefinite"/>
                                        <p:tgtEl>
                                          <p:spTgt spid="21"/>
                                        </p:tgtEl>
                                        <p:attrNameLst>
                                          <p:attrName>style.opacity</p:attrName>
                                        </p:attrNameLst>
                                      </p:cBhvr>
                                      <p:to>
                                        <p:strVal val="0.5"/>
                                      </p:to>
                                    </p:set>
                                    <p:animEffect filter="image" prLst="opacity: 0.5">
                                      <p:cBhvr rctx="IE">
                                        <p:cTn id="139" dur="indefinite"/>
                                        <p:tgtEl>
                                          <p:spTgt spid="21"/>
                                        </p:tgtEl>
                                      </p:cBhvr>
                                    </p:animEffect>
                                  </p:childTnLst>
                                </p:cTn>
                              </p:par>
                            </p:childTnLst>
                          </p:cTn>
                        </p:par>
                      </p:childTnLst>
                    </p:cTn>
                  </p:par>
                  <p:par>
                    <p:cTn id="140" fill="hold">
                      <p:stCondLst>
                        <p:cond delay="indefinite"/>
                      </p:stCondLst>
                      <p:childTnLst>
                        <p:par>
                          <p:cTn id="141" fill="hold">
                            <p:stCondLst>
                              <p:cond delay="0"/>
                            </p:stCondLst>
                            <p:childTnLst>
                              <p:par>
                                <p:cTn id="142" presetID="1" presetClass="entr" presetSubtype="0" fill="hold" nodeType="clickEffect">
                                  <p:stCondLst>
                                    <p:cond delay="0"/>
                                  </p:stCondLst>
                                  <p:childTnLst>
                                    <p:set>
                                      <p:cBhvr>
                                        <p:cTn id="143" dur="1" fill="hold">
                                          <p:stCondLst>
                                            <p:cond delay="0"/>
                                          </p:stCondLst>
                                        </p:cTn>
                                        <p:tgtEl>
                                          <p:spTgt spid="63"/>
                                        </p:tgtEl>
                                        <p:attrNameLst>
                                          <p:attrName>style.visibility</p:attrName>
                                        </p:attrNameLst>
                                      </p:cBhvr>
                                      <p:to>
                                        <p:strVal val="visible"/>
                                      </p:to>
                                    </p:set>
                                  </p:childTnLst>
                                </p:cTn>
                              </p:par>
                              <p:par>
                                <p:cTn id="144" presetID="1" presetClass="exit" presetSubtype="0" fill="hold" grpId="1" nodeType="withEffect">
                                  <p:stCondLst>
                                    <p:cond delay="0"/>
                                  </p:stCondLst>
                                  <p:childTnLst>
                                    <p:set>
                                      <p:cBhvr>
                                        <p:cTn id="145" dur="1" fill="hold">
                                          <p:stCondLst>
                                            <p:cond delay="0"/>
                                          </p:stCondLst>
                                        </p:cTn>
                                        <p:tgtEl>
                                          <p:spTgt spid="21"/>
                                        </p:tgtEl>
                                        <p:attrNameLst>
                                          <p:attrName>style.visibility</p:attrName>
                                        </p:attrNameLst>
                                      </p:cBhvr>
                                      <p:to>
                                        <p:strVal val="hidden"/>
                                      </p:to>
                                    </p:set>
                                  </p:childTnLst>
                                </p:cTn>
                              </p:par>
                              <p:par>
                                <p:cTn id="146" presetID="1" presetClass="exit" presetSubtype="0" fill="hold" nodeType="withEffect">
                                  <p:stCondLst>
                                    <p:cond delay="0"/>
                                  </p:stCondLst>
                                  <p:childTnLst>
                                    <p:set>
                                      <p:cBhvr>
                                        <p:cTn id="147" dur="1" fill="hold">
                                          <p:stCondLst>
                                            <p:cond delay="0"/>
                                          </p:stCondLst>
                                        </p:cTn>
                                        <p:tgtEl>
                                          <p:spTgt spid="62"/>
                                        </p:tgtEl>
                                        <p:attrNameLst>
                                          <p:attrName>style.visibility</p:attrName>
                                        </p:attrNameLst>
                                      </p:cBhvr>
                                      <p:to>
                                        <p:strVal val="hidden"/>
                                      </p:to>
                                    </p:set>
                                  </p:childTnLst>
                                </p:cTn>
                              </p:par>
                              <p:par>
                                <p:cTn id="148" presetID="1" presetClass="entr" presetSubtype="0" fill="hold" grpId="0" nodeType="withEffect">
                                  <p:stCondLst>
                                    <p:cond delay="0"/>
                                  </p:stCondLst>
                                  <p:childTnLst>
                                    <p:set>
                                      <p:cBhvr>
                                        <p:cTn id="149" dur="1" fill="hold">
                                          <p:stCondLst>
                                            <p:cond delay="0"/>
                                          </p:stCondLst>
                                        </p:cTn>
                                        <p:tgtEl>
                                          <p:spTgt spid="50"/>
                                        </p:tgtEl>
                                        <p:attrNameLst>
                                          <p:attrName>style.visibility</p:attrName>
                                        </p:attrNameLst>
                                      </p:cBhvr>
                                      <p:to>
                                        <p:strVal val="visible"/>
                                      </p:to>
                                    </p:set>
                                  </p:childTnLst>
                                </p:cTn>
                              </p:par>
                              <p:par>
                                <p:cTn id="150" presetID="9" presetClass="emph" presetSubtype="0" grpId="2" nodeType="withEffect">
                                  <p:stCondLst>
                                    <p:cond delay="0"/>
                                  </p:stCondLst>
                                  <p:childTnLst>
                                    <p:set>
                                      <p:cBhvr>
                                        <p:cTn id="151" dur="indefinite"/>
                                        <p:tgtEl>
                                          <p:spTgt spid="22"/>
                                        </p:tgtEl>
                                        <p:attrNameLst>
                                          <p:attrName>style.opacity</p:attrName>
                                        </p:attrNameLst>
                                      </p:cBhvr>
                                      <p:to>
                                        <p:strVal val="0.5"/>
                                      </p:to>
                                    </p:set>
                                    <p:animEffect filter="image" prLst="opacity: 0.5">
                                      <p:cBhvr rctx="IE">
                                        <p:cTn id="152" dur="indefinite"/>
                                        <p:tgtEl>
                                          <p:spTgt spid="22"/>
                                        </p:tgtEl>
                                      </p:cBhvr>
                                    </p:animEffec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nodeType="clickEffect">
                                  <p:stCondLst>
                                    <p:cond delay="0"/>
                                  </p:stCondLst>
                                  <p:childTnLst>
                                    <p:set>
                                      <p:cBhvr>
                                        <p:cTn id="156" dur="1" fill="hold">
                                          <p:stCondLst>
                                            <p:cond delay="0"/>
                                          </p:stCondLst>
                                        </p:cTn>
                                        <p:tgtEl>
                                          <p:spTgt spid="64"/>
                                        </p:tgtEl>
                                        <p:attrNameLst>
                                          <p:attrName>style.visibility</p:attrName>
                                        </p:attrNameLst>
                                      </p:cBhvr>
                                      <p:to>
                                        <p:strVal val="visible"/>
                                      </p:to>
                                    </p:set>
                                  </p:childTnLst>
                                </p:cTn>
                              </p:par>
                              <p:par>
                                <p:cTn id="157" presetID="1" presetClass="exit" presetSubtype="0" fill="hold" grpId="1" nodeType="withEffect">
                                  <p:stCondLst>
                                    <p:cond delay="0"/>
                                  </p:stCondLst>
                                  <p:childTnLst>
                                    <p:set>
                                      <p:cBhvr>
                                        <p:cTn id="158" dur="1" fill="hold">
                                          <p:stCondLst>
                                            <p:cond delay="0"/>
                                          </p:stCondLst>
                                        </p:cTn>
                                        <p:tgtEl>
                                          <p:spTgt spid="22"/>
                                        </p:tgtEl>
                                        <p:attrNameLst>
                                          <p:attrName>style.visibility</p:attrName>
                                        </p:attrNameLst>
                                      </p:cBhvr>
                                      <p:to>
                                        <p:strVal val="hidden"/>
                                      </p:to>
                                    </p:set>
                                  </p:childTnLst>
                                </p:cTn>
                              </p:par>
                              <p:par>
                                <p:cTn id="159" presetID="1" presetClass="exit" presetSubtype="0" fill="hold" nodeType="withEffect">
                                  <p:stCondLst>
                                    <p:cond delay="0"/>
                                  </p:stCondLst>
                                  <p:childTnLst>
                                    <p:set>
                                      <p:cBhvr>
                                        <p:cTn id="160" dur="1" fill="hold">
                                          <p:stCondLst>
                                            <p:cond delay="0"/>
                                          </p:stCondLst>
                                        </p:cTn>
                                        <p:tgtEl>
                                          <p:spTgt spid="63"/>
                                        </p:tgtEl>
                                        <p:attrNameLst>
                                          <p:attrName>style.visibility</p:attrName>
                                        </p:attrNameLst>
                                      </p:cBhvr>
                                      <p:to>
                                        <p:strVal val="hidden"/>
                                      </p:to>
                                    </p:set>
                                  </p:childTnLst>
                                </p:cTn>
                              </p:par>
                              <p:par>
                                <p:cTn id="161" presetID="1" presetClass="entr" presetSubtype="0" fill="hold" grpId="0" nodeType="withEffect">
                                  <p:stCondLst>
                                    <p:cond delay="0"/>
                                  </p:stCondLst>
                                  <p:childTnLst>
                                    <p:set>
                                      <p:cBhvr>
                                        <p:cTn id="162" dur="1" fill="hold">
                                          <p:stCondLst>
                                            <p:cond delay="0"/>
                                          </p:stCondLst>
                                        </p:cTn>
                                        <p:tgtEl>
                                          <p:spTgt spid="51"/>
                                        </p:tgtEl>
                                        <p:attrNameLst>
                                          <p:attrName>style.visibility</p:attrName>
                                        </p:attrNameLst>
                                      </p:cBhvr>
                                      <p:to>
                                        <p:strVal val="visible"/>
                                      </p:to>
                                    </p:set>
                                  </p:childTnLst>
                                </p:cTn>
                              </p:par>
                              <p:par>
                                <p:cTn id="163" presetID="9" presetClass="emph" presetSubtype="0" grpId="2" nodeType="withEffect">
                                  <p:stCondLst>
                                    <p:cond delay="0"/>
                                  </p:stCondLst>
                                  <p:childTnLst>
                                    <p:set>
                                      <p:cBhvr>
                                        <p:cTn id="164" dur="indefinite"/>
                                        <p:tgtEl>
                                          <p:spTgt spid="23"/>
                                        </p:tgtEl>
                                        <p:attrNameLst>
                                          <p:attrName>style.opacity</p:attrName>
                                        </p:attrNameLst>
                                      </p:cBhvr>
                                      <p:to>
                                        <p:strVal val="0.5"/>
                                      </p:to>
                                    </p:set>
                                    <p:animEffect filter="image" prLst="opacity: 0.5">
                                      <p:cBhvr rctx="IE">
                                        <p:cTn id="165" dur="indefinite"/>
                                        <p:tgtEl>
                                          <p:spTgt spid="23"/>
                                        </p:tgtEl>
                                      </p:cBhvr>
                                    </p:animEffect>
                                  </p:childTnLst>
                                </p:cTn>
                              </p:par>
                            </p:childTnLst>
                          </p:cTn>
                        </p:par>
                      </p:childTnLst>
                    </p:cTn>
                  </p:par>
                  <p:par>
                    <p:cTn id="166" fill="hold">
                      <p:stCondLst>
                        <p:cond delay="indefinite"/>
                      </p:stCondLst>
                      <p:childTnLst>
                        <p:par>
                          <p:cTn id="167" fill="hold">
                            <p:stCondLst>
                              <p:cond delay="0"/>
                            </p:stCondLst>
                            <p:childTnLst>
                              <p:par>
                                <p:cTn id="168" presetID="1" presetClass="entr" presetSubtype="0" fill="hold" nodeType="clickEffect">
                                  <p:stCondLst>
                                    <p:cond delay="0"/>
                                  </p:stCondLst>
                                  <p:childTnLst>
                                    <p:set>
                                      <p:cBhvr>
                                        <p:cTn id="169" dur="1" fill="hold">
                                          <p:stCondLst>
                                            <p:cond delay="0"/>
                                          </p:stCondLst>
                                        </p:cTn>
                                        <p:tgtEl>
                                          <p:spTgt spid="65"/>
                                        </p:tgtEl>
                                        <p:attrNameLst>
                                          <p:attrName>style.visibility</p:attrName>
                                        </p:attrNameLst>
                                      </p:cBhvr>
                                      <p:to>
                                        <p:strVal val="visible"/>
                                      </p:to>
                                    </p:set>
                                  </p:childTnLst>
                                </p:cTn>
                              </p:par>
                              <p:par>
                                <p:cTn id="170" presetID="1" presetClass="exit" presetSubtype="0" fill="hold" grpId="1" nodeType="withEffect">
                                  <p:stCondLst>
                                    <p:cond delay="0"/>
                                  </p:stCondLst>
                                  <p:childTnLst>
                                    <p:set>
                                      <p:cBhvr>
                                        <p:cTn id="171" dur="1" fill="hold">
                                          <p:stCondLst>
                                            <p:cond delay="0"/>
                                          </p:stCondLst>
                                        </p:cTn>
                                        <p:tgtEl>
                                          <p:spTgt spid="23"/>
                                        </p:tgtEl>
                                        <p:attrNameLst>
                                          <p:attrName>style.visibility</p:attrName>
                                        </p:attrNameLst>
                                      </p:cBhvr>
                                      <p:to>
                                        <p:strVal val="hidden"/>
                                      </p:to>
                                    </p:set>
                                  </p:childTnLst>
                                </p:cTn>
                              </p:par>
                              <p:par>
                                <p:cTn id="172" presetID="1" presetClass="exit" presetSubtype="0" fill="hold" nodeType="withEffect">
                                  <p:stCondLst>
                                    <p:cond delay="0"/>
                                  </p:stCondLst>
                                  <p:childTnLst>
                                    <p:set>
                                      <p:cBhvr>
                                        <p:cTn id="173" dur="1" fill="hold">
                                          <p:stCondLst>
                                            <p:cond delay="0"/>
                                          </p:stCondLst>
                                        </p:cTn>
                                        <p:tgtEl>
                                          <p:spTgt spid="64"/>
                                        </p:tgtEl>
                                        <p:attrNameLst>
                                          <p:attrName>style.visibility</p:attrName>
                                        </p:attrNameLst>
                                      </p:cBhvr>
                                      <p:to>
                                        <p:strVal val="hidden"/>
                                      </p:to>
                                    </p:set>
                                  </p:childTnLst>
                                </p:cTn>
                              </p:par>
                              <p:par>
                                <p:cTn id="174" presetID="1" presetClass="entr" presetSubtype="0" fill="hold" grpId="0" nodeType="withEffect">
                                  <p:stCondLst>
                                    <p:cond delay="0"/>
                                  </p:stCondLst>
                                  <p:childTnLst>
                                    <p:set>
                                      <p:cBhvr>
                                        <p:cTn id="175" dur="1" fill="hold">
                                          <p:stCondLst>
                                            <p:cond delay="0"/>
                                          </p:stCondLst>
                                        </p:cTn>
                                        <p:tgtEl>
                                          <p:spTgt spid="47"/>
                                        </p:tgtEl>
                                        <p:attrNameLst>
                                          <p:attrName>style.visibility</p:attrName>
                                        </p:attrNameLst>
                                      </p:cBhvr>
                                      <p:to>
                                        <p:strVal val="visible"/>
                                      </p:to>
                                    </p:set>
                                  </p:childTnLst>
                                </p:cTn>
                              </p:par>
                              <p:par>
                                <p:cTn id="176" presetID="9" presetClass="emph" presetSubtype="0" grpId="2" nodeType="withEffect">
                                  <p:stCondLst>
                                    <p:cond delay="0"/>
                                  </p:stCondLst>
                                  <p:childTnLst>
                                    <p:set>
                                      <p:cBhvr>
                                        <p:cTn id="177" dur="indefinite"/>
                                        <p:tgtEl>
                                          <p:spTgt spid="19"/>
                                        </p:tgtEl>
                                        <p:attrNameLst>
                                          <p:attrName>style.opacity</p:attrName>
                                        </p:attrNameLst>
                                      </p:cBhvr>
                                      <p:to>
                                        <p:strVal val="0.5"/>
                                      </p:to>
                                    </p:set>
                                    <p:animEffect filter="image" prLst="opacity: 0.5">
                                      <p:cBhvr rctx="IE">
                                        <p:cTn id="178" dur="indefinite"/>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2" grpId="2" animBg="1"/>
      <p:bldP spid="13" grpId="0" animBg="1"/>
      <p:bldP spid="13" grpId="1" animBg="1"/>
      <p:bldP spid="13" grpId="2" animBg="1"/>
      <p:bldP spid="14" grpId="0" animBg="1"/>
      <p:bldP spid="14" grpId="1" animBg="1"/>
      <p:bldP spid="14" grpId="2" animBg="1"/>
      <p:bldP spid="15" grpId="0" animBg="1"/>
      <p:bldP spid="15" grpId="1" animBg="1"/>
      <p:bldP spid="15" grpId="2" animBg="1"/>
      <p:bldP spid="16" grpId="0" animBg="1"/>
      <p:bldP spid="16" grpId="1" animBg="1"/>
      <p:bldP spid="16" grpId="2" animBg="1"/>
      <p:bldP spid="17" grpId="0" animBg="1"/>
      <p:bldP spid="17" grpId="1" animBg="1"/>
      <p:bldP spid="17" grpId="2" animBg="1"/>
      <p:bldP spid="18" grpId="0" animBg="1"/>
      <p:bldP spid="18" grpId="1" animBg="1"/>
      <p:bldP spid="18" grpId="2" animBg="1"/>
      <p:bldP spid="19" grpId="0" animBg="1"/>
      <p:bldP spid="19" grpId="2" animBg="1"/>
      <p:bldP spid="20" grpId="0" animBg="1"/>
      <p:bldP spid="20" grpId="1" animBg="1"/>
      <p:bldP spid="20" grpId="2" animBg="1"/>
      <p:bldP spid="21" grpId="0" animBg="1"/>
      <p:bldP spid="21" grpId="1" animBg="1"/>
      <p:bldP spid="21" grpId="2" animBg="1"/>
      <p:bldP spid="22" grpId="0" animBg="1"/>
      <p:bldP spid="22" grpId="1" animBg="1"/>
      <p:bldP spid="22" grpId="2" animBg="1"/>
      <p:bldP spid="23" grpId="0" animBg="1"/>
      <p:bldP spid="23" grpId="1" animBg="1"/>
      <p:bldP spid="23" grpId="2"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개체 2">
            <a:extLst>
              <a:ext uri="{FF2B5EF4-FFF2-40B4-BE49-F238E27FC236}">
                <a16:creationId xmlns:a16="http://schemas.microsoft.com/office/drawing/2014/main" id="{EA2CDCD0-AFFB-F101-9283-B1FF8A437242}"/>
              </a:ext>
            </a:extLst>
          </p:cNvPr>
          <p:cNvGraphicFramePr>
            <a:graphicFrameLocks noChangeAspect="1"/>
          </p:cNvGraphicFramePr>
          <p:nvPr>
            <p:extLst>
              <p:ext uri="{D42A27DB-BD31-4B8C-83A1-F6EECF244321}">
                <p14:modId xmlns:p14="http://schemas.microsoft.com/office/powerpoint/2010/main" val="1296339020"/>
              </p:ext>
            </p:extLst>
          </p:nvPr>
        </p:nvGraphicFramePr>
        <p:xfrm>
          <a:off x="2046710" y="1033154"/>
          <a:ext cx="8098579" cy="5460381"/>
        </p:xfrm>
        <a:graphic>
          <a:graphicData uri="http://schemas.openxmlformats.org/presentationml/2006/ole">
            <mc:AlternateContent xmlns:mc="http://schemas.openxmlformats.org/markup-compatibility/2006">
              <mc:Choice xmlns:v="urn:schemas-microsoft-com:vml" Requires="v">
                <p:oleObj name="비트맵 이미지" r:id="rId3" imgW="11344320" imgH="7648560" progId="Paint.Picture">
                  <p:embed/>
                </p:oleObj>
              </mc:Choice>
              <mc:Fallback>
                <p:oleObj name="비트맵 이미지" r:id="rId3" imgW="11344320" imgH="7648560" progId="Paint.Picture">
                  <p:embed/>
                  <p:pic>
                    <p:nvPicPr>
                      <p:cNvPr id="0" name=""/>
                      <p:cNvPicPr/>
                      <p:nvPr/>
                    </p:nvPicPr>
                    <p:blipFill>
                      <a:blip r:embed="rId4"/>
                      <a:stretch>
                        <a:fillRect/>
                      </a:stretch>
                    </p:blipFill>
                    <p:spPr>
                      <a:xfrm>
                        <a:off x="2046710" y="1033154"/>
                        <a:ext cx="8098579" cy="5460381"/>
                      </a:xfrm>
                      <a:prstGeom prst="rect">
                        <a:avLst/>
                      </a:prstGeom>
                    </p:spPr>
                  </p:pic>
                </p:oleObj>
              </mc:Fallback>
            </mc:AlternateContent>
          </a:graphicData>
        </a:graphic>
      </p:graphicFrame>
      <p:sp>
        <p:nvSpPr>
          <p:cNvPr id="53" name="TextBox 52">
            <a:extLst>
              <a:ext uri="{FF2B5EF4-FFF2-40B4-BE49-F238E27FC236}">
                <a16:creationId xmlns:a16="http://schemas.microsoft.com/office/drawing/2014/main" id="{55664198-8378-3EA3-36F1-52F05C061D52}"/>
              </a:ext>
            </a:extLst>
          </p:cNvPr>
          <p:cNvSpPr txBox="1"/>
          <p:nvPr/>
        </p:nvSpPr>
        <p:spPr>
          <a:xfrm>
            <a:off x="317665" y="195345"/>
            <a:ext cx="6097978" cy="523220"/>
          </a:xfrm>
          <a:prstGeom prst="rect">
            <a:avLst/>
          </a:prstGeom>
          <a:noFill/>
        </p:spPr>
        <p:txBody>
          <a:bodyPr wrap="square">
            <a:spAutoFit/>
          </a:bodyPr>
          <a:lstStyle/>
          <a:p>
            <a:r>
              <a:rPr lang="ko-KR" altLang="en-US" sz="2800" b="1" dirty="0"/>
              <a:t>역할 분담</a:t>
            </a:r>
          </a:p>
        </p:txBody>
      </p:sp>
    </p:spTree>
    <p:extLst>
      <p:ext uri="{BB962C8B-B14F-4D97-AF65-F5344CB8AC3E}">
        <p14:creationId xmlns:p14="http://schemas.microsoft.com/office/powerpoint/2010/main" val="2741101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24B80"/>
        </a:solid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9BC0B28-AB50-20EE-E03D-A759E1793FA1}"/>
              </a:ext>
            </a:extLst>
          </p:cNvPr>
          <p:cNvSpPr>
            <a:spLocks noGrp="1"/>
          </p:cNvSpPr>
          <p:nvPr>
            <p:ph type="ctrTitle"/>
          </p:nvPr>
        </p:nvSpPr>
        <p:spPr>
          <a:xfrm>
            <a:off x="1604010" y="2569528"/>
            <a:ext cx="9144000" cy="984877"/>
          </a:xfrm>
        </p:spPr>
        <p:txBody>
          <a:bodyPr>
            <a:normAutofit/>
          </a:bodyPr>
          <a:lstStyle/>
          <a:p>
            <a:r>
              <a:rPr lang="ko-KR" altLang="en-US" dirty="0">
                <a:solidFill>
                  <a:schemeClr val="bg1"/>
                </a:solidFill>
              </a:rPr>
              <a:t>감사합니다</a:t>
            </a:r>
            <a:r>
              <a:rPr lang="en-US" altLang="ko-KR" dirty="0">
                <a:solidFill>
                  <a:schemeClr val="bg1"/>
                </a:solidFill>
              </a:rPr>
              <a:t>.</a:t>
            </a:r>
            <a:endParaRPr lang="ko-KR" altLang="en-US" dirty="0">
              <a:solidFill>
                <a:schemeClr val="bg1"/>
              </a:solidFill>
            </a:endParaRPr>
          </a:p>
        </p:txBody>
      </p:sp>
    </p:spTree>
    <p:extLst>
      <p:ext uri="{BB962C8B-B14F-4D97-AF65-F5344CB8AC3E}">
        <p14:creationId xmlns:p14="http://schemas.microsoft.com/office/powerpoint/2010/main" val="2564444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24B80"/>
        </a:solidFill>
        <a:effectLst/>
      </p:bgPr>
    </p:bg>
    <p:spTree>
      <p:nvGrpSpPr>
        <p:cNvPr id="1" name=""/>
        <p:cNvGrpSpPr/>
        <p:nvPr/>
      </p:nvGrpSpPr>
      <p:grpSpPr>
        <a:xfrm>
          <a:off x="0" y="0"/>
          <a:ext cx="0" cy="0"/>
          <a:chOff x="0" y="0"/>
          <a:chExt cx="0" cy="0"/>
        </a:xfrm>
      </p:grpSpPr>
      <p:sp>
        <p:nvSpPr>
          <p:cNvPr id="7" name="타원 6">
            <a:extLst>
              <a:ext uri="{FF2B5EF4-FFF2-40B4-BE49-F238E27FC236}">
                <a16:creationId xmlns:a16="http://schemas.microsoft.com/office/drawing/2014/main" id="{0DF70A8D-755A-27A4-8909-63866A01C1CF}"/>
              </a:ext>
            </a:extLst>
          </p:cNvPr>
          <p:cNvSpPr/>
          <p:nvPr/>
        </p:nvSpPr>
        <p:spPr>
          <a:xfrm>
            <a:off x="3472241" y="3589376"/>
            <a:ext cx="2379306" cy="2379306"/>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2800"/>
              <a:t>개발 목표</a:t>
            </a:r>
            <a:endParaRPr lang="ko-KR" altLang="en-US" sz="2800" dirty="0"/>
          </a:p>
        </p:txBody>
      </p:sp>
      <p:sp>
        <p:nvSpPr>
          <p:cNvPr id="10" name="타원 9">
            <a:extLst>
              <a:ext uri="{FF2B5EF4-FFF2-40B4-BE49-F238E27FC236}">
                <a16:creationId xmlns:a16="http://schemas.microsoft.com/office/drawing/2014/main" id="{5045AC06-0314-4FCB-C8A5-261202246A74}"/>
              </a:ext>
            </a:extLst>
          </p:cNvPr>
          <p:cNvSpPr/>
          <p:nvPr/>
        </p:nvSpPr>
        <p:spPr>
          <a:xfrm>
            <a:off x="6357957" y="3589376"/>
            <a:ext cx="2379306" cy="2379306"/>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2800" dirty="0"/>
              <a:t>프로젝트설명</a:t>
            </a:r>
          </a:p>
        </p:txBody>
      </p:sp>
      <p:sp>
        <p:nvSpPr>
          <p:cNvPr id="11" name="타원 10">
            <a:extLst>
              <a:ext uri="{FF2B5EF4-FFF2-40B4-BE49-F238E27FC236}">
                <a16:creationId xmlns:a16="http://schemas.microsoft.com/office/drawing/2014/main" id="{0D1B854C-64E5-B282-C1B5-EE09E5A6CE7E}"/>
              </a:ext>
            </a:extLst>
          </p:cNvPr>
          <p:cNvSpPr/>
          <p:nvPr/>
        </p:nvSpPr>
        <p:spPr>
          <a:xfrm>
            <a:off x="9243673" y="3589376"/>
            <a:ext cx="2379306" cy="2379306"/>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2800" dirty="0"/>
              <a:t>소스 코드</a:t>
            </a:r>
          </a:p>
        </p:txBody>
      </p:sp>
      <p:sp>
        <p:nvSpPr>
          <p:cNvPr id="14" name="제목 1">
            <a:extLst>
              <a:ext uri="{FF2B5EF4-FFF2-40B4-BE49-F238E27FC236}">
                <a16:creationId xmlns:a16="http://schemas.microsoft.com/office/drawing/2014/main" id="{00010A39-A253-F3B9-E589-123332DB09CE}"/>
              </a:ext>
            </a:extLst>
          </p:cNvPr>
          <p:cNvSpPr txBox="1">
            <a:spLocks/>
          </p:cNvSpPr>
          <p:nvPr/>
        </p:nvSpPr>
        <p:spPr>
          <a:xfrm>
            <a:off x="1524000" y="889318"/>
            <a:ext cx="9144000" cy="984877"/>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r>
              <a:rPr lang="en-US" altLang="ko-KR" dirty="0">
                <a:solidFill>
                  <a:schemeClr val="bg1"/>
                </a:solidFill>
              </a:rPr>
              <a:t>Index</a:t>
            </a:r>
            <a:endParaRPr lang="ko-KR" altLang="en-US" dirty="0">
              <a:solidFill>
                <a:schemeClr val="bg1"/>
              </a:solidFill>
            </a:endParaRPr>
          </a:p>
        </p:txBody>
      </p:sp>
      <p:sp>
        <p:nvSpPr>
          <p:cNvPr id="6" name="타원 5">
            <a:extLst>
              <a:ext uri="{FF2B5EF4-FFF2-40B4-BE49-F238E27FC236}">
                <a16:creationId xmlns:a16="http://schemas.microsoft.com/office/drawing/2014/main" id="{2B03FFD2-B53A-BEB9-C1F6-72C2CFCBCC9C}"/>
              </a:ext>
            </a:extLst>
          </p:cNvPr>
          <p:cNvSpPr/>
          <p:nvPr/>
        </p:nvSpPr>
        <p:spPr>
          <a:xfrm>
            <a:off x="586525" y="3589376"/>
            <a:ext cx="2379306" cy="2379306"/>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2800" dirty="0"/>
              <a:t>프로젝트</a:t>
            </a:r>
            <a:endParaRPr lang="en-US" altLang="ko-KR" sz="2800" dirty="0"/>
          </a:p>
          <a:p>
            <a:pPr algn="ctr"/>
            <a:r>
              <a:rPr lang="en-US" altLang="ko-KR" sz="2800" dirty="0"/>
              <a:t> </a:t>
            </a:r>
            <a:r>
              <a:rPr lang="ko-KR" altLang="en-US" sz="2800" dirty="0"/>
              <a:t>계기</a:t>
            </a:r>
          </a:p>
        </p:txBody>
      </p:sp>
    </p:spTree>
    <p:extLst>
      <p:ext uri="{BB962C8B-B14F-4D97-AF65-F5344CB8AC3E}">
        <p14:creationId xmlns:p14="http://schemas.microsoft.com/office/powerpoint/2010/main" val="2350430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A124B0D1-CA31-CA43-EA9F-4670E176FEBC}"/>
              </a:ext>
            </a:extLst>
          </p:cNvPr>
          <p:cNvPicPr>
            <a:picLocks noChangeAspect="1"/>
          </p:cNvPicPr>
          <p:nvPr/>
        </p:nvPicPr>
        <p:blipFill>
          <a:blip r:embed="rId3"/>
          <a:stretch>
            <a:fillRect/>
          </a:stretch>
        </p:blipFill>
        <p:spPr>
          <a:xfrm>
            <a:off x="1605424" y="1067120"/>
            <a:ext cx="4936788" cy="5161488"/>
          </a:xfrm>
          <a:prstGeom prst="rect">
            <a:avLst/>
          </a:prstGeom>
        </p:spPr>
      </p:pic>
      <p:pic>
        <p:nvPicPr>
          <p:cNvPr id="1026" name="Picture 2" descr="Python] 파이썬 문법과 라이브러리 총정리">
            <a:extLst>
              <a:ext uri="{FF2B5EF4-FFF2-40B4-BE49-F238E27FC236}">
                <a16:creationId xmlns:a16="http://schemas.microsoft.com/office/drawing/2014/main" id="{864B607B-BA80-9DEB-664F-E9D87F88BC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8183" y="2625467"/>
            <a:ext cx="2857005" cy="1607065"/>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7CA55EFB-5F83-C476-779C-8D6212F06C73}"/>
              </a:ext>
            </a:extLst>
          </p:cNvPr>
          <p:cNvSpPr txBox="1"/>
          <p:nvPr/>
        </p:nvSpPr>
        <p:spPr>
          <a:xfrm>
            <a:off x="6497696" y="2828834"/>
            <a:ext cx="6097978" cy="1200329"/>
          </a:xfrm>
          <a:prstGeom prst="rect">
            <a:avLst/>
          </a:prstGeom>
          <a:noFill/>
        </p:spPr>
        <p:txBody>
          <a:bodyPr wrap="square">
            <a:spAutoFit/>
          </a:bodyPr>
          <a:lstStyle/>
          <a:p>
            <a:r>
              <a:rPr lang="en-US" altLang="ko-KR" sz="7200" b="1" dirty="0">
                <a:solidFill>
                  <a:srgbClr val="FF0000"/>
                </a:solidFill>
              </a:rPr>
              <a:t>+</a:t>
            </a:r>
            <a:endParaRPr lang="ko-KR" altLang="en-US" sz="7200" b="1" dirty="0">
              <a:solidFill>
                <a:srgbClr val="FF0000"/>
              </a:solidFill>
            </a:endParaRPr>
          </a:p>
        </p:txBody>
      </p:sp>
      <p:sp>
        <p:nvSpPr>
          <p:cNvPr id="34" name="TextBox 33">
            <a:extLst>
              <a:ext uri="{FF2B5EF4-FFF2-40B4-BE49-F238E27FC236}">
                <a16:creationId xmlns:a16="http://schemas.microsoft.com/office/drawing/2014/main" id="{C00F74A8-670A-BAEC-9020-B9919406C27A}"/>
              </a:ext>
            </a:extLst>
          </p:cNvPr>
          <p:cNvSpPr txBox="1"/>
          <p:nvPr/>
        </p:nvSpPr>
        <p:spPr>
          <a:xfrm>
            <a:off x="1945267" y="6390412"/>
            <a:ext cx="9193889" cy="369332"/>
          </a:xfrm>
          <a:prstGeom prst="rect">
            <a:avLst/>
          </a:prstGeom>
          <a:noFill/>
        </p:spPr>
        <p:txBody>
          <a:bodyPr wrap="square">
            <a:spAutoFit/>
          </a:bodyPr>
          <a:lstStyle/>
          <a:p>
            <a:r>
              <a:rPr lang="ko-KR" altLang="en-US" dirty="0"/>
              <a:t>https://velog.io/@mowinckel/%EC%9B%B9-%ED%81%AC%EB%A1%A4%EB%A7%81-I</a:t>
            </a:r>
          </a:p>
        </p:txBody>
      </p:sp>
      <p:sp>
        <p:nvSpPr>
          <p:cNvPr id="35" name="TextBox 34">
            <a:extLst>
              <a:ext uri="{FF2B5EF4-FFF2-40B4-BE49-F238E27FC236}">
                <a16:creationId xmlns:a16="http://schemas.microsoft.com/office/drawing/2014/main" id="{350C6A18-0510-74CD-1A96-8846C3E1C702}"/>
              </a:ext>
            </a:extLst>
          </p:cNvPr>
          <p:cNvSpPr txBox="1"/>
          <p:nvPr/>
        </p:nvSpPr>
        <p:spPr>
          <a:xfrm>
            <a:off x="317548" y="183576"/>
            <a:ext cx="2409497" cy="523220"/>
          </a:xfrm>
          <a:prstGeom prst="rect">
            <a:avLst/>
          </a:prstGeom>
          <a:noFill/>
        </p:spPr>
        <p:txBody>
          <a:bodyPr wrap="square">
            <a:spAutoFit/>
          </a:bodyPr>
          <a:lstStyle/>
          <a:p>
            <a:r>
              <a:rPr lang="en-US" altLang="ko-KR" sz="2800" b="1" dirty="0"/>
              <a:t>Is this True?</a:t>
            </a:r>
            <a:endParaRPr lang="ko-KR" altLang="en-US" sz="2800" b="1" dirty="0"/>
          </a:p>
        </p:txBody>
      </p:sp>
    </p:spTree>
    <p:extLst>
      <p:ext uri="{BB962C8B-B14F-4D97-AF65-F5344CB8AC3E}">
        <p14:creationId xmlns:p14="http://schemas.microsoft.com/office/powerpoint/2010/main" val="1841183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E3DFEC-E47D-1A85-8633-B479EB983285}"/>
              </a:ext>
            </a:extLst>
          </p:cNvPr>
          <p:cNvSpPr txBox="1"/>
          <p:nvPr/>
        </p:nvSpPr>
        <p:spPr>
          <a:xfrm>
            <a:off x="234892" y="201336"/>
            <a:ext cx="2627642" cy="553998"/>
          </a:xfrm>
          <a:prstGeom prst="rect">
            <a:avLst/>
          </a:prstGeom>
          <a:noFill/>
        </p:spPr>
        <p:txBody>
          <a:bodyPr wrap="none" rtlCol="0">
            <a:spAutoFit/>
          </a:bodyPr>
          <a:lstStyle/>
          <a:p>
            <a:r>
              <a:rPr lang="ko-KR" altLang="en-US" sz="3000" b="1" dirty="0"/>
              <a:t>프로젝트 계기</a:t>
            </a:r>
          </a:p>
        </p:txBody>
      </p:sp>
      <p:sp>
        <p:nvSpPr>
          <p:cNvPr id="19" name="직사각형 18">
            <a:extLst>
              <a:ext uri="{FF2B5EF4-FFF2-40B4-BE49-F238E27FC236}">
                <a16:creationId xmlns:a16="http://schemas.microsoft.com/office/drawing/2014/main" id="{2BE86DD1-C87C-0090-896F-32FCB6724181}"/>
              </a:ext>
            </a:extLst>
          </p:cNvPr>
          <p:cNvSpPr/>
          <p:nvPr/>
        </p:nvSpPr>
        <p:spPr>
          <a:xfrm>
            <a:off x="6989987" y="3032999"/>
            <a:ext cx="2239860" cy="1383335"/>
          </a:xfrm>
          <a:prstGeom prst="rect">
            <a:avLst/>
          </a:prstGeom>
          <a:solidFill>
            <a:srgbClr val="024B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bg1"/>
                </a:solidFill>
              </a:rPr>
              <a:t>Downloader</a:t>
            </a:r>
            <a:endParaRPr lang="ko-KR" altLang="en-US" b="1" dirty="0">
              <a:solidFill>
                <a:schemeClr val="bg1"/>
              </a:solidFill>
            </a:endParaRPr>
          </a:p>
        </p:txBody>
      </p:sp>
      <p:sp>
        <p:nvSpPr>
          <p:cNvPr id="20" name="직사각형 19">
            <a:extLst>
              <a:ext uri="{FF2B5EF4-FFF2-40B4-BE49-F238E27FC236}">
                <a16:creationId xmlns:a16="http://schemas.microsoft.com/office/drawing/2014/main" id="{DDB704C3-B79A-AD06-62E8-C14C912757AF}"/>
              </a:ext>
            </a:extLst>
          </p:cNvPr>
          <p:cNvSpPr/>
          <p:nvPr/>
        </p:nvSpPr>
        <p:spPr>
          <a:xfrm>
            <a:off x="3089107" y="3032999"/>
            <a:ext cx="2239860" cy="1383335"/>
          </a:xfrm>
          <a:prstGeom prst="rect">
            <a:avLst/>
          </a:prstGeom>
          <a:solidFill>
            <a:srgbClr val="024B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bg1"/>
                </a:solidFill>
              </a:rPr>
              <a:t>Scheduler</a:t>
            </a:r>
            <a:endParaRPr lang="ko-KR" altLang="en-US" b="1" dirty="0">
              <a:solidFill>
                <a:schemeClr val="bg1"/>
              </a:solidFill>
            </a:endParaRPr>
          </a:p>
        </p:txBody>
      </p:sp>
      <p:sp>
        <p:nvSpPr>
          <p:cNvPr id="21" name="육각형 20">
            <a:extLst>
              <a:ext uri="{FF2B5EF4-FFF2-40B4-BE49-F238E27FC236}">
                <a16:creationId xmlns:a16="http://schemas.microsoft.com/office/drawing/2014/main" id="{109ED454-D998-A489-4D3C-DAEF631B4A9A}"/>
              </a:ext>
            </a:extLst>
          </p:cNvPr>
          <p:cNvSpPr/>
          <p:nvPr/>
        </p:nvSpPr>
        <p:spPr>
          <a:xfrm>
            <a:off x="6738317" y="755334"/>
            <a:ext cx="2751589" cy="1575033"/>
          </a:xfrm>
          <a:prstGeom prst="hexagon">
            <a:avLst/>
          </a:prstGeom>
          <a:solidFill>
            <a:srgbClr val="024B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bg1"/>
                </a:solidFill>
              </a:rPr>
              <a:t>World Wide Web</a:t>
            </a:r>
            <a:endParaRPr lang="ko-KR" altLang="en-US" b="1" dirty="0">
              <a:solidFill>
                <a:schemeClr val="bg1"/>
              </a:solidFill>
            </a:endParaRPr>
          </a:p>
        </p:txBody>
      </p:sp>
      <p:sp>
        <p:nvSpPr>
          <p:cNvPr id="22" name="순서도: 대체 처리 21">
            <a:extLst>
              <a:ext uri="{FF2B5EF4-FFF2-40B4-BE49-F238E27FC236}">
                <a16:creationId xmlns:a16="http://schemas.microsoft.com/office/drawing/2014/main" id="{E2FB13D8-E9B7-B3F7-3EF7-9CB273C7C86A}"/>
              </a:ext>
            </a:extLst>
          </p:cNvPr>
          <p:cNvSpPr/>
          <p:nvPr/>
        </p:nvSpPr>
        <p:spPr>
          <a:xfrm>
            <a:off x="3760227" y="4300985"/>
            <a:ext cx="1182848" cy="1627464"/>
          </a:xfrm>
          <a:prstGeom prst="flowChartAlternateProcess">
            <a:avLst/>
          </a:prstGeom>
          <a:solidFill>
            <a:srgbClr val="024B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bg1"/>
                </a:solidFill>
              </a:rPr>
              <a:t>Queue</a:t>
            </a:r>
            <a:endParaRPr lang="ko-KR" altLang="en-US" b="1" dirty="0">
              <a:solidFill>
                <a:schemeClr val="bg1"/>
              </a:solidFill>
            </a:endParaRPr>
          </a:p>
        </p:txBody>
      </p:sp>
      <p:sp>
        <p:nvSpPr>
          <p:cNvPr id="23" name="순서도: 대체 처리 22">
            <a:extLst>
              <a:ext uri="{FF2B5EF4-FFF2-40B4-BE49-F238E27FC236}">
                <a16:creationId xmlns:a16="http://schemas.microsoft.com/office/drawing/2014/main" id="{4B787370-F81F-B35D-54A3-A772B1DBAB7D}"/>
              </a:ext>
            </a:extLst>
          </p:cNvPr>
          <p:cNvSpPr/>
          <p:nvPr/>
        </p:nvSpPr>
        <p:spPr>
          <a:xfrm>
            <a:off x="10244915" y="4877298"/>
            <a:ext cx="1182848" cy="1627464"/>
          </a:xfrm>
          <a:prstGeom prst="flowChartAlternateProcess">
            <a:avLst/>
          </a:prstGeom>
          <a:solidFill>
            <a:srgbClr val="024B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bg1"/>
                </a:solidFill>
              </a:rPr>
              <a:t>Storage</a:t>
            </a:r>
            <a:endParaRPr lang="ko-KR" altLang="en-US" b="1" dirty="0">
              <a:solidFill>
                <a:schemeClr val="bg1"/>
              </a:solidFill>
            </a:endParaRPr>
          </a:p>
        </p:txBody>
      </p:sp>
      <p:cxnSp>
        <p:nvCxnSpPr>
          <p:cNvPr id="24" name="연결선: 꺾임 23">
            <a:extLst>
              <a:ext uri="{FF2B5EF4-FFF2-40B4-BE49-F238E27FC236}">
                <a16:creationId xmlns:a16="http://schemas.microsoft.com/office/drawing/2014/main" id="{EA2B4898-2931-A3FA-4828-073F107D445D}"/>
              </a:ext>
            </a:extLst>
          </p:cNvPr>
          <p:cNvCxnSpPr>
            <a:cxnSpLocks/>
            <a:stCxn id="19" idx="2"/>
            <a:endCxn id="22" idx="3"/>
          </p:cNvCxnSpPr>
          <p:nvPr/>
        </p:nvCxnSpPr>
        <p:spPr>
          <a:xfrm rot="5400000">
            <a:off x="6177305" y="3182104"/>
            <a:ext cx="698383" cy="3166842"/>
          </a:xfrm>
          <a:prstGeom prst="bentConnector2">
            <a:avLst/>
          </a:prstGeom>
          <a:ln w="28575">
            <a:solidFill>
              <a:schemeClr val="tx1"/>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25" name="연결선: 꺾임 24">
            <a:extLst>
              <a:ext uri="{FF2B5EF4-FFF2-40B4-BE49-F238E27FC236}">
                <a16:creationId xmlns:a16="http://schemas.microsoft.com/office/drawing/2014/main" id="{5767F25A-6E4A-4C0B-5EC0-4A04CF2B6A26}"/>
              </a:ext>
            </a:extLst>
          </p:cNvPr>
          <p:cNvCxnSpPr>
            <a:cxnSpLocks/>
            <a:stCxn id="22" idx="1"/>
            <a:endCxn id="20" idx="1"/>
          </p:cNvCxnSpPr>
          <p:nvPr/>
        </p:nvCxnSpPr>
        <p:spPr>
          <a:xfrm rot="10800000">
            <a:off x="3089107" y="3724667"/>
            <a:ext cx="671120" cy="1390050"/>
          </a:xfrm>
          <a:prstGeom prst="bentConnector3">
            <a:avLst>
              <a:gd name="adj1" fmla="val 187812"/>
            </a:avLst>
          </a:prstGeom>
          <a:ln w="28575">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6" name="직선 화살표 연결선 25">
            <a:extLst>
              <a:ext uri="{FF2B5EF4-FFF2-40B4-BE49-F238E27FC236}">
                <a16:creationId xmlns:a16="http://schemas.microsoft.com/office/drawing/2014/main" id="{F67654AB-E973-FB0F-8219-F037132B99EE}"/>
              </a:ext>
            </a:extLst>
          </p:cNvPr>
          <p:cNvCxnSpPr>
            <a:stCxn id="20" idx="3"/>
            <a:endCxn id="19" idx="1"/>
          </p:cNvCxnSpPr>
          <p:nvPr/>
        </p:nvCxnSpPr>
        <p:spPr>
          <a:xfrm>
            <a:off x="5328967" y="3724667"/>
            <a:ext cx="1661020"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7" name="직선 화살표 연결선 26">
            <a:extLst>
              <a:ext uri="{FF2B5EF4-FFF2-40B4-BE49-F238E27FC236}">
                <a16:creationId xmlns:a16="http://schemas.microsoft.com/office/drawing/2014/main" id="{6773AD92-2D89-5BC5-6423-17DE554F5678}"/>
              </a:ext>
            </a:extLst>
          </p:cNvPr>
          <p:cNvCxnSpPr>
            <a:endCxn id="19" idx="0"/>
          </p:cNvCxnSpPr>
          <p:nvPr/>
        </p:nvCxnSpPr>
        <p:spPr>
          <a:xfrm flipH="1">
            <a:off x="8109917" y="2328690"/>
            <a:ext cx="4195" cy="704309"/>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8" name="연결선: 꺾임 27">
            <a:extLst>
              <a:ext uri="{FF2B5EF4-FFF2-40B4-BE49-F238E27FC236}">
                <a16:creationId xmlns:a16="http://schemas.microsoft.com/office/drawing/2014/main" id="{7EA408A9-E1EE-DA8D-EADC-3138EFBB5092}"/>
              </a:ext>
            </a:extLst>
          </p:cNvPr>
          <p:cNvCxnSpPr>
            <a:stCxn id="19" idx="3"/>
            <a:endCxn id="23" idx="0"/>
          </p:cNvCxnSpPr>
          <p:nvPr/>
        </p:nvCxnSpPr>
        <p:spPr>
          <a:xfrm>
            <a:off x="9229847" y="3724667"/>
            <a:ext cx="1606492" cy="1152631"/>
          </a:xfrm>
          <a:prstGeom prst="bentConnector2">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AA2141E9-17EE-AFF9-1C37-48216D0777E3}"/>
              </a:ext>
            </a:extLst>
          </p:cNvPr>
          <p:cNvSpPr txBox="1"/>
          <p:nvPr/>
        </p:nvSpPr>
        <p:spPr>
          <a:xfrm>
            <a:off x="8231776" y="2494892"/>
            <a:ext cx="1402820" cy="369332"/>
          </a:xfrm>
          <a:prstGeom prst="rect">
            <a:avLst/>
          </a:prstGeom>
          <a:noFill/>
        </p:spPr>
        <p:txBody>
          <a:bodyPr wrap="square" rtlCol="0">
            <a:spAutoFit/>
          </a:bodyPr>
          <a:lstStyle/>
          <a:p>
            <a:r>
              <a:rPr lang="en-US" altLang="ko-KR" b="1" dirty="0"/>
              <a:t>Web Pages</a:t>
            </a:r>
            <a:endParaRPr lang="ko-KR" altLang="en-US" b="1" dirty="0"/>
          </a:p>
        </p:txBody>
      </p:sp>
      <p:sp>
        <p:nvSpPr>
          <p:cNvPr id="30" name="TextBox 29">
            <a:extLst>
              <a:ext uri="{FF2B5EF4-FFF2-40B4-BE49-F238E27FC236}">
                <a16:creationId xmlns:a16="http://schemas.microsoft.com/office/drawing/2014/main" id="{0CAB22F0-E7C3-275C-D56C-59F5F4493049}"/>
              </a:ext>
            </a:extLst>
          </p:cNvPr>
          <p:cNvSpPr txBox="1"/>
          <p:nvPr/>
        </p:nvSpPr>
        <p:spPr>
          <a:xfrm>
            <a:off x="5554622" y="3269582"/>
            <a:ext cx="729687" cy="369332"/>
          </a:xfrm>
          <a:prstGeom prst="rect">
            <a:avLst/>
          </a:prstGeom>
          <a:noFill/>
        </p:spPr>
        <p:txBody>
          <a:bodyPr wrap="square" rtlCol="0">
            <a:spAutoFit/>
          </a:bodyPr>
          <a:lstStyle/>
          <a:p>
            <a:r>
              <a:rPr lang="en-US" altLang="ko-KR" b="1" dirty="0"/>
              <a:t>URLs</a:t>
            </a:r>
            <a:endParaRPr lang="ko-KR" altLang="en-US" b="1" dirty="0"/>
          </a:p>
        </p:txBody>
      </p:sp>
      <p:sp>
        <p:nvSpPr>
          <p:cNvPr id="31" name="TextBox 30">
            <a:extLst>
              <a:ext uri="{FF2B5EF4-FFF2-40B4-BE49-F238E27FC236}">
                <a16:creationId xmlns:a16="http://schemas.microsoft.com/office/drawing/2014/main" id="{09BBEF52-75CA-A746-604E-BC6416D84FCE}"/>
              </a:ext>
            </a:extLst>
          </p:cNvPr>
          <p:cNvSpPr txBox="1"/>
          <p:nvPr/>
        </p:nvSpPr>
        <p:spPr>
          <a:xfrm>
            <a:off x="5554622" y="5232670"/>
            <a:ext cx="729687" cy="369332"/>
          </a:xfrm>
          <a:prstGeom prst="rect">
            <a:avLst/>
          </a:prstGeom>
          <a:noFill/>
        </p:spPr>
        <p:txBody>
          <a:bodyPr wrap="square" rtlCol="0">
            <a:spAutoFit/>
          </a:bodyPr>
          <a:lstStyle/>
          <a:p>
            <a:r>
              <a:rPr lang="en-US" altLang="ko-KR" b="1"/>
              <a:t>URLs</a:t>
            </a:r>
            <a:endParaRPr lang="ko-KR" altLang="en-US" b="1" dirty="0"/>
          </a:p>
        </p:txBody>
      </p:sp>
      <p:sp>
        <p:nvSpPr>
          <p:cNvPr id="32" name="TextBox 31">
            <a:extLst>
              <a:ext uri="{FF2B5EF4-FFF2-40B4-BE49-F238E27FC236}">
                <a16:creationId xmlns:a16="http://schemas.microsoft.com/office/drawing/2014/main" id="{E27BC95E-39FB-4DC8-A0AF-28D35E1A4BBA}"/>
              </a:ext>
            </a:extLst>
          </p:cNvPr>
          <p:cNvSpPr txBox="1"/>
          <p:nvPr/>
        </p:nvSpPr>
        <p:spPr>
          <a:xfrm>
            <a:off x="10971794" y="3851205"/>
            <a:ext cx="1220206" cy="646331"/>
          </a:xfrm>
          <a:prstGeom prst="rect">
            <a:avLst/>
          </a:prstGeom>
          <a:noFill/>
        </p:spPr>
        <p:txBody>
          <a:bodyPr wrap="square" rtlCol="0">
            <a:spAutoFit/>
          </a:bodyPr>
          <a:lstStyle/>
          <a:p>
            <a:r>
              <a:rPr lang="en-US" altLang="ko-KR" b="1" dirty="0"/>
              <a:t>Text and</a:t>
            </a:r>
          </a:p>
          <a:p>
            <a:r>
              <a:rPr lang="en-US" altLang="ko-KR" b="1" dirty="0"/>
              <a:t>metadata</a:t>
            </a:r>
            <a:endParaRPr lang="ko-KR" altLang="en-US" b="1" dirty="0"/>
          </a:p>
        </p:txBody>
      </p:sp>
      <p:sp>
        <p:nvSpPr>
          <p:cNvPr id="34" name="TextBox 33">
            <a:extLst>
              <a:ext uri="{FF2B5EF4-FFF2-40B4-BE49-F238E27FC236}">
                <a16:creationId xmlns:a16="http://schemas.microsoft.com/office/drawing/2014/main" id="{1BCE8A18-9414-E993-1CF5-ECDEC05AAC42}"/>
              </a:ext>
            </a:extLst>
          </p:cNvPr>
          <p:cNvSpPr txBox="1"/>
          <p:nvPr/>
        </p:nvSpPr>
        <p:spPr>
          <a:xfrm>
            <a:off x="410704" y="902282"/>
            <a:ext cx="6115792" cy="2308324"/>
          </a:xfrm>
          <a:prstGeom prst="rect">
            <a:avLst/>
          </a:prstGeom>
          <a:noFill/>
        </p:spPr>
        <p:txBody>
          <a:bodyPr wrap="square">
            <a:spAutoFit/>
          </a:bodyPr>
          <a:lstStyle/>
          <a:p>
            <a:pPr algn="l"/>
            <a:r>
              <a:rPr lang="en-US" altLang="ko-KR" sz="1600" b="0" i="1" dirty="0">
                <a:solidFill>
                  <a:srgbClr val="212529"/>
                </a:solidFill>
                <a:effectLst/>
                <a:latin typeface="-apple-system"/>
              </a:rPr>
              <a:t>"</a:t>
            </a:r>
            <a:r>
              <a:rPr lang="ko-KR" altLang="en-US" sz="1600" b="0" i="1" dirty="0">
                <a:solidFill>
                  <a:srgbClr val="212529"/>
                </a:solidFill>
                <a:effectLst/>
                <a:latin typeface="-apple-system"/>
              </a:rPr>
              <a:t>웹 </a:t>
            </a:r>
            <a:r>
              <a:rPr lang="ko-KR" altLang="en-US" sz="1600" b="0" i="1" dirty="0" err="1">
                <a:solidFill>
                  <a:srgbClr val="212529"/>
                </a:solidFill>
                <a:effectLst/>
                <a:latin typeface="-apple-system"/>
              </a:rPr>
              <a:t>크롤러란</a:t>
            </a:r>
            <a:r>
              <a:rPr lang="en-US" altLang="ko-KR" sz="1600" b="0" i="1" dirty="0">
                <a:solidFill>
                  <a:srgbClr val="212529"/>
                </a:solidFill>
                <a:effectLst/>
                <a:latin typeface="-apple-system"/>
              </a:rPr>
              <a:t>? seed URL</a:t>
            </a:r>
            <a:r>
              <a:rPr lang="ko-KR" altLang="en-US" sz="1600" b="0" i="1" dirty="0">
                <a:solidFill>
                  <a:srgbClr val="212529"/>
                </a:solidFill>
                <a:effectLst/>
                <a:latin typeface="-apple-system"/>
              </a:rPr>
              <a:t>을 주면 관련된 </a:t>
            </a:r>
            <a:r>
              <a:rPr lang="en-US" altLang="ko-KR" sz="1600" b="0" i="1" dirty="0">
                <a:solidFill>
                  <a:srgbClr val="212529"/>
                </a:solidFill>
                <a:effectLst/>
                <a:latin typeface="-apple-system"/>
              </a:rPr>
              <a:t>URL</a:t>
            </a:r>
            <a:r>
              <a:rPr lang="ko-KR" altLang="en-US" sz="1600" b="0" i="1" dirty="0">
                <a:solidFill>
                  <a:srgbClr val="212529"/>
                </a:solidFill>
                <a:effectLst/>
                <a:latin typeface="-apple-system"/>
              </a:rPr>
              <a:t>을 찾아 내고</a:t>
            </a:r>
            <a:r>
              <a:rPr lang="en-US" altLang="ko-KR" sz="1600" b="0" i="1" dirty="0">
                <a:solidFill>
                  <a:srgbClr val="212529"/>
                </a:solidFill>
                <a:effectLst/>
                <a:latin typeface="-apple-system"/>
              </a:rPr>
              <a:t>, </a:t>
            </a:r>
            <a:r>
              <a:rPr lang="ko-KR" altLang="en-US" sz="1600" b="0" i="1" dirty="0">
                <a:solidFill>
                  <a:srgbClr val="212529"/>
                </a:solidFill>
                <a:effectLst/>
                <a:latin typeface="-apple-system"/>
              </a:rPr>
              <a:t>그 </a:t>
            </a:r>
            <a:r>
              <a:rPr lang="en-US" altLang="ko-KR" sz="1600" b="0" i="1" dirty="0">
                <a:solidFill>
                  <a:srgbClr val="212529"/>
                </a:solidFill>
                <a:effectLst/>
                <a:latin typeface="-apple-system"/>
              </a:rPr>
              <a:t>URL</a:t>
            </a:r>
            <a:r>
              <a:rPr lang="ko-KR" altLang="en-US" sz="1600" b="0" i="1" dirty="0">
                <a:solidFill>
                  <a:srgbClr val="212529"/>
                </a:solidFill>
                <a:effectLst/>
                <a:latin typeface="-apple-system"/>
              </a:rPr>
              <a:t>들에서 또 다른 </a:t>
            </a:r>
            <a:r>
              <a:rPr lang="ko-KR" altLang="en-US" sz="1600" b="0" i="1" dirty="0" err="1">
                <a:solidFill>
                  <a:srgbClr val="212529"/>
                </a:solidFill>
                <a:effectLst/>
                <a:latin typeface="-apple-system"/>
              </a:rPr>
              <a:t>하이퍼</a:t>
            </a:r>
            <a:r>
              <a:rPr lang="ko-KR" altLang="en-US" sz="1600" b="0" i="1" dirty="0">
                <a:solidFill>
                  <a:srgbClr val="212529"/>
                </a:solidFill>
                <a:effectLst/>
                <a:latin typeface="-apple-system"/>
              </a:rPr>
              <a:t> 링크를 찾아내고 계속해서 이 과정을 반복하며 </a:t>
            </a:r>
            <a:r>
              <a:rPr lang="ko-KR" altLang="en-US" sz="1600" b="0" i="1" dirty="0" err="1">
                <a:solidFill>
                  <a:srgbClr val="212529"/>
                </a:solidFill>
                <a:effectLst/>
                <a:latin typeface="-apple-system"/>
              </a:rPr>
              <a:t>하이퍼</a:t>
            </a:r>
            <a:r>
              <a:rPr lang="ko-KR" altLang="en-US" sz="1600" b="0" i="1" dirty="0">
                <a:solidFill>
                  <a:srgbClr val="212529"/>
                </a:solidFill>
                <a:effectLst/>
                <a:latin typeface="-apple-system"/>
              </a:rPr>
              <a:t> 링크들을 다운로드하는 프로그램이다</a:t>
            </a:r>
            <a:r>
              <a:rPr lang="en-US" altLang="ko-KR" sz="1600" b="0" i="1" dirty="0">
                <a:solidFill>
                  <a:srgbClr val="212529"/>
                </a:solidFill>
                <a:effectLst/>
                <a:latin typeface="-apple-system"/>
              </a:rPr>
              <a:t>."</a:t>
            </a:r>
            <a:br>
              <a:rPr lang="ko-KR" altLang="en-US" sz="1600" b="0" i="0" dirty="0">
                <a:solidFill>
                  <a:srgbClr val="212529"/>
                </a:solidFill>
                <a:effectLst/>
                <a:latin typeface="-apple-system"/>
              </a:rPr>
            </a:br>
            <a:r>
              <a:rPr lang="en-US" altLang="ko-KR" sz="1600" b="0" i="1" dirty="0">
                <a:solidFill>
                  <a:srgbClr val="212529"/>
                </a:solidFill>
                <a:effectLst/>
                <a:latin typeface="-apple-system"/>
              </a:rPr>
              <a:t>A web crawler is a program that, given one or more seed URLs, downloads the web pages associated with these URLs, extracts any hyperlinks contained in them, and recursively continues to download the web pages identified by these hyperlinks.</a:t>
            </a:r>
            <a:endParaRPr lang="en-US" altLang="ko-KR" sz="1600" b="0" i="0" dirty="0">
              <a:solidFill>
                <a:srgbClr val="212529"/>
              </a:solidFill>
              <a:effectLst/>
              <a:latin typeface="-apple-system"/>
            </a:endParaRPr>
          </a:p>
          <a:p>
            <a:pPr algn="l"/>
            <a:r>
              <a:rPr lang="ko-KR" altLang="en-US" sz="1600" b="0" i="0" dirty="0">
                <a:solidFill>
                  <a:srgbClr val="212529"/>
                </a:solidFill>
                <a:effectLst/>
                <a:latin typeface="-apple-system"/>
              </a:rPr>
              <a:t>📎 </a:t>
            </a:r>
            <a:r>
              <a:rPr lang="en-US" altLang="ko-KR" sz="1600" b="1" i="0" u="none" strike="noStrike" dirty="0">
                <a:solidFill>
                  <a:srgbClr val="212529"/>
                </a:solidFill>
                <a:effectLst/>
                <a:latin typeface="-apple-system"/>
                <a:hlinkClick r:id="rId3"/>
              </a:rPr>
              <a:t>Web Crawler Architecture, MARC NAJORK</a:t>
            </a:r>
            <a:br>
              <a:rPr lang="en-US" altLang="ko-KR" sz="1600" b="1" i="0" u="none" strike="noStrike" dirty="0">
                <a:solidFill>
                  <a:srgbClr val="212529"/>
                </a:solidFill>
                <a:effectLst/>
                <a:latin typeface="-apple-system"/>
                <a:hlinkClick r:id="rId3"/>
              </a:rPr>
            </a:br>
            <a:r>
              <a:rPr lang="en-US" altLang="ko-KR" sz="1600" b="1" i="0" u="none" strike="noStrike" dirty="0">
                <a:solidFill>
                  <a:srgbClr val="212529"/>
                </a:solidFill>
                <a:effectLst/>
                <a:latin typeface="-apple-system"/>
                <a:hlinkClick r:id="rId3"/>
              </a:rPr>
              <a:t>Microsoft Research, 2009</a:t>
            </a:r>
            <a:endParaRPr lang="en-US" altLang="ko-KR" sz="1600" b="0" i="0" dirty="0">
              <a:solidFill>
                <a:srgbClr val="212529"/>
              </a:solidFill>
              <a:effectLst/>
              <a:latin typeface="-apple-system"/>
            </a:endParaRPr>
          </a:p>
        </p:txBody>
      </p:sp>
      <p:sp>
        <p:nvSpPr>
          <p:cNvPr id="35" name="TextBox 34">
            <a:extLst>
              <a:ext uri="{FF2B5EF4-FFF2-40B4-BE49-F238E27FC236}">
                <a16:creationId xmlns:a16="http://schemas.microsoft.com/office/drawing/2014/main" id="{A9D563AC-7228-321C-F718-0BBAB0EA7D86}"/>
              </a:ext>
            </a:extLst>
          </p:cNvPr>
          <p:cNvSpPr txBox="1"/>
          <p:nvPr/>
        </p:nvSpPr>
        <p:spPr>
          <a:xfrm>
            <a:off x="366770" y="6320096"/>
            <a:ext cx="6115792" cy="369332"/>
          </a:xfrm>
          <a:prstGeom prst="rect">
            <a:avLst/>
          </a:prstGeom>
          <a:noFill/>
        </p:spPr>
        <p:txBody>
          <a:bodyPr wrap="square">
            <a:spAutoFit/>
          </a:bodyPr>
          <a:lstStyle/>
          <a:p>
            <a:r>
              <a:rPr lang="en-US" altLang="ko-KR" b="1" dirty="0"/>
              <a:t>BFS, DFS</a:t>
            </a:r>
            <a:r>
              <a:rPr lang="ko-KR" altLang="en-US" b="1" dirty="0"/>
              <a:t>를 활용</a:t>
            </a:r>
          </a:p>
        </p:txBody>
      </p:sp>
    </p:spTree>
    <p:extLst>
      <p:ext uri="{BB962C8B-B14F-4D97-AF65-F5344CB8AC3E}">
        <p14:creationId xmlns:p14="http://schemas.microsoft.com/office/powerpoint/2010/main" val="729252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4A8943-DA5F-7D08-2A84-DF65D11AD1CD}"/>
              </a:ext>
            </a:extLst>
          </p:cNvPr>
          <p:cNvSpPr txBox="1"/>
          <p:nvPr/>
        </p:nvSpPr>
        <p:spPr>
          <a:xfrm>
            <a:off x="234892" y="201336"/>
            <a:ext cx="1858201" cy="553998"/>
          </a:xfrm>
          <a:prstGeom prst="rect">
            <a:avLst/>
          </a:prstGeom>
          <a:noFill/>
        </p:spPr>
        <p:txBody>
          <a:bodyPr wrap="none" rtlCol="0">
            <a:spAutoFit/>
          </a:bodyPr>
          <a:lstStyle/>
          <a:p>
            <a:r>
              <a:rPr lang="ko-KR" altLang="en-US" sz="3000" b="1" dirty="0"/>
              <a:t>개발 목표</a:t>
            </a:r>
          </a:p>
        </p:txBody>
      </p:sp>
      <p:sp>
        <p:nvSpPr>
          <p:cNvPr id="27" name="TextBox 26">
            <a:extLst>
              <a:ext uri="{FF2B5EF4-FFF2-40B4-BE49-F238E27FC236}">
                <a16:creationId xmlns:a16="http://schemas.microsoft.com/office/drawing/2014/main" id="{33F65448-BB20-548B-5421-7DB918C5E454}"/>
              </a:ext>
            </a:extLst>
          </p:cNvPr>
          <p:cNvSpPr txBox="1"/>
          <p:nvPr/>
        </p:nvSpPr>
        <p:spPr>
          <a:xfrm>
            <a:off x="294565" y="1011734"/>
            <a:ext cx="5160387" cy="430887"/>
          </a:xfrm>
          <a:prstGeom prst="rect">
            <a:avLst/>
          </a:prstGeom>
          <a:noFill/>
        </p:spPr>
        <p:txBody>
          <a:bodyPr wrap="none" rtlCol="0">
            <a:spAutoFit/>
          </a:bodyPr>
          <a:lstStyle/>
          <a:p>
            <a:pPr>
              <a:buClr>
                <a:srgbClr val="0058A3"/>
              </a:buClr>
            </a:pPr>
            <a:r>
              <a:rPr lang="en-US" altLang="ko-KR" sz="2200" b="1" dirty="0"/>
              <a:t> Bash Shell</a:t>
            </a:r>
            <a:r>
              <a:rPr lang="ko-KR" altLang="en-US" sz="2200" b="1" dirty="0"/>
              <a:t>을 사용하여 웹 </a:t>
            </a:r>
            <a:r>
              <a:rPr lang="ko-KR" altLang="en-US" sz="2200" b="1" dirty="0" err="1"/>
              <a:t>크롤러</a:t>
            </a:r>
            <a:r>
              <a:rPr lang="ko-KR" altLang="en-US" sz="2200" b="1" dirty="0"/>
              <a:t> 구현</a:t>
            </a:r>
            <a:endParaRPr lang="en-US" altLang="ko-KR" sz="2200" b="1" dirty="0"/>
          </a:p>
        </p:txBody>
      </p:sp>
      <p:sp>
        <p:nvSpPr>
          <p:cNvPr id="16" name="TextBox 15">
            <a:extLst>
              <a:ext uri="{FF2B5EF4-FFF2-40B4-BE49-F238E27FC236}">
                <a16:creationId xmlns:a16="http://schemas.microsoft.com/office/drawing/2014/main" id="{DB781A30-CCBC-DE47-1DE3-0CC81D925A92}"/>
              </a:ext>
            </a:extLst>
          </p:cNvPr>
          <p:cNvSpPr txBox="1"/>
          <p:nvPr/>
        </p:nvSpPr>
        <p:spPr>
          <a:xfrm>
            <a:off x="450236" y="1782149"/>
            <a:ext cx="5004716" cy="4436151"/>
          </a:xfrm>
          <a:prstGeom prst="rect">
            <a:avLst/>
          </a:prstGeom>
          <a:noFill/>
        </p:spPr>
        <p:txBody>
          <a:bodyPr wrap="square" rtlCol="0">
            <a:spAutoFit/>
          </a:bodyPr>
          <a:lstStyle/>
          <a:p>
            <a:pPr marL="285750" indent="-285750">
              <a:lnSpc>
                <a:spcPct val="200000"/>
              </a:lnSpc>
              <a:buClr>
                <a:srgbClr val="024B80"/>
              </a:buClr>
              <a:buFont typeface="Wingdings" panose="05000000000000000000" pitchFamily="2" charset="2"/>
              <a:buChar char="u"/>
            </a:pPr>
            <a:r>
              <a:rPr lang="ko-KR" altLang="en-US" dirty="0"/>
              <a:t>사이트 탐색</a:t>
            </a:r>
            <a:r>
              <a:rPr lang="en-US" altLang="ko-KR" dirty="0"/>
              <a:t>, </a:t>
            </a:r>
            <a:r>
              <a:rPr lang="ko-KR" altLang="en-US" dirty="0"/>
              <a:t>수집</a:t>
            </a:r>
            <a:r>
              <a:rPr lang="en-US" altLang="ko-KR" dirty="0"/>
              <a:t>, </a:t>
            </a:r>
            <a:r>
              <a:rPr lang="ko-KR" altLang="en-US" dirty="0"/>
              <a:t>데이터 추출 목적</a:t>
            </a:r>
            <a:endParaRPr lang="en-US" altLang="ko-KR" dirty="0"/>
          </a:p>
          <a:p>
            <a:pPr marL="285750" indent="-285750">
              <a:lnSpc>
                <a:spcPct val="200000"/>
              </a:lnSpc>
              <a:buClr>
                <a:srgbClr val="024B80"/>
              </a:buClr>
              <a:buFont typeface="Wingdings" panose="05000000000000000000" pitchFamily="2" charset="2"/>
              <a:buChar char="u"/>
            </a:pPr>
            <a:r>
              <a:rPr lang="en-US" altLang="ko-KR" dirty="0"/>
              <a:t>BFS </a:t>
            </a:r>
            <a:r>
              <a:rPr lang="ko-KR" altLang="en-US" dirty="0"/>
              <a:t>탐색 알고리즘 사용</a:t>
            </a:r>
            <a:endParaRPr lang="en-US" altLang="ko-KR" dirty="0"/>
          </a:p>
          <a:p>
            <a:pPr marL="285750" indent="-285750">
              <a:lnSpc>
                <a:spcPct val="200000"/>
              </a:lnSpc>
              <a:buClr>
                <a:srgbClr val="024B80"/>
              </a:buClr>
              <a:buFont typeface="Wingdings" panose="05000000000000000000" pitchFamily="2" charset="2"/>
              <a:buChar char="u"/>
            </a:pPr>
            <a:r>
              <a:rPr lang="en-US" altLang="ko-KR" dirty="0"/>
              <a:t>Queue </a:t>
            </a:r>
            <a:r>
              <a:rPr lang="ko-KR" altLang="en-US" dirty="0"/>
              <a:t>자료구조 사용 </a:t>
            </a:r>
            <a:endParaRPr lang="en-US" altLang="ko-KR" dirty="0"/>
          </a:p>
          <a:p>
            <a:pPr>
              <a:lnSpc>
                <a:spcPct val="200000"/>
              </a:lnSpc>
              <a:buClr>
                <a:srgbClr val="024B80"/>
              </a:buClr>
            </a:pPr>
            <a:r>
              <a:rPr lang="en-US" altLang="ko-KR" dirty="0"/>
              <a:t>    (</a:t>
            </a:r>
            <a:r>
              <a:rPr lang="ko-KR" altLang="en-US" dirty="0"/>
              <a:t>리눅스 배열로 구현</a:t>
            </a:r>
            <a:r>
              <a:rPr lang="en-US" altLang="ko-KR" dirty="0"/>
              <a:t>)</a:t>
            </a:r>
          </a:p>
          <a:p>
            <a:pPr marL="285750" indent="-285750">
              <a:lnSpc>
                <a:spcPct val="200000"/>
              </a:lnSpc>
              <a:buClr>
                <a:srgbClr val="024B80"/>
              </a:buClr>
              <a:buFont typeface="Wingdings" panose="05000000000000000000" pitchFamily="2" charset="2"/>
              <a:buChar char="u"/>
            </a:pPr>
            <a:r>
              <a:rPr lang="ko-KR" altLang="en-US" dirty="0"/>
              <a:t>새로 찾은 </a:t>
            </a:r>
            <a:r>
              <a:rPr lang="en-US" altLang="ko-KR" dirty="0"/>
              <a:t>URL</a:t>
            </a:r>
            <a:r>
              <a:rPr lang="ko-KR" altLang="en-US" dirty="0"/>
              <a:t>의 수 표시 </a:t>
            </a:r>
            <a:endParaRPr lang="en-US" altLang="ko-KR" dirty="0"/>
          </a:p>
          <a:p>
            <a:pPr>
              <a:lnSpc>
                <a:spcPct val="200000"/>
              </a:lnSpc>
              <a:buClr>
                <a:srgbClr val="024B80"/>
              </a:buClr>
            </a:pPr>
            <a:r>
              <a:rPr lang="en-US" altLang="ko-KR" dirty="0"/>
              <a:t>     (</a:t>
            </a:r>
            <a:r>
              <a:rPr lang="ko-KR" altLang="en-US" dirty="0"/>
              <a:t>없으면 표시하지 않음</a:t>
            </a:r>
            <a:r>
              <a:rPr lang="en-US" altLang="ko-KR" dirty="0"/>
              <a:t>)</a:t>
            </a:r>
          </a:p>
          <a:p>
            <a:pPr marL="285750" indent="-285750">
              <a:lnSpc>
                <a:spcPct val="200000"/>
              </a:lnSpc>
              <a:buClr>
                <a:srgbClr val="024B80"/>
              </a:buClr>
              <a:buFont typeface="Wingdings" panose="05000000000000000000" pitchFamily="2" charset="2"/>
              <a:buChar char="u"/>
            </a:pPr>
            <a:r>
              <a:rPr lang="en-US" altLang="ko-KR" dirty="0"/>
              <a:t>Queue</a:t>
            </a:r>
            <a:r>
              <a:rPr lang="ko-KR" altLang="en-US" dirty="0"/>
              <a:t>의 항목 개수 표시</a:t>
            </a:r>
            <a:endParaRPr lang="en-US" altLang="ko-KR" dirty="0"/>
          </a:p>
          <a:p>
            <a:pPr marL="285750" indent="-285750">
              <a:lnSpc>
                <a:spcPct val="200000"/>
              </a:lnSpc>
              <a:buClr>
                <a:srgbClr val="024B80"/>
              </a:buClr>
              <a:buFont typeface="Wingdings" panose="05000000000000000000" pitchFamily="2" charset="2"/>
              <a:buChar char="u"/>
            </a:pPr>
            <a:r>
              <a:rPr lang="en-US" altLang="ko-KR" dirty="0"/>
              <a:t>Queue</a:t>
            </a:r>
            <a:r>
              <a:rPr lang="ko-KR" altLang="en-US" dirty="0"/>
              <a:t>가 비어 있으면 종료</a:t>
            </a:r>
          </a:p>
        </p:txBody>
      </p:sp>
      <p:pic>
        <p:nvPicPr>
          <p:cNvPr id="29" name="그림 28">
            <a:extLst>
              <a:ext uri="{FF2B5EF4-FFF2-40B4-BE49-F238E27FC236}">
                <a16:creationId xmlns:a16="http://schemas.microsoft.com/office/drawing/2014/main" id="{6197AC7C-9BA2-71E1-C59C-D71AC881A05A}"/>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609454" y="648456"/>
            <a:ext cx="6200630" cy="5810518"/>
          </a:xfrm>
          <a:prstGeom prst="rect">
            <a:avLst/>
          </a:prstGeom>
        </p:spPr>
      </p:pic>
      <p:cxnSp>
        <p:nvCxnSpPr>
          <p:cNvPr id="4" name="직선 연결선 3">
            <a:extLst>
              <a:ext uri="{FF2B5EF4-FFF2-40B4-BE49-F238E27FC236}">
                <a16:creationId xmlns:a16="http://schemas.microsoft.com/office/drawing/2014/main" id="{7DDE9EF5-065A-7D1C-1AD1-1F7133DEF952}"/>
              </a:ext>
            </a:extLst>
          </p:cNvPr>
          <p:cNvCxnSpPr>
            <a:cxnSpLocks/>
          </p:cNvCxnSpPr>
          <p:nvPr/>
        </p:nvCxnSpPr>
        <p:spPr>
          <a:xfrm>
            <a:off x="5617031" y="1072801"/>
            <a:ext cx="3538846" cy="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직선 화살표 연결선 5">
            <a:extLst>
              <a:ext uri="{FF2B5EF4-FFF2-40B4-BE49-F238E27FC236}">
                <a16:creationId xmlns:a16="http://schemas.microsoft.com/office/drawing/2014/main" id="{31A13BC1-F0FD-E4B8-C193-15617BB1C969}"/>
              </a:ext>
            </a:extLst>
          </p:cNvPr>
          <p:cNvCxnSpPr>
            <a:cxnSpLocks/>
          </p:cNvCxnSpPr>
          <p:nvPr/>
        </p:nvCxnSpPr>
        <p:spPr>
          <a:xfrm flipH="1">
            <a:off x="9301435" y="1011272"/>
            <a:ext cx="50758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7E5E731-BF26-DBDD-2F4A-A1A32EC5B7CB}"/>
              </a:ext>
            </a:extLst>
          </p:cNvPr>
          <p:cNvSpPr txBox="1"/>
          <p:nvPr/>
        </p:nvSpPr>
        <p:spPr>
          <a:xfrm>
            <a:off x="9809020" y="852510"/>
            <a:ext cx="6097978" cy="584775"/>
          </a:xfrm>
          <a:prstGeom prst="rect">
            <a:avLst/>
          </a:prstGeom>
          <a:noFill/>
        </p:spPr>
        <p:txBody>
          <a:bodyPr wrap="square">
            <a:spAutoFit/>
          </a:bodyPr>
          <a:lstStyle/>
          <a:p>
            <a:r>
              <a:rPr lang="en-US" altLang="ko-KR" sz="1600" dirty="0"/>
              <a:t>Base URL</a:t>
            </a:r>
            <a:r>
              <a:rPr lang="ko-KR" altLang="en-US" sz="1600" dirty="0"/>
              <a:t>만 제공해주면</a:t>
            </a:r>
            <a:endParaRPr lang="en-US" altLang="ko-KR" sz="1600" dirty="0"/>
          </a:p>
          <a:p>
            <a:r>
              <a:rPr lang="en-US" altLang="ko-KR" sz="1600" dirty="0"/>
              <a:t>(</a:t>
            </a:r>
            <a:r>
              <a:rPr lang="ko-KR" altLang="en-US" sz="1600" dirty="0" err="1"/>
              <a:t>최상단</a:t>
            </a:r>
            <a:r>
              <a:rPr lang="ko-KR" altLang="en-US" sz="1600" dirty="0"/>
              <a:t> </a:t>
            </a:r>
            <a:r>
              <a:rPr lang="en-US" altLang="ko-KR" sz="1600" dirty="0"/>
              <a:t>URL)</a:t>
            </a:r>
            <a:endParaRPr lang="ko-KR" altLang="en-US" sz="1600" dirty="0"/>
          </a:p>
        </p:txBody>
      </p:sp>
      <p:sp>
        <p:nvSpPr>
          <p:cNvPr id="11" name="오른쪽 중괄호 10">
            <a:extLst>
              <a:ext uri="{FF2B5EF4-FFF2-40B4-BE49-F238E27FC236}">
                <a16:creationId xmlns:a16="http://schemas.microsoft.com/office/drawing/2014/main" id="{87FF43CF-6185-2009-428E-EEE93159B7A4}"/>
              </a:ext>
            </a:extLst>
          </p:cNvPr>
          <p:cNvSpPr/>
          <p:nvPr/>
        </p:nvSpPr>
        <p:spPr>
          <a:xfrm>
            <a:off x="9381510" y="1239052"/>
            <a:ext cx="1021278" cy="5219922"/>
          </a:xfrm>
          <a:prstGeom prst="rightBrace">
            <a:avLst>
              <a:gd name="adj1" fmla="val 8333"/>
              <a:gd name="adj2" fmla="val 49773"/>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ko-KR" altLang="en-US"/>
          </a:p>
        </p:txBody>
      </p:sp>
      <p:sp>
        <p:nvSpPr>
          <p:cNvPr id="17" name="TextBox 16">
            <a:extLst>
              <a:ext uri="{FF2B5EF4-FFF2-40B4-BE49-F238E27FC236}">
                <a16:creationId xmlns:a16="http://schemas.microsoft.com/office/drawing/2014/main" id="{5F626C41-1163-7AB2-EFE0-3A7637884D75}"/>
              </a:ext>
            </a:extLst>
          </p:cNvPr>
          <p:cNvSpPr txBox="1"/>
          <p:nvPr/>
        </p:nvSpPr>
        <p:spPr>
          <a:xfrm>
            <a:off x="10307786" y="3479681"/>
            <a:ext cx="6097978" cy="738664"/>
          </a:xfrm>
          <a:prstGeom prst="rect">
            <a:avLst/>
          </a:prstGeom>
          <a:noFill/>
        </p:spPr>
        <p:txBody>
          <a:bodyPr wrap="square">
            <a:spAutoFit/>
          </a:bodyPr>
          <a:lstStyle/>
          <a:p>
            <a:r>
              <a:rPr lang="ko-KR" altLang="en-US" sz="1400" dirty="0"/>
              <a:t>그곳에 연결되어 있는</a:t>
            </a:r>
            <a:endParaRPr lang="en-US" altLang="ko-KR" sz="1400" dirty="0"/>
          </a:p>
          <a:p>
            <a:r>
              <a:rPr lang="ko-KR" altLang="en-US" sz="1400" dirty="0"/>
              <a:t>모든 </a:t>
            </a:r>
            <a:r>
              <a:rPr lang="en-US" altLang="ko-KR" sz="1400" dirty="0"/>
              <a:t>a tag(</a:t>
            </a:r>
            <a:r>
              <a:rPr lang="ko-KR" altLang="en-US" sz="1400" dirty="0"/>
              <a:t>링크</a:t>
            </a:r>
            <a:r>
              <a:rPr lang="en-US" altLang="ko-KR" sz="1400" dirty="0"/>
              <a:t>)</a:t>
            </a:r>
          </a:p>
          <a:p>
            <a:r>
              <a:rPr lang="ko-KR" altLang="en-US" sz="1400" dirty="0" err="1"/>
              <a:t>를</a:t>
            </a:r>
            <a:r>
              <a:rPr lang="ko-KR" altLang="en-US" sz="1400" dirty="0"/>
              <a:t> 전부 자동 탐색한다</a:t>
            </a:r>
            <a:r>
              <a:rPr lang="en-US" altLang="ko-KR" sz="1400" dirty="0"/>
              <a:t>.</a:t>
            </a:r>
            <a:endParaRPr lang="ko-KR" altLang="en-US" sz="1400" dirty="0"/>
          </a:p>
        </p:txBody>
      </p:sp>
    </p:spTree>
    <p:extLst>
      <p:ext uri="{BB962C8B-B14F-4D97-AF65-F5344CB8AC3E}">
        <p14:creationId xmlns:p14="http://schemas.microsoft.com/office/powerpoint/2010/main" val="3218787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166C47-3B11-12D4-78F7-1E92CB9B04B4}"/>
              </a:ext>
            </a:extLst>
          </p:cNvPr>
          <p:cNvSpPr txBox="1"/>
          <p:nvPr/>
        </p:nvSpPr>
        <p:spPr>
          <a:xfrm>
            <a:off x="234892" y="201336"/>
            <a:ext cx="5860900" cy="553998"/>
          </a:xfrm>
          <a:prstGeom prst="rect">
            <a:avLst/>
          </a:prstGeom>
          <a:noFill/>
        </p:spPr>
        <p:txBody>
          <a:bodyPr wrap="none" rtlCol="0">
            <a:spAutoFit/>
          </a:bodyPr>
          <a:lstStyle/>
          <a:p>
            <a:r>
              <a:rPr lang="ko-KR" altLang="en-US" sz="3000" b="1" dirty="0"/>
              <a:t>프로젝트 설명 </a:t>
            </a:r>
            <a:r>
              <a:rPr lang="en-US" altLang="ko-KR" sz="3000" b="1" dirty="0"/>
              <a:t>: Queue </a:t>
            </a:r>
            <a:r>
              <a:rPr lang="ko-KR" altLang="en-US" sz="3000" b="1" dirty="0"/>
              <a:t>자료구조</a:t>
            </a:r>
          </a:p>
        </p:txBody>
      </p:sp>
      <p:graphicFrame>
        <p:nvGraphicFramePr>
          <p:cNvPr id="5" name="다이어그램 4">
            <a:extLst>
              <a:ext uri="{FF2B5EF4-FFF2-40B4-BE49-F238E27FC236}">
                <a16:creationId xmlns:a16="http://schemas.microsoft.com/office/drawing/2014/main" id="{00EAB347-C608-4286-9BAF-7B087C8FEAFA}"/>
              </a:ext>
            </a:extLst>
          </p:cNvPr>
          <p:cNvGraphicFramePr/>
          <p:nvPr>
            <p:extLst>
              <p:ext uri="{D42A27DB-BD31-4B8C-83A1-F6EECF244321}">
                <p14:modId xmlns:p14="http://schemas.microsoft.com/office/powerpoint/2010/main" val="3081367497"/>
              </p:ext>
            </p:extLst>
          </p:nvPr>
        </p:nvGraphicFramePr>
        <p:xfrm>
          <a:off x="1869113" y="1630694"/>
          <a:ext cx="8453774" cy="12080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72185672-7F62-896B-BB68-3532934B00CD}"/>
              </a:ext>
            </a:extLst>
          </p:cNvPr>
          <p:cNvSpPr txBox="1"/>
          <p:nvPr/>
        </p:nvSpPr>
        <p:spPr>
          <a:xfrm>
            <a:off x="5408953" y="1032333"/>
            <a:ext cx="1374094" cy="553998"/>
          </a:xfrm>
          <a:prstGeom prst="rect">
            <a:avLst/>
          </a:prstGeom>
          <a:noFill/>
        </p:spPr>
        <p:txBody>
          <a:bodyPr wrap="none" rtlCol="0">
            <a:spAutoFit/>
          </a:bodyPr>
          <a:lstStyle/>
          <a:p>
            <a:r>
              <a:rPr lang="en-US" altLang="ko-KR" sz="3000" b="1" dirty="0"/>
              <a:t>Queue</a:t>
            </a:r>
            <a:endParaRPr lang="ko-KR" altLang="en-US" sz="3000" b="1" dirty="0"/>
          </a:p>
        </p:txBody>
      </p:sp>
      <p:sp>
        <p:nvSpPr>
          <p:cNvPr id="8" name="TextBox 7">
            <a:extLst>
              <a:ext uri="{FF2B5EF4-FFF2-40B4-BE49-F238E27FC236}">
                <a16:creationId xmlns:a16="http://schemas.microsoft.com/office/drawing/2014/main" id="{B764825C-5FDD-CECA-4DB1-5ED797D8A6D2}"/>
              </a:ext>
            </a:extLst>
          </p:cNvPr>
          <p:cNvSpPr txBox="1"/>
          <p:nvPr/>
        </p:nvSpPr>
        <p:spPr>
          <a:xfrm>
            <a:off x="2371588" y="1309332"/>
            <a:ext cx="646331" cy="369332"/>
          </a:xfrm>
          <a:prstGeom prst="rect">
            <a:avLst/>
          </a:prstGeom>
          <a:noFill/>
        </p:spPr>
        <p:txBody>
          <a:bodyPr wrap="none" rtlCol="0">
            <a:spAutoFit/>
          </a:bodyPr>
          <a:lstStyle/>
          <a:p>
            <a:r>
              <a:rPr lang="ko-KR" altLang="en-US" b="1" dirty="0"/>
              <a:t>입구</a:t>
            </a:r>
          </a:p>
        </p:txBody>
      </p:sp>
      <p:sp>
        <p:nvSpPr>
          <p:cNvPr id="9" name="TextBox 8">
            <a:extLst>
              <a:ext uri="{FF2B5EF4-FFF2-40B4-BE49-F238E27FC236}">
                <a16:creationId xmlns:a16="http://schemas.microsoft.com/office/drawing/2014/main" id="{57C51A4E-BD6E-7BF4-EAF2-E3965F5B4281}"/>
              </a:ext>
            </a:extLst>
          </p:cNvPr>
          <p:cNvSpPr txBox="1"/>
          <p:nvPr/>
        </p:nvSpPr>
        <p:spPr>
          <a:xfrm>
            <a:off x="9174081" y="1309332"/>
            <a:ext cx="646331" cy="369332"/>
          </a:xfrm>
          <a:prstGeom prst="rect">
            <a:avLst/>
          </a:prstGeom>
          <a:noFill/>
        </p:spPr>
        <p:txBody>
          <a:bodyPr wrap="none" rtlCol="0">
            <a:spAutoFit/>
          </a:bodyPr>
          <a:lstStyle/>
          <a:p>
            <a:r>
              <a:rPr lang="ko-KR" altLang="en-US" b="1" dirty="0"/>
              <a:t>출구</a:t>
            </a:r>
          </a:p>
        </p:txBody>
      </p:sp>
      <p:graphicFrame>
        <p:nvGraphicFramePr>
          <p:cNvPr id="13" name="다이어그램 12">
            <a:extLst>
              <a:ext uri="{FF2B5EF4-FFF2-40B4-BE49-F238E27FC236}">
                <a16:creationId xmlns:a16="http://schemas.microsoft.com/office/drawing/2014/main" id="{4FE693A9-8ED2-0788-9FE7-16F6DDB2BA71}"/>
              </a:ext>
            </a:extLst>
          </p:cNvPr>
          <p:cNvGraphicFramePr/>
          <p:nvPr>
            <p:extLst>
              <p:ext uri="{D42A27DB-BD31-4B8C-83A1-F6EECF244321}">
                <p14:modId xmlns:p14="http://schemas.microsoft.com/office/powerpoint/2010/main" val="3237615285"/>
              </p:ext>
            </p:extLst>
          </p:nvPr>
        </p:nvGraphicFramePr>
        <p:xfrm>
          <a:off x="1869113" y="4554477"/>
          <a:ext cx="8453774" cy="135382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5" name="화살표: 아래쪽 14">
            <a:extLst>
              <a:ext uri="{FF2B5EF4-FFF2-40B4-BE49-F238E27FC236}">
                <a16:creationId xmlns:a16="http://schemas.microsoft.com/office/drawing/2014/main" id="{4E6409D9-ABB4-6D09-F0E2-564E04FC0044}"/>
              </a:ext>
            </a:extLst>
          </p:cNvPr>
          <p:cNvSpPr/>
          <p:nvPr/>
        </p:nvSpPr>
        <p:spPr>
          <a:xfrm>
            <a:off x="5858069" y="2987539"/>
            <a:ext cx="458755" cy="888020"/>
          </a:xfrm>
          <a:prstGeom prst="downArrow">
            <a:avLst>
              <a:gd name="adj1" fmla="val 22549"/>
              <a:gd name="adj2" fmla="val 54068"/>
            </a:avLst>
          </a:prstGeom>
          <a:solidFill>
            <a:srgbClr val="024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TextBox 15">
            <a:extLst>
              <a:ext uri="{FF2B5EF4-FFF2-40B4-BE49-F238E27FC236}">
                <a16:creationId xmlns:a16="http://schemas.microsoft.com/office/drawing/2014/main" id="{B6856374-24F5-5831-10A8-A86EB17CB272}"/>
              </a:ext>
            </a:extLst>
          </p:cNvPr>
          <p:cNvSpPr txBox="1"/>
          <p:nvPr/>
        </p:nvSpPr>
        <p:spPr>
          <a:xfrm>
            <a:off x="5408953" y="4057629"/>
            <a:ext cx="1374094" cy="553998"/>
          </a:xfrm>
          <a:prstGeom prst="rect">
            <a:avLst/>
          </a:prstGeom>
          <a:noFill/>
        </p:spPr>
        <p:txBody>
          <a:bodyPr wrap="none" rtlCol="0">
            <a:spAutoFit/>
          </a:bodyPr>
          <a:lstStyle/>
          <a:p>
            <a:r>
              <a:rPr lang="en-US" altLang="ko-KR" sz="3000" b="1" dirty="0"/>
              <a:t>Queue</a:t>
            </a:r>
            <a:endParaRPr lang="ko-KR" altLang="en-US" sz="3000" b="1" dirty="0"/>
          </a:p>
        </p:txBody>
      </p:sp>
      <p:sp>
        <p:nvSpPr>
          <p:cNvPr id="17" name="TextBox 16">
            <a:extLst>
              <a:ext uri="{FF2B5EF4-FFF2-40B4-BE49-F238E27FC236}">
                <a16:creationId xmlns:a16="http://schemas.microsoft.com/office/drawing/2014/main" id="{E790D046-872A-193F-ABAE-F7FAF9C9DE57}"/>
              </a:ext>
            </a:extLst>
          </p:cNvPr>
          <p:cNvSpPr txBox="1"/>
          <p:nvPr/>
        </p:nvSpPr>
        <p:spPr>
          <a:xfrm>
            <a:off x="2371588" y="4334628"/>
            <a:ext cx="646331" cy="369332"/>
          </a:xfrm>
          <a:prstGeom prst="rect">
            <a:avLst/>
          </a:prstGeom>
          <a:noFill/>
        </p:spPr>
        <p:txBody>
          <a:bodyPr wrap="none" rtlCol="0">
            <a:spAutoFit/>
          </a:bodyPr>
          <a:lstStyle/>
          <a:p>
            <a:r>
              <a:rPr lang="ko-KR" altLang="en-US" b="1" dirty="0"/>
              <a:t>입구</a:t>
            </a:r>
          </a:p>
        </p:txBody>
      </p:sp>
      <p:sp>
        <p:nvSpPr>
          <p:cNvPr id="18" name="TextBox 17">
            <a:extLst>
              <a:ext uri="{FF2B5EF4-FFF2-40B4-BE49-F238E27FC236}">
                <a16:creationId xmlns:a16="http://schemas.microsoft.com/office/drawing/2014/main" id="{15324461-27F7-0D0A-E153-B49F216CC66E}"/>
              </a:ext>
            </a:extLst>
          </p:cNvPr>
          <p:cNvSpPr txBox="1"/>
          <p:nvPr/>
        </p:nvSpPr>
        <p:spPr>
          <a:xfrm>
            <a:off x="9174081" y="4334628"/>
            <a:ext cx="646331" cy="369332"/>
          </a:xfrm>
          <a:prstGeom prst="rect">
            <a:avLst/>
          </a:prstGeom>
          <a:noFill/>
        </p:spPr>
        <p:txBody>
          <a:bodyPr wrap="none" rtlCol="0">
            <a:spAutoFit/>
          </a:bodyPr>
          <a:lstStyle/>
          <a:p>
            <a:r>
              <a:rPr lang="ko-KR" altLang="en-US" b="1" dirty="0"/>
              <a:t>출구</a:t>
            </a:r>
          </a:p>
        </p:txBody>
      </p:sp>
      <p:sp>
        <p:nvSpPr>
          <p:cNvPr id="14" name="TextBox 13">
            <a:extLst>
              <a:ext uri="{FF2B5EF4-FFF2-40B4-BE49-F238E27FC236}">
                <a16:creationId xmlns:a16="http://schemas.microsoft.com/office/drawing/2014/main" id="{B742B278-77C1-62CF-E470-930F8B33CDD7}"/>
              </a:ext>
            </a:extLst>
          </p:cNvPr>
          <p:cNvSpPr txBox="1"/>
          <p:nvPr/>
        </p:nvSpPr>
        <p:spPr>
          <a:xfrm>
            <a:off x="4479916" y="5974182"/>
            <a:ext cx="4463273" cy="553998"/>
          </a:xfrm>
          <a:prstGeom prst="rect">
            <a:avLst/>
          </a:prstGeom>
          <a:noFill/>
        </p:spPr>
        <p:txBody>
          <a:bodyPr wrap="none" rtlCol="0">
            <a:spAutoFit/>
          </a:bodyPr>
          <a:lstStyle/>
          <a:p>
            <a:r>
              <a:rPr lang="en-US" altLang="ko-KR" sz="3000" b="1" dirty="0"/>
              <a:t>First-in, First-out (FIFO)</a:t>
            </a:r>
            <a:endParaRPr lang="ko-KR" altLang="en-US" sz="3000" b="1" dirty="0"/>
          </a:p>
        </p:txBody>
      </p:sp>
    </p:spTree>
    <p:extLst>
      <p:ext uri="{BB962C8B-B14F-4D97-AF65-F5344CB8AC3E}">
        <p14:creationId xmlns:p14="http://schemas.microsoft.com/office/powerpoint/2010/main" val="1174807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30F37E-C780-DC2D-1F20-18D5D8A83BA4}"/>
              </a:ext>
            </a:extLst>
          </p:cNvPr>
          <p:cNvSpPr txBox="1"/>
          <p:nvPr/>
        </p:nvSpPr>
        <p:spPr>
          <a:xfrm>
            <a:off x="234892" y="201336"/>
            <a:ext cx="3658694" cy="553998"/>
          </a:xfrm>
          <a:prstGeom prst="rect">
            <a:avLst/>
          </a:prstGeom>
          <a:noFill/>
        </p:spPr>
        <p:txBody>
          <a:bodyPr wrap="none" rtlCol="0">
            <a:spAutoFit/>
          </a:bodyPr>
          <a:lstStyle/>
          <a:p>
            <a:r>
              <a:rPr lang="ko-KR" altLang="en-US" sz="3000" b="1" dirty="0"/>
              <a:t>프로젝트 설명 </a:t>
            </a:r>
            <a:r>
              <a:rPr lang="en-US" altLang="ko-KR" sz="3000" b="1" dirty="0"/>
              <a:t>: BFS</a:t>
            </a:r>
            <a:endParaRPr lang="ko-KR" altLang="en-US" sz="3000" b="1" dirty="0"/>
          </a:p>
        </p:txBody>
      </p:sp>
      <p:sp>
        <p:nvSpPr>
          <p:cNvPr id="7" name="타원 6">
            <a:extLst>
              <a:ext uri="{FF2B5EF4-FFF2-40B4-BE49-F238E27FC236}">
                <a16:creationId xmlns:a16="http://schemas.microsoft.com/office/drawing/2014/main" id="{FA5F330C-D975-4AD2-B1E6-5773B88C62AB}"/>
              </a:ext>
            </a:extLst>
          </p:cNvPr>
          <p:cNvSpPr/>
          <p:nvPr/>
        </p:nvSpPr>
        <p:spPr>
          <a:xfrm>
            <a:off x="3925723" y="1827911"/>
            <a:ext cx="847259" cy="807279"/>
          </a:xfrm>
          <a:prstGeom prst="ellipse">
            <a:avLst/>
          </a:prstGeom>
          <a:solidFill>
            <a:srgbClr val="024B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3000" b="1" dirty="0">
                <a:solidFill>
                  <a:schemeClr val="bg1"/>
                </a:solidFill>
              </a:rPr>
              <a:t>1</a:t>
            </a:r>
            <a:endParaRPr lang="ko-KR" altLang="en-US" sz="3000" b="1" dirty="0">
              <a:solidFill>
                <a:schemeClr val="bg1"/>
              </a:solidFill>
            </a:endParaRPr>
          </a:p>
        </p:txBody>
      </p:sp>
      <p:sp>
        <p:nvSpPr>
          <p:cNvPr id="8" name="타원 7">
            <a:extLst>
              <a:ext uri="{FF2B5EF4-FFF2-40B4-BE49-F238E27FC236}">
                <a16:creationId xmlns:a16="http://schemas.microsoft.com/office/drawing/2014/main" id="{5592CA0D-CB11-EDC4-AA98-DCFCCFAC581E}"/>
              </a:ext>
            </a:extLst>
          </p:cNvPr>
          <p:cNvSpPr/>
          <p:nvPr/>
        </p:nvSpPr>
        <p:spPr>
          <a:xfrm>
            <a:off x="3925722" y="3087529"/>
            <a:ext cx="847259" cy="807279"/>
          </a:xfrm>
          <a:prstGeom prst="ellipse">
            <a:avLst/>
          </a:prstGeom>
          <a:solidFill>
            <a:srgbClr val="024B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3000" b="1" dirty="0">
                <a:solidFill>
                  <a:schemeClr val="bg1"/>
                </a:solidFill>
              </a:rPr>
              <a:t>4</a:t>
            </a:r>
            <a:endParaRPr lang="ko-KR" altLang="en-US" sz="3000" b="1" dirty="0">
              <a:solidFill>
                <a:schemeClr val="bg1"/>
              </a:solidFill>
            </a:endParaRPr>
          </a:p>
        </p:txBody>
      </p:sp>
      <p:sp>
        <p:nvSpPr>
          <p:cNvPr id="9" name="타원 8">
            <a:extLst>
              <a:ext uri="{FF2B5EF4-FFF2-40B4-BE49-F238E27FC236}">
                <a16:creationId xmlns:a16="http://schemas.microsoft.com/office/drawing/2014/main" id="{9171DDF7-DE1B-2BA9-B40F-EA44D87D668C}"/>
              </a:ext>
            </a:extLst>
          </p:cNvPr>
          <p:cNvSpPr/>
          <p:nvPr/>
        </p:nvSpPr>
        <p:spPr>
          <a:xfrm>
            <a:off x="2507465" y="3087529"/>
            <a:ext cx="847259" cy="807279"/>
          </a:xfrm>
          <a:prstGeom prst="ellipse">
            <a:avLst/>
          </a:prstGeom>
          <a:solidFill>
            <a:srgbClr val="024B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3000" b="1" dirty="0">
                <a:solidFill>
                  <a:schemeClr val="bg1"/>
                </a:solidFill>
              </a:rPr>
              <a:t>2</a:t>
            </a:r>
            <a:endParaRPr lang="ko-KR" altLang="en-US" sz="3000" b="1" dirty="0">
              <a:solidFill>
                <a:schemeClr val="bg1"/>
              </a:solidFill>
            </a:endParaRPr>
          </a:p>
        </p:txBody>
      </p:sp>
      <p:sp>
        <p:nvSpPr>
          <p:cNvPr id="10" name="타원 9">
            <a:extLst>
              <a:ext uri="{FF2B5EF4-FFF2-40B4-BE49-F238E27FC236}">
                <a16:creationId xmlns:a16="http://schemas.microsoft.com/office/drawing/2014/main" id="{AB87DFFA-C1D5-89EB-3380-A1D69E365FCE}"/>
              </a:ext>
            </a:extLst>
          </p:cNvPr>
          <p:cNvSpPr/>
          <p:nvPr/>
        </p:nvSpPr>
        <p:spPr>
          <a:xfrm>
            <a:off x="5343979" y="3087529"/>
            <a:ext cx="847259" cy="807279"/>
          </a:xfrm>
          <a:prstGeom prst="ellipse">
            <a:avLst/>
          </a:prstGeom>
          <a:solidFill>
            <a:srgbClr val="024B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3000" b="1" dirty="0">
                <a:solidFill>
                  <a:schemeClr val="bg1"/>
                </a:solidFill>
              </a:rPr>
              <a:t>8</a:t>
            </a:r>
            <a:endParaRPr lang="ko-KR" altLang="en-US" sz="3000" b="1" dirty="0">
              <a:solidFill>
                <a:schemeClr val="bg1"/>
              </a:solidFill>
            </a:endParaRPr>
          </a:p>
        </p:txBody>
      </p:sp>
      <p:sp>
        <p:nvSpPr>
          <p:cNvPr id="11" name="타원 10">
            <a:extLst>
              <a:ext uri="{FF2B5EF4-FFF2-40B4-BE49-F238E27FC236}">
                <a16:creationId xmlns:a16="http://schemas.microsoft.com/office/drawing/2014/main" id="{CC5D6D38-2EF8-6394-09C9-B1628A62A9C0}"/>
              </a:ext>
            </a:extLst>
          </p:cNvPr>
          <p:cNvSpPr/>
          <p:nvPr/>
        </p:nvSpPr>
        <p:spPr>
          <a:xfrm>
            <a:off x="2255541" y="4341063"/>
            <a:ext cx="847259" cy="807279"/>
          </a:xfrm>
          <a:prstGeom prst="ellipse">
            <a:avLst/>
          </a:prstGeom>
          <a:solidFill>
            <a:srgbClr val="024B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3000" b="1" dirty="0">
                <a:solidFill>
                  <a:schemeClr val="bg1"/>
                </a:solidFill>
              </a:rPr>
              <a:t>3</a:t>
            </a:r>
            <a:endParaRPr lang="ko-KR" altLang="en-US" sz="3000" b="1" dirty="0">
              <a:solidFill>
                <a:schemeClr val="bg1"/>
              </a:solidFill>
            </a:endParaRPr>
          </a:p>
        </p:txBody>
      </p:sp>
      <p:sp>
        <p:nvSpPr>
          <p:cNvPr id="12" name="타원 11">
            <a:extLst>
              <a:ext uri="{FF2B5EF4-FFF2-40B4-BE49-F238E27FC236}">
                <a16:creationId xmlns:a16="http://schemas.microsoft.com/office/drawing/2014/main" id="{28433108-6DC5-3264-7F08-B65F1E139936}"/>
              </a:ext>
            </a:extLst>
          </p:cNvPr>
          <p:cNvSpPr/>
          <p:nvPr/>
        </p:nvSpPr>
        <p:spPr>
          <a:xfrm>
            <a:off x="5637229" y="4356464"/>
            <a:ext cx="847259" cy="807279"/>
          </a:xfrm>
          <a:prstGeom prst="ellipse">
            <a:avLst/>
          </a:prstGeom>
          <a:solidFill>
            <a:srgbClr val="024B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3000" b="1" dirty="0">
                <a:solidFill>
                  <a:schemeClr val="bg1"/>
                </a:solidFill>
              </a:rPr>
              <a:t>9</a:t>
            </a:r>
            <a:endParaRPr lang="ko-KR" altLang="en-US" sz="3000" b="1" dirty="0">
              <a:solidFill>
                <a:schemeClr val="bg1"/>
              </a:solidFill>
            </a:endParaRPr>
          </a:p>
        </p:txBody>
      </p:sp>
      <p:sp>
        <p:nvSpPr>
          <p:cNvPr id="13" name="타원 12">
            <a:extLst>
              <a:ext uri="{FF2B5EF4-FFF2-40B4-BE49-F238E27FC236}">
                <a16:creationId xmlns:a16="http://schemas.microsoft.com/office/drawing/2014/main" id="{78FF44CA-374B-A7DB-B419-44674A1AE5A3}"/>
              </a:ext>
            </a:extLst>
          </p:cNvPr>
          <p:cNvSpPr/>
          <p:nvPr/>
        </p:nvSpPr>
        <p:spPr>
          <a:xfrm>
            <a:off x="3435793" y="4356464"/>
            <a:ext cx="847259" cy="807279"/>
          </a:xfrm>
          <a:prstGeom prst="ellipse">
            <a:avLst/>
          </a:prstGeom>
          <a:solidFill>
            <a:srgbClr val="024B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3000" b="1" dirty="0">
                <a:solidFill>
                  <a:schemeClr val="bg1"/>
                </a:solidFill>
              </a:rPr>
              <a:t>5</a:t>
            </a:r>
            <a:endParaRPr lang="ko-KR" altLang="en-US" sz="3000" b="1" dirty="0">
              <a:solidFill>
                <a:schemeClr val="bg1"/>
              </a:solidFill>
            </a:endParaRPr>
          </a:p>
        </p:txBody>
      </p:sp>
      <p:sp>
        <p:nvSpPr>
          <p:cNvPr id="14" name="타원 13">
            <a:extLst>
              <a:ext uri="{FF2B5EF4-FFF2-40B4-BE49-F238E27FC236}">
                <a16:creationId xmlns:a16="http://schemas.microsoft.com/office/drawing/2014/main" id="{40EE6166-0B32-4CE1-299B-CC1DDA61D71C}"/>
              </a:ext>
            </a:extLst>
          </p:cNvPr>
          <p:cNvSpPr/>
          <p:nvPr/>
        </p:nvSpPr>
        <p:spPr>
          <a:xfrm>
            <a:off x="4456977" y="4347147"/>
            <a:ext cx="847259" cy="807279"/>
          </a:xfrm>
          <a:prstGeom prst="ellipse">
            <a:avLst/>
          </a:prstGeom>
          <a:solidFill>
            <a:srgbClr val="024B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3000" b="1" dirty="0">
                <a:solidFill>
                  <a:schemeClr val="bg1"/>
                </a:solidFill>
              </a:rPr>
              <a:t>7</a:t>
            </a:r>
            <a:endParaRPr lang="ko-KR" altLang="en-US" sz="3000" b="1" dirty="0">
              <a:solidFill>
                <a:schemeClr val="bg1"/>
              </a:solidFill>
            </a:endParaRPr>
          </a:p>
        </p:txBody>
      </p:sp>
      <p:sp>
        <p:nvSpPr>
          <p:cNvPr id="15" name="타원 14">
            <a:extLst>
              <a:ext uri="{FF2B5EF4-FFF2-40B4-BE49-F238E27FC236}">
                <a16:creationId xmlns:a16="http://schemas.microsoft.com/office/drawing/2014/main" id="{40219198-444B-5121-9D94-6D93A9D4EB82}"/>
              </a:ext>
            </a:extLst>
          </p:cNvPr>
          <p:cNvSpPr/>
          <p:nvPr/>
        </p:nvSpPr>
        <p:spPr>
          <a:xfrm>
            <a:off x="3445124" y="5616558"/>
            <a:ext cx="847259" cy="807279"/>
          </a:xfrm>
          <a:prstGeom prst="ellipse">
            <a:avLst/>
          </a:prstGeom>
          <a:solidFill>
            <a:srgbClr val="024B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3000" b="1" dirty="0">
                <a:solidFill>
                  <a:schemeClr val="bg1"/>
                </a:solidFill>
              </a:rPr>
              <a:t>6</a:t>
            </a:r>
            <a:endParaRPr lang="ko-KR" altLang="en-US" sz="3000" b="1" dirty="0">
              <a:solidFill>
                <a:schemeClr val="bg1"/>
              </a:solidFill>
            </a:endParaRPr>
          </a:p>
        </p:txBody>
      </p:sp>
      <p:cxnSp>
        <p:nvCxnSpPr>
          <p:cNvPr id="17" name="직선 연결선 16">
            <a:extLst>
              <a:ext uri="{FF2B5EF4-FFF2-40B4-BE49-F238E27FC236}">
                <a16:creationId xmlns:a16="http://schemas.microsoft.com/office/drawing/2014/main" id="{F6DC0835-5B9B-6483-0F89-1439E7740B4F}"/>
              </a:ext>
            </a:extLst>
          </p:cNvPr>
          <p:cNvCxnSpPr>
            <a:stCxn id="7" idx="4"/>
            <a:endCxn id="8" idx="0"/>
          </p:cNvCxnSpPr>
          <p:nvPr/>
        </p:nvCxnSpPr>
        <p:spPr>
          <a:xfrm flipH="1">
            <a:off x="4349352" y="2635190"/>
            <a:ext cx="1" cy="45233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직선 연결선 18">
            <a:extLst>
              <a:ext uri="{FF2B5EF4-FFF2-40B4-BE49-F238E27FC236}">
                <a16:creationId xmlns:a16="http://schemas.microsoft.com/office/drawing/2014/main" id="{D3C35DA7-ECFF-E900-FEBC-F12DB6CC0D59}"/>
              </a:ext>
            </a:extLst>
          </p:cNvPr>
          <p:cNvCxnSpPr>
            <a:cxnSpLocks/>
            <a:stCxn id="7" idx="3"/>
          </p:cNvCxnSpPr>
          <p:nvPr/>
        </p:nvCxnSpPr>
        <p:spPr>
          <a:xfrm flipH="1">
            <a:off x="3045781" y="2516967"/>
            <a:ext cx="1004020" cy="5798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직선 연결선 20">
            <a:extLst>
              <a:ext uri="{FF2B5EF4-FFF2-40B4-BE49-F238E27FC236}">
                <a16:creationId xmlns:a16="http://schemas.microsoft.com/office/drawing/2014/main" id="{2FDF5B35-B02B-BAC8-E0A7-6591B73A21C6}"/>
              </a:ext>
            </a:extLst>
          </p:cNvPr>
          <p:cNvCxnSpPr>
            <a:cxnSpLocks/>
            <a:stCxn id="7" idx="5"/>
          </p:cNvCxnSpPr>
          <p:nvPr/>
        </p:nvCxnSpPr>
        <p:spPr>
          <a:xfrm>
            <a:off x="4648904" y="2516967"/>
            <a:ext cx="1004019" cy="5972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직선 연결선 22">
            <a:extLst>
              <a:ext uri="{FF2B5EF4-FFF2-40B4-BE49-F238E27FC236}">
                <a16:creationId xmlns:a16="http://schemas.microsoft.com/office/drawing/2014/main" id="{8E748D72-DD6E-7D9B-00D8-3174CCEC9129}"/>
              </a:ext>
            </a:extLst>
          </p:cNvPr>
          <p:cNvCxnSpPr>
            <a:cxnSpLocks/>
          </p:cNvCxnSpPr>
          <p:nvPr/>
        </p:nvCxnSpPr>
        <p:spPr>
          <a:xfrm flipH="1">
            <a:off x="3978062" y="3831038"/>
            <a:ext cx="179756" cy="52542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직선 연결선 25">
            <a:extLst>
              <a:ext uri="{FF2B5EF4-FFF2-40B4-BE49-F238E27FC236}">
                <a16:creationId xmlns:a16="http://schemas.microsoft.com/office/drawing/2014/main" id="{1D5F87ED-424A-781E-4C51-72FB2B9C8629}"/>
              </a:ext>
            </a:extLst>
          </p:cNvPr>
          <p:cNvCxnSpPr>
            <a:cxnSpLocks/>
          </p:cNvCxnSpPr>
          <p:nvPr/>
        </p:nvCxnSpPr>
        <p:spPr>
          <a:xfrm>
            <a:off x="4560011" y="3831038"/>
            <a:ext cx="210984" cy="5161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직선 연결선 32">
            <a:extLst>
              <a:ext uri="{FF2B5EF4-FFF2-40B4-BE49-F238E27FC236}">
                <a16:creationId xmlns:a16="http://schemas.microsoft.com/office/drawing/2014/main" id="{F614434A-F2F6-7F20-B533-78CF3F85A367}"/>
              </a:ext>
            </a:extLst>
          </p:cNvPr>
          <p:cNvCxnSpPr>
            <a:stCxn id="13" idx="4"/>
            <a:endCxn id="15" idx="0"/>
          </p:cNvCxnSpPr>
          <p:nvPr/>
        </p:nvCxnSpPr>
        <p:spPr>
          <a:xfrm>
            <a:off x="3859423" y="5163743"/>
            <a:ext cx="9331" cy="45281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직선 연결선 34">
            <a:extLst>
              <a:ext uri="{FF2B5EF4-FFF2-40B4-BE49-F238E27FC236}">
                <a16:creationId xmlns:a16="http://schemas.microsoft.com/office/drawing/2014/main" id="{7B49E698-3721-47A7-4465-20664998D60C}"/>
              </a:ext>
            </a:extLst>
          </p:cNvPr>
          <p:cNvCxnSpPr>
            <a:cxnSpLocks/>
            <a:endCxn id="11" idx="0"/>
          </p:cNvCxnSpPr>
          <p:nvPr/>
        </p:nvCxnSpPr>
        <p:spPr>
          <a:xfrm flipH="1">
            <a:off x="2679171" y="3894808"/>
            <a:ext cx="131265" cy="44625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직선 연결선 36">
            <a:extLst>
              <a:ext uri="{FF2B5EF4-FFF2-40B4-BE49-F238E27FC236}">
                <a16:creationId xmlns:a16="http://schemas.microsoft.com/office/drawing/2014/main" id="{65257633-447F-C5A0-C16E-299043683FBC}"/>
              </a:ext>
            </a:extLst>
          </p:cNvPr>
          <p:cNvCxnSpPr>
            <a:cxnSpLocks/>
            <a:endCxn id="12" idx="0"/>
          </p:cNvCxnSpPr>
          <p:nvPr/>
        </p:nvCxnSpPr>
        <p:spPr>
          <a:xfrm>
            <a:off x="5887381" y="3894808"/>
            <a:ext cx="173478" cy="4616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타원 70">
            <a:extLst>
              <a:ext uri="{FF2B5EF4-FFF2-40B4-BE49-F238E27FC236}">
                <a16:creationId xmlns:a16="http://schemas.microsoft.com/office/drawing/2014/main" id="{94AB57B3-9FC0-DFCD-B196-DA4480464C6A}"/>
              </a:ext>
            </a:extLst>
          </p:cNvPr>
          <p:cNvSpPr/>
          <p:nvPr/>
        </p:nvSpPr>
        <p:spPr>
          <a:xfrm>
            <a:off x="8734469" y="1801220"/>
            <a:ext cx="847259" cy="807279"/>
          </a:xfrm>
          <a:prstGeom prst="ellipse">
            <a:avLst/>
          </a:prstGeom>
          <a:solidFill>
            <a:srgbClr val="024B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3000" b="1" dirty="0">
                <a:solidFill>
                  <a:schemeClr val="bg1"/>
                </a:solidFill>
              </a:rPr>
              <a:t>1</a:t>
            </a:r>
            <a:endParaRPr lang="ko-KR" altLang="en-US" sz="3000" b="1" dirty="0">
              <a:solidFill>
                <a:schemeClr val="bg1"/>
              </a:solidFill>
            </a:endParaRPr>
          </a:p>
        </p:txBody>
      </p:sp>
      <p:sp>
        <p:nvSpPr>
          <p:cNvPr id="72" name="타원 71">
            <a:extLst>
              <a:ext uri="{FF2B5EF4-FFF2-40B4-BE49-F238E27FC236}">
                <a16:creationId xmlns:a16="http://schemas.microsoft.com/office/drawing/2014/main" id="{3956AA33-5875-5EF9-0682-C6CD3B2A5DB4}"/>
              </a:ext>
            </a:extLst>
          </p:cNvPr>
          <p:cNvSpPr/>
          <p:nvPr/>
        </p:nvSpPr>
        <p:spPr>
          <a:xfrm>
            <a:off x="8734468" y="3060838"/>
            <a:ext cx="847259" cy="807279"/>
          </a:xfrm>
          <a:prstGeom prst="ellipse">
            <a:avLst/>
          </a:prstGeom>
          <a:solidFill>
            <a:srgbClr val="024B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3000" b="1" dirty="0">
                <a:solidFill>
                  <a:schemeClr val="bg1"/>
                </a:solidFill>
              </a:rPr>
              <a:t>3</a:t>
            </a:r>
            <a:endParaRPr lang="ko-KR" altLang="en-US" sz="3000" b="1" dirty="0">
              <a:solidFill>
                <a:schemeClr val="bg1"/>
              </a:solidFill>
            </a:endParaRPr>
          </a:p>
        </p:txBody>
      </p:sp>
      <p:sp>
        <p:nvSpPr>
          <p:cNvPr id="73" name="타원 72">
            <a:extLst>
              <a:ext uri="{FF2B5EF4-FFF2-40B4-BE49-F238E27FC236}">
                <a16:creationId xmlns:a16="http://schemas.microsoft.com/office/drawing/2014/main" id="{5D2BE3D7-1F2F-310D-41E9-5C4D44778F85}"/>
              </a:ext>
            </a:extLst>
          </p:cNvPr>
          <p:cNvSpPr/>
          <p:nvPr/>
        </p:nvSpPr>
        <p:spPr>
          <a:xfrm>
            <a:off x="7316211" y="3060838"/>
            <a:ext cx="847259" cy="807279"/>
          </a:xfrm>
          <a:prstGeom prst="ellipse">
            <a:avLst/>
          </a:prstGeom>
          <a:solidFill>
            <a:srgbClr val="024B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3000" b="1" dirty="0">
                <a:solidFill>
                  <a:schemeClr val="bg1"/>
                </a:solidFill>
              </a:rPr>
              <a:t>2</a:t>
            </a:r>
            <a:endParaRPr lang="ko-KR" altLang="en-US" sz="3000" b="1" dirty="0">
              <a:solidFill>
                <a:schemeClr val="bg1"/>
              </a:solidFill>
            </a:endParaRPr>
          </a:p>
        </p:txBody>
      </p:sp>
      <p:sp>
        <p:nvSpPr>
          <p:cNvPr id="74" name="타원 73">
            <a:extLst>
              <a:ext uri="{FF2B5EF4-FFF2-40B4-BE49-F238E27FC236}">
                <a16:creationId xmlns:a16="http://schemas.microsoft.com/office/drawing/2014/main" id="{6E4217DC-C2AE-B2E1-00CA-B447CE0F7F0B}"/>
              </a:ext>
            </a:extLst>
          </p:cNvPr>
          <p:cNvSpPr/>
          <p:nvPr/>
        </p:nvSpPr>
        <p:spPr>
          <a:xfrm>
            <a:off x="10152725" y="3060838"/>
            <a:ext cx="847259" cy="807279"/>
          </a:xfrm>
          <a:prstGeom prst="ellipse">
            <a:avLst/>
          </a:prstGeom>
          <a:solidFill>
            <a:srgbClr val="024B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3000" b="1" dirty="0">
                <a:solidFill>
                  <a:schemeClr val="bg1"/>
                </a:solidFill>
              </a:rPr>
              <a:t>4</a:t>
            </a:r>
            <a:endParaRPr lang="ko-KR" altLang="en-US" sz="3000" b="1" dirty="0">
              <a:solidFill>
                <a:schemeClr val="bg1"/>
              </a:solidFill>
            </a:endParaRPr>
          </a:p>
        </p:txBody>
      </p:sp>
      <p:sp>
        <p:nvSpPr>
          <p:cNvPr id="75" name="타원 74">
            <a:extLst>
              <a:ext uri="{FF2B5EF4-FFF2-40B4-BE49-F238E27FC236}">
                <a16:creationId xmlns:a16="http://schemas.microsoft.com/office/drawing/2014/main" id="{1E1C3BC5-8126-F72E-99DD-598F3BE4322A}"/>
              </a:ext>
            </a:extLst>
          </p:cNvPr>
          <p:cNvSpPr/>
          <p:nvPr/>
        </p:nvSpPr>
        <p:spPr>
          <a:xfrm>
            <a:off x="7064287" y="4314372"/>
            <a:ext cx="847259" cy="807279"/>
          </a:xfrm>
          <a:prstGeom prst="ellipse">
            <a:avLst/>
          </a:prstGeom>
          <a:solidFill>
            <a:srgbClr val="024B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3000" b="1" dirty="0">
                <a:solidFill>
                  <a:schemeClr val="bg1"/>
                </a:solidFill>
              </a:rPr>
              <a:t>5</a:t>
            </a:r>
            <a:endParaRPr lang="ko-KR" altLang="en-US" sz="3000" b="1" dirty="0">
              <a:solidFill>
                <a:schemeClr val="bg1"/>
              </a:solidFill>
            </a:endParaRPr>
          </a:p>
        </p:txBody>
      </p:sp>
      <p:sp>
        <p:nvSpPr>
          <p:cNvPr id="76" name="타원 75">
            <a:extLst>
              <a:ext uri="{FF2B5EF4-FFF2-40B4-BE49-F238E27FC236}">
                <a16:creationId xmlns:a16="http://schemas.microsoft.com/office/drawing/2014/main" id="{6199C5CB-65A1-124D-40C1-5243DB148F5E}"/>
              </a:ext>
            </a:extLst>
          </p:cNvPr>
          <p:cNvSpPr/>
          <p:nvPr/>
        </p:nvSpPr>
        <p:spPr>
          <a:xfrm>
            <a:off x="10445975" y="4329773"/>
            <a:ext cx="847259" cy="807279"/>
          </a:xfrm>
          <a:prstGeom prst="ellipse">
            <a:avLst/>
          </a:prstGeom>
          <a:solidFill>
            <a:srgbClr val="024B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3000" b="1" dirty="0">
                <a:solidFill>
                  <a:schemeClr val="bg1"/>
                </a:solidFill>
              </a:rPr>
              <a:t>8</a:t>
            </a:r>
            <a:endParaRPr lang="ko-KR" altLang="en-US" sz="3000" b="1" dirty="0">
              <a:solidFill>
                <a:schemeClr val="bg1"/>
              </a:solidFill>
            </a:endParaRPr>
          </a:p>
        </p:txBody>
      </p:sp>
      <p:sp>
        <p:nvSpPr>
          <p:cNvPr id="77" name="타원 76">
            <a:extLst>
              <a:ext uri="{FF2B5EF4-FFF2-40B4-BE49-F238E27FC236}">
                <a16:creationId xmlns:a16="http://schemas.microsoft.com/office/drawing/2014/main" id="{5481C6F5-78BC-668B-02F1-A2C4B2610443}"/>
              </a:ext>
            </a:extLst>
          </p:cNvPr>
          <p:cNvSpPr/>
          <p:nvPr/>
        </p:nvSpPr>
        <p:spPr>
          <a:xfrm>
            <a:off x="8244539" y="4329773"/>
            <a:ext cx="847259" cy="807279"/>
          </a:xfrm>
          <a:prstGeom prst="ellipse">
            <a:avLst/>
          </a:prstGeom>
          <a:solidFill>
            <a:srgbClr val="024B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3000" b="1" dirty="0">
                <a:solidFill>
                  <a:schemeClr val="bg1"/>
                </a:solidFill>
              </a:rPr>
              <a:t>6</a:t>
            </a:r>
            <a:endParaRPr lang="ko-KR" altLang="en-US" sz="3000" b="1" dirty="0">
              <a:solidFill>
                <a:schemeClr val="bg1"/>
              </a:solidFill>
            </a:endParaRPr>
          </a:p>
        </p:txBody>
      </p:sp>
      <p:sp>
        <p:nvSpPr>
          <p:cNvPr id="78" name="타원 77">
            <a:extLst>
              <a:ext uri="{FF2B5EF4-FFF2-40B4-BE49-F238E27FC236}">
                <a16:creationId xmlns:a16="http://schemas.microsoft.com/office/drawing/2014/main" id="{F734991F-7A47-163E-2ADB-7369E62D6456}"/>
              </a:ext>
            </a:extLst>
          </p:cNvPr>
          <p:cNvSpPr/>
          <p:nvPr/>
        </p:nvSpPr>
        <p:spPr>
          <a:xfrm>
            <a:off x="9265723" y="4320456"/>
            <a:ext cx="847259" cy="807279"/>
          </a:xfrm>
          <a:prstGeom prst="ellipse">
            <a:avLst/>
          </a:prstGeom>
          <a:solidFill>
            <a:srgbClr val="024B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3000" b="1" dirty="0">
                <a:solidFill>
                  <a:schemeClr val="bg1"/>
                </a:solidFill>
              </a:rPr>
              <a:t>7</a:t>
            </a:r>
            <a:endParaRPr lang="ko-KR" altLang="en-US" sz="3000" b="1" dirty="0">
              <a:solidFill>
                <a:schemeClr val="bg1"/>
              </a:solidFill>
            </a:endParaRPr>
          </a:p>
        </p:txBody>
      </p:sp>
      <p:sp>
        <p:nvSpPr>
          <p:cNvPr id="79" name="타원 78">
            <a:extLst>
              <a:ext uri="{FF2B5EF4-FFF2-40B4-BE49-F238E27FC236}">
                <a16:creationId xmlns:a16="http://schemas.microsoft.com/office/drawing/2014/main" id="{2DC999AE-EBA0-8D4B-03B5-1F57B0AA3801}"/>
              </a:ext>
            </a:extLst>
          </p:cNvPr>
          <p:cNvSpPr/>
          <p:nvPr/>
        </p:nvSpPr>
        <p:spPr>
          <a:xfrm>
            <a:off x="8253870" y="5589867"/>
            <a:ext cx="847259" cy="807279"/>
          </a:xfrm>
          <a:prstGeom prst="ellipse">
            <a:avLst/>
          </a:prstGeom>
          <a:solidFill>
            <a:srgbClr val="024B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3000" b="1" dirty="0">
                <a:solidFill>
                  <a:schemeClr val="bg1"/>
                </a:solidFill>
              </a:rPr>
              <a:t>9</a:t>
            </a:r>
            <a:endParaRPr lang="ko-KR" altLang="en-US" sz="3000" b="1" dirty="0">
              <a:solidFill>
                <a:schemeClr val="bg1"/>
              </a:solidFill>
            </a:endParaRPr>
          </a:p>
        </p:txBody>
      </p:sp>
      <p:cxnSp>
        <p:nvCxnSpPr>
          <p:cNvPr id="80" name="직선 연결선 79">
            <a:extLst>
              <a:ext uri="{FF2B5EF4-FFF2-40B4-BE49-F238E27FC236}">
                <a16:creationId xmlns:a16="http://schemas.microsoft.com/office/drawing/2014/main" id="{E840B7C4-A62F-D12C-337C-6CADA552621E}"/>
              </a:ext>
            </a:extLst>
          </p:cNvPr>
          <p:cNvCxnSpPr>
            <a:cxnSpLocks/>
            <a:stCxn id="71" idx="4"/>
            <a:endCxn id="72" idx="0"/>
          </p:cNvCxnSpPr>
          <p:nvPr/>
        </p:nvCxnSpPr>
        <p:spPr>
          <a:xfrm flipH="1">
            <a:off x="9158098" y="2608499"/>
            <a:ext cx="1" cy="45233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직선 연결선 80">
            <a:extLst>
              <a:ext uri="{FF2B5EF4-FFF2-40B4-BE49-F238E27FC236}">
                <a16:creationId xmlns:a16="http://schemas.microsoft.com/office/drawing/2014/main" id="{8580B8FF-4C6F-4633-8E03-A210DA75035D}"/>
              </a:ext>
            </a:extLst>
          </p:cNvPr>
          <p:cNvCxnSpPr>
            <a:cxnSpLocks/>
            <a:stCxn id="71" idx="3"/>
          </p:cNvCxnSpPr>
          <p:nvPr/>
        </p:nvCxnSpPr>
        <p:spPr>
          <a:xfrm flipH="1">
            <a:off x="7854527" y="2490276"/>
            <a:ext cx="1004020" cy="5972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직선 연결선 81">
            <a:extLst>
              <a:ext uri="{FF2B5EF4-FFF2-40B4-BE49-F238E27FC236}">
                <a16:creationId xmlns:a16="http://schemas.microsoft.com/office/drawing/2014/main" id="{B631F999-838C-67B4-24C6-6D7FF9160C66}"/>
              </a:ext>
            </a:extLst>
          </p:cNvPr>
          <p:cNvCxnSpPr>
            <a:cxnSpLocks/>
            <a:stCxn id="71" idx="5"/>
          </p:cNvCxnSpPr>
          <p:nvPr/>
        </p:nvCxnSpPr>
        <p:spPr>
          <a:xfrm>
            <a:off x="9457650" y="2490276"/>
            <a:ext cx="1004019" cy="5798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직선 연결선 82">
            <a:extLst>
              <a:ext uri="{FF2B5EF4-FFF2-40B4-BE49-F238E27FC236}">
                <a16:creationId xmlns:a16="http://schemas.microsoft.com/office/drawing/2014/main" id="{403D4FB4-7ABF-504F-C2D7-1D8E3D5FEDDD}"/>
              </a:ext>
            </a:extLst>
          </p:cNvPr>
          <p:cNvCxnSpPr>
            <a:cxnSpLocks/>
          </p:cNvCxnSpPr>
          <p:nvPr/>
        </p:nvCxnSpPr>
        <p:spPr>
          <a:xfrm flipH="1">
            <a:off x="8776647" y="3804347"/>
            <a:ext cx="179756" cy="52542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직선 연결선 83">
            <a:extLst>
              <a:ext uri="{FF2B5EF4-FFF2-40B4-BE49-F238E27FC236}">
                <a16:creationId xmlns:a16="http://schemas.microsoft.com/office/drawing/2014/main" id="{85ABAB7D-4E81-901E-6318-37C7FA6D3D09}"/>
              </a:ext>
            </a:extLst>
          </p:cNvPr>
          <p:cNvCxnSpPr>
            <a:cxnSpLocks/>
          </p:cNvCxnSpPr>
          <p:nvPr/>
        </p:nvCxnSpPr>
        <p:spPr>
          <a:xfrm>
            <a:off x="9358596" y="3804347"/>
            <a:ext cx="210984" cy="5161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직선 연결선 84">
            <a:extLst>
              <a:ext uri="{FF2B5EF4-FFF2-40B4-BE49-F238E27FC236}">
                <a16:creationId xmlns:a16="http://schemas.microsoft.com/office/drawing/2014/main" id="{4A071AAF-BF38-BB99-70E3-20B49B3D3315}"/>
              </a:ext>
            </a:extLst>
          </p:cNvPr>
          <p:cNvCxnSpPr>
            <a:stCxn id="77" idx="4"/>
            <a:endCxn id="79" idx="0"/>
          </p:cNvCxnSpPr>
          <p:nvPr/>
        </p:nvCxnSpPr>
        <p:spPr>
          <a:xfrm>
            <a:off x="8668169" y="5137052"/>
            <a:ext cx="9331" cy="45281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직선 연결선 85">
            <a:extLst>
              <a:ext uri="{FF2B5EF4-FFF2-40B4-BE49-F238E27FC236}">
                <a16:creationId xmlns:a16="http://schemas.microsoft.com/office/drawing/2014/main" id="{BE21BFE5-ABD7-B388-28E9-5E1836B2DEEB}"/>
              </a:ext>
            </a:extLst>
          </p:cNvPr>
          <p:cNvCxnSpPr>
            <a:cxnSpLocks/>
            <a:endCxn id="75" idx="0"/>
          </p:cNvCxnSpPr>
          <p:nvPr/>
        </p:nvCxnSpPr>
        <p:spPr>
          <a:xfrm flipH="1">
            <a:off x="7487917" y="3868117"/>
            <a:ext cx="131265" cy="44625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직선 연결선 86">
            <a:extLst>
              <a:ext uri="{FF2B5EF4-FFF2-40B4-BE49-F238E27FC236}">
                <a16:creationId xmlns:a16="http://schemas.microsoft.com/office/drawing/2014/main" id="{CF731573-E081-077C-158D-3252EBBCD5A3}"/>
              </a:ext>
            </a:extLst>
          </p:cNvPr>
          <p:cNvCxnSpPr>
            <a:cxnSpLocks/>
            <a:endCxn id="76" idx="0"/>
          </p:cNvCxnSpPr>
          <p:nvPr/>
        </p:nvCxnSpPr>
        <p:spPr>
          <a:xfrm>
            <a:off x="10696127" y="3868117"/>
            <a:ext cx="173478" cy="4616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985584C6-3C7B-2125-B766-A9B16EC925B1}"/>
              </a:ext>
            </a:extLst>
          </p:cNvPr>
          <p:cNvSpPr txBox="1"/>
          <p:nvPr/>
        </p:nvSpPr>
        <p:spPr>
          <a:xfrm>
            <a:off x="7690964" y="1165579"/>
            <a:ext cx="2934265" cy="461665"/>
          </a:xfrm>
          <a:prstGeom prst="rect">
            <a:avLst/>
          </a:prstGeom>
          <a:noFill/>
        </p:spPr>
        <p:txBody>
          <a:bodyPr wrap="none" rtlCol="0">
            <a:spAutoFit/>
          </a:bodyPr>
          <a:lstStyle/>
          <a:p>
            <a:r>
              <a:rPr lang="en-US" altLang="ko-KR" sz="2400" dirty="0"/>
              <a:t>BFS(</a:t>
            </a:r>
            <a:r>
              <a:rPr lang="ko-KR" altLang="en-US" sz="2400" dirty="0"/>
              <a:t>너비 우선 탐색</a:t>
            </a:r>
            <a:r>
              <a:rPr lang="en-US" altLang="ko-KR" sz="2400" dirty="0"/>
              <a:t>)</a:t>
            </a:r>
            <a:endParaRPr lang="ko-KR" altLang="en-US" sz="2400" dirty="0"/>
          </a:p>
        </p:txBody>
      </p:sp>
      <p:sp>
        <p:nvSpPr>
          <p:cNvPr id="101" name="TextBox 100">
            <a:extLst>
              <a:ext uri="{FF2B5EF4-FFF2-40B4-BE49-F238E27FC236}">
                <a16:creationId xmlns:a16="http://schemas.microsoft.com/office/drawing/2014/main" id="{24BE4312-E058-B3FA-A9A5-E543483E1040}"/>
              </a:ext>
            </a:extLst>
          </p:cNvPr>
          <p:cNvSpPr txBox="1"/>
          <p:nvPr/>
        </p:nvSpPr>
        <p:spPr>
          <a:xfrm>
            <a:off x="2861379" y="1219625"/>
            <a:ext cx="2975943" cy="461665"/>
          </a:xfrm>
          <a:prstGeom prst="rect">
            <a:avLst/>
          </a:prstGeom>
          <a:noFill/>
        </p:spPr>
        <p:txBody>
          <a:bodyPr wrap="none" rtlCol="0">
            <a:spAutoFit/>
          </a:bodyPr>
          <a:lstStyle/>
          <a:p>
            <a:r>
              <a:rPr lang="en-US" altLang="ko-KR" sz="2400" dirty="0"/>
              <a:t>DFS(</a:t>
            </a:r>
            <a:r>
              <a:rPr lang="ko-KR" altLang="en-US" sz="2400" dirty="0"/>
              <a:t>깊이 우선 탐색</a:t>
            </a:r>
            <a:r>
              <a:rPr lang="en-US" altLang="ko-KR" sz="2400" dirty="0"/>
              <a:t>)</a:t>
            </a:r>
            <a:endParaRPr lang="ko-KR" altLang="en-US" sz="2400" dirty="0"/>
          </a:p>
        </p:txBody>
      </p:sp>
      <p:sp>
        <p:nvSpPr>
          <p:cNvPr id="55" name="TextBox 54">
            <a:extLst>
              <a:ext uri="{FF2B5EF4-FFF2-40B4-BE49-F238E27FC236}">
                <a16:creationId xmlns:a16="http://schemas.microsoft.com/office/drawing/2014/main" id="{D354E873-49BD-C282-E287-E992A9581AF3}"/>
              </a:ext>
            </a:extLst>
          </p:cNvPr>
          <p:cNvSpPr txBox="1"/>
          <p:nvPr/>
        </p:nvSpPr>
        <p:spPr>
          <a:xfrm>
            <a:off x="234892" y="1974026"/>
            <a:ext cx="1494320" cy="461665"/>
          </a:xfrm>
          <a:prstGeom prst="rect">
            <a:avLst/>
          </a:prstGeom>
          <a:noFill/>
        </p:spPr>
        <p:txBody>
          <a:bodyPr wrap="none" rtlCol="0">
            <a:spAutoFit/>
          </a:bodyPr>
          <a:lstStyle/>
          <a:p>
            <a:r>
              <a:rPr lang="en-US" altLang="ko-KR" sz="2400" dirty="0">
                <a:effectLst>
                  <a:outerShdw blurRad="38100" dist="38100" dir="2700000" algn="tl">
                    <a:srgbClr val="000000">
                      <a:alpha val="43137"/>
                    </a:srgbClr>
                  </a:outerShdw>
                </a:effectLst>
              </a:rPr>
              <a:t>Depth : 0</a:t>
            </a:r>
            <a:endParaRPr lang="ko-KR" altLang="en-US" sz="2400" dirty="0">
              <a:effectLst>
                <a:outerShdw blurRad="38100" dist="38100" dir="2700000" algn="tl">
                  <a:srgbClr val="000000">
                    <a:alpha val="43137"/>
                  </a:srgbClr>
                </a:outerShdw>
              </a:effectLst>
            </a:endParaRPr>
          </a:p>
        </p:txBody>
      </p:sp>
      <p:sp>
        <p:nvSpPr>
          <p:cNvPr id="56" name="TextBox 55">
            <a:extLst>
              <a:ext uri="{FF2B5EF4-FFF2-40B4-BE49-F238E27FC236}">
                <a16:creationId xmlns:a16="http://schemas.microsoft.com/office/drawing/2014/main" id="{DC4FC594-1B97-299E-3957-5132C59E24E6}"/>
              </a:ext>
            </a:extLst>
          </p:cNvPr>
          <p:cNvSpPr txBox="1"/>
          <p:nvPr/>
        </p:nvSpPr>
        <p:spPr>
          <a:xfrm>
            <a:off x="234892" y="3260335"/>
            <a:ext cx="1494320" cy="461665"/>
          </a:xfrm>
          <a:prstGeom prst="rect">
            <a:avLst/>
          </a:prstGeom>
          <a:noFill/>
        </p:spPr>
        <p:txBody>
          <a:bodyPr wrap="none" rtlCol="0">
            <a:spAutoFit/>
          </a:bodyPr>
          <a:lstStyle/>
          <a:p>
            <a:r>
              <a:rPr lang="en-US" altLang="ko-KR" sz="2400" dirty="0">
                <a:effectLst>
                  <a:outerShdw blurRad="38100" dist="38100" dir="2700000" algn="tl">
                    <a:srgbClr val="000000">
                      <a:alpha val="43137"/>
                    </a:srgbClr>
                  </a:outerShdw>
                </a:effectLst>
              </a:rPr>
              <a:t>Depth : 1</a:t>
            </a:r>
            <a:endParaRPr lang="ko-KR" altLang="en-US" sz="2400" dirty="0">
              <a:effectLst>
                <a:outerShdw blurRad="38100" dist="38100" dir="2700000" algn="tl">
                  <a:srgbClr val="000000">
                    <a:alpha val="43137"/>
                  </a:srgbClr>
                </a:outerShdw>
              </a:effectLst>
            </a:endParaRPr>
          </a:p>
        </p:txBody>
      </p:sp>
      <p:sp>
        <p:nvSpPr>
          <p:cNvPr id="57" name="TextBox 56">
            <a:extLst>
              <a:ext uri="{FF2B5EF4-FFF2-40B4-BE49-F238E27FC236}">
                <a16:creationId xmlns:a16="http://schemas.microsoft.com/office/drawing/2014/main" id="{8C6B4990-FE9C-C21B-BC48-7EECE5494A7B}"/>
              </a:ext>
            </a:extLst>
          </p:cNvPr>
          <p:cNvSpPr txBox="1"/>
          <p:nvPr/>
        </p:nvSpPr>
        <p:spPr>
          <a:xfrm>
            <a:off x="234892" y="4487178"/>
            <a:ext cx="1494320" cy="461665"/>
          </a:xfrm>
          <a:prstGeom prst="rect">
            <a:avLst/>
          </a:prstGeom>
          <a:noFill/>
        </p:spPr>
        <p:txBody>
          <a:bodyPr wrap="none" rtlCol="0">
            <a:spAutoFit/>
          </a:bodyPr>
          <a:lstStyle/>
          <a:p>
            <a:r>
              <a:rPr lang="en-US" altLang="ko-KR" sz="2400" dirty="0">
                <a:effectLst>
                  <a:outerShdw blurRad="38100" dist="38100" dir="2700000" algn="tl">
                    <a:srgbClr val="000000">
                      <a:alpha val="43137"/>
                    </a:srgbClr>
                  </a:outerShdw>
                </a:effectLst>
              </a:rPr>
              <a:t>Depth : 2</a:t>
            </a:r>
            <a:endParaRPr lang="ko-KR" altLang="en-US" sz="2400" dirty="0">
              <a:effectLst>
                <a:outerShdw blurRad="38100" dist="38100" dir="2700000" algn="tl">
                  <a:srgbClr val="000000">
                    <a:alpha val="43137"/>
                  </a:srgbClr>
                </a:outerShdw>
              </a:effectLst>
            </a:endParaRPr>
          </a:p>
        </p:txBody>
      </p:sp>
      <p:sp>
        <p:nvSpPr>
          <p:cNvPr id="58" name="TextBox 57">
            <a:extLst>
              <a:ext uri="{FF2B5EF4-FFF2-40B4-BE49-F238E27FC236}">
                <a16:creationId xmlns:a16="http://schemas.microsoft.com/office/drawing/2014/main" id="{110B1861-3627-89A1-EBFD-3EAF6D8E8C55}"/>
              </a:ext>
            </a:extLst>
          </p:cNvPr>
          <p:cNvSpPr txBox="1"/>
          <p:nvPr/>
        </p:nvSpPr>
        <p:spPr>
          <a:xfrm>
            <a:off x="234892" y="5762673"/>
            <a:ext cx="1494320" cy="461665"/>
          </a:xfrm>
          <a:prstGeom prst="rect">
            <a:avLst/>
          </a:prstGeom>
          <a:noFill/>
        </p:spPr>
        <p:txBody>
          <a:bodyPr wrap="none" rtlCol="0">
            <a:spAutoFit/>
          </a:bodyPr>
          <a:lstStyle/>
          <a:p>
            <a:r>
              <a:rPr lang="en-US" altLang="ko-KR" sz="2400" dirty="0">
                <a:effectLst>
                  <a:outerShdw blurRad="38100" dist="38100" dir="2700000" algn="tl">
                    <a:srgbClr val="000000">
                      <a:alpha val="43137"/>
                    </a:srgbClr>
                  </a:outerShdw>
                </a:effectLst>
              </a:rPr>
              <a:t>Depth : 3</a:t>
            </a:r>
            <a:endParaRPr lang="ko-KR" altLang="en-US" sz="2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45699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30F37E-C780-DC2D-1F20-18D5D8A83BA4}"/>
              </a:ext>
            </a:extLst>
          </p:cNvPr>
          <p:cNvSpPr txBox="1"/>
          <p:nvPr/>
        </p:nvSpPr>
        <p:spPr>
          <a:xfrm>
            <a:off x="234892" y="201336"/>
            <a:ext cx="3658694" cy="553998"/>
          </a:xfrm>
          <a:prstGeom prst="rect">
            <a:avLst/>
          </a:prstGeom>
          <a:noFill/>
        </p:spPr>
        <p:txBody>
          <a:bodyPr wrap="none" rtlCol="0">
            <a:spAutoFit/>
          </a:bodyPr>
          <a:lstStyle/>
          <a:p>
            <a:r>
              <a:rPr lang="ko-KR" altLang="en-US" sz="3000" b="1" dirty="0"/>
              <a:t>프로젝트 설명 </a:t>
            </a:r>
            <a:r>
              <a:rPr lang="en-US" altLang="ko-KR" sz="3000" b="1" dirty="0"/>
              <a:t>: BFS</a:t>
            </a:r>
            <a:endParaRPr lang="ko-KR" altLang="en-US" sz="3000" b="1" dirty="0"/>
          </a:p>
        </p:txBody>
      </p:sp>
      <p:sp>
        <p:nvSpPr>
          <p:cNvPr id="100" name="TextBox 99">
            <a:extLst>
              <a:ext uri="{FF2B5EF4-FFF2-40B4-BE49-F238E27FC236}">
                <a16:creationId xmlns:a16="http://schemas.microsoft.com/office/drawing/2014/main" id="{985584C6-3C7B-2125-B766-A9B16EC925B1}"/>
              </a:ext>
            </a:extLst>
          </p:cNvPr>
          <p:cNvSpPr txBox="1"/>
          <p:nvPr/>
        </p:nvSpPr>
        <p:spPr>
          <a:xfrm>
            <a:off x="7690964" y="1165579"/>
            <a:ext cx="2934265" cy="461665"/>
          </a:xfrm>
          <a:prstGeom prst="rect">
            <a:avLst/>
          </a:prstGeom>
          <a:noFill/>
        </p:spPr>
        <p:txBody>
          <a:bodyPr wrap="none" rtlCol="0">
            <a:spAutoFit/>
          </a:bodyPr>
          <a:lstStyle/>
          <a:p>
            <a:r>
              <a:rPr lang="en-US" altLang="ko-KR" sz="2400" dirty="0"/>
              <a:t>BFS(</a:t>
            </a:r>
            <a:r>
              <a:rPr lang="ko-KR" altLang="en-US" sz="2400" dirty="0"/>
              <a:t>너비 우선 탐색</a:t>
            </a:r>
            <a:r>
              <a:rPr lang="en-US" altLang="ko-KR" sz="2400" dirty="0"/>
              <a:t>)</a:t>
            </a:r>
            <a:endParaRPr lang="ko-KR" altLang="en-US" sz="2400" dirty="0"/>
          </a:p>
        </p:txBody>
      </p:sp>
      <p:sp>
        <p:nvSpPr>
          <p:cNvPr id="101" name="TextBox 100">
            <a:extLst>
              <a:ext uri="{FF2B5EF4-FFF2-40B4-BE49-F238E27FC236}">
                <a16:creationId xmlns:a16="http://schemas.microsoft.com/office/drawing/2014/main" id="{24BE4312-E058-B3FA-A9A5-E543483E1040}"/>
              </a:ext>
            </a:extLst>
          </p:cNvPr>
          <p:cNvSpPr txBox="1"/>
          <p:nvPr/>
        </p:nvSpPr>
        <p:spPr>
          <a:xfrm>
            <a:off x="2861379" y="1219625"/>
            <a:ext cx="2975943" cy="461665"/>
          </a:xfrm>
          <a:prstGeom prst="rect">
            <a:avLst/>
          </a:prstGeom>
          <a:noFill/>
        </p:spPr>
        <p:txBody>
          <a:bodyPr wrap="none" rtlCol="0">
            <a:spAutoFit/>
          </a:bodyPr>
          <a:lstStyle/>
          <a:p>
            <a:r>
              <a:rPr lang="en-US" altLang="ko-KR" sz="2400" dirty="0"/>
              <a:t>DFS(</a:t>
            </a:r>
            <a:r>
              <a:rPr lang="ko-KR" altLang="en-US" sz="2400" dirty="0"/>
              <a:t>깊이 우선 탐색</a:t>
            </a:r>
            <a:r>
              <a:rPr lang="en-US" altLang="ko-KR" sz="2400" dirty="0"/>
              <a:t>)</a:t>
            </a:r>
            <a:endParaRPr lang="ko-KR" altLang="en-US" sz="2400" dirty="0"/>
          </a:p>
        </p:txBody>
      </p:sp>
      <p:sp>
        <p:nvSpPr>
          <p:cNvPr id="55" name="TextBox 54">
            <a:extLst>
              <a:ext uri="{FF2B5EF4-FFF2-40B4-BE49-F238E27FC236}">
                <a16:creationId xmlns:a16="http://schemas.microsoft.com/office/drawing/2014/main" id="{D354E873-49BD-C282-E287-E992A9581AF3}"/>
              </a:ext>
            </a:extLst>
          </p:cNvPr>
          <p:cNvSpPr txBox="1"/>
          <p:nvPr/>
        </p:nvSpPr>
        <p:spPr>
          <a:xfrm>
            <a:off x="234892" y="1974026"/>
            <a:ext cx="1494320" cy="461665"/>
          </a:xfrm>
          <a:prstGeom prst="rect">
            <a:avLst/>
          </a:prstGeom>
          <a:noFill/>
        </p:spPr>
        <p:txBody>
          <a:bodyPr wrap="none" rtlCol="0">
            <a:spAutoFit/>
          </a:bodyPr>
          <a:lstStyle/>
          <a:p>
            <a:r>
              <a:rPr lang="en-US" altLang="ko-KR" sz="2400" dirty="0">
                <a:effectLst>
                  <a:outerShdw blurRad="38100" dist="38100" dir="2700000" algn="tl">
                    <a:srgbClr val="000000">
                      <a:alpha val="43137"/>
                    </a:srgbClr>
                  </a:outerShdw>
                </a:effectLst>
              </a:rPr>
              <a:t>Depth : 0</a:t>
            </a:r>
            <a:endParaRPr lang="ko-KR" altLang="en-US" sz="2400" dirty="0">
              <a:effectLst>
                <a:outerShdw blurRad="38100" dist="38100" dir="2700000" algn="tl">
                  <a:srgbClr val="000000">
                    <a:alpha val="43137"/>
                  </a:srgbClr>
                </a:outerShdw>
              </a:effectLst>
            </a:endParaRPr>
          </a:p>
        </p:txBody>
      </p:sp>
      <p:sp>
        <p:nvSpPr>
          <p:cNvPr id="56" name="TextBox 55">
            <a:extLst>
              <a:ext uri="{FF2B5EF4-FFF2-40B4-BE49-F238E27FC236}">
                <a16:creationId xmlns:a16="http://schemas.microsoft.com/office/drawing/2014/main" id="{DC4FC594-1B97-299E-3957-5132C59E24E6}"/>
              </a:ext>
            </a:extLst>
          </p:cNvPr>
          <p:cNvSpPr txBox="1"/>
          <p:nvPr/>
        </p:nvSpPr>
        <p:spPr>
          <a:xfrm>
            <a:off x="234892" y="3236585"/>
            <a:ext cx="1494320" cy="461665"/>
          </a:xfrm>
          <a:prstGeom prst="rect">
            <a:avLst/>
          </a:prstGeom>
          <a:noFill/>
        </p:spPr>
        <p:txBody>
          <a:bodyPr wrap="none" rtlCol="0">
            <a:spAutoFit/>
          </a:bodyPr>
          <a:lstStyle/>
          <a:p>
            <a:r>
              <a:rPr lang="en-US" altLang="ko-KR" sz="2400" dirty="0">
                <a:effectLst>
                  <a:outerShdw blurRad="38100" dist="38100" dir="2700000" algn="tl">
                    <a:srgbClr val="000000">
                      <a:alpha val="43137"/>
                    </a:srgbClr>
                  </a:outerShdw>
                </a:effectLst>
              </a:rPr>
              <a:t>Depth : 1</a:t>
            </a:r>
            <a:endParaRPr lang="ko-KR" altLang="en-US" sz="2400" dirty="0">
              <a:effectLst>
                <a:outerShdw blurRad="38100" dist="38100" dir="2700000" algn="tl">
                  <a:srgbClr val="000000">
                    <a:alpha val="43137"/>
                  </a:srgbClr>
                </a:outerShdw>
              </a:effectLst>
            </a:endParaRPr>
          </a:p>
        </p:txBody>
      </p:sp>
      <p:sp>
        <p:nvSpPr>
          <p:cNvPr id="57" name="TextBox 56">
            <a:extLst>
              <a:ext uri="{FF2B5EF4-FFF2-40B4-BE49-F238E27FC236}">
                <a16:creationId xmlns:a16="http://schemas.microsoft.com/office/drawing/2014/main" id="{8C6B4990-FE9C-C21B-BC48-7EECE5494A7B}"/>
              </a:ext>
            </a:extLst>
          </p:cNvPr>
          <p:cNvSpPr txBox="1"/>
          <p:nvPr/>
        </p:nvSpPr>
        <p:spPr>
          <a:xfrm>
            <a:off x="234892" y="4451553"/>
            <a:ext cx="1494320" cy="461665"/>
          </a:xfrm>
          <a:prstGeom prst="rect">
            <a:avLst/>
          </a:prstGeom>
          <a:noFill/>
        </p:spPr>
        <p:txBody>
          <a:bodyPr wrap="none" rtlCol="0">
            <a:spAutoFit/>
          </a:bodyPr>
          <a:lstStyle/>
          <a:p>
            <a:r>
              <a:rPr lang="en-US" altLang="ko-KR" sz="2400" dirty="0">
                <a:effectLst>
                  <a:outerShdw blurRad="38100" dist="38100" dir="2700000" algn="tl">
                    <a:srgbClr val="000000">
                      <a:alpha val="43137"/>
                    </a:srgbClr>
                  </a:outerShdw>
                </a:effectLst>
              </a:rPr>
              <a:t>Depth : 2</a:t>
            </a:r>
            <a:endParaRPr lang="ko-KR" altLang="en-US" sz="2400" dirty="0">
              <a:effectLst>
                <a:outerShdw blurRad="38100" dist="38100" dir="2700000" algn="tl">
                  <a:srgbClr val="000000">
                    <a:alpha val="43137"/>
                  </a:srgbClr>
                </a:outerShdw>
              </a:effectLst>
            </a:endParaRPr>
          </a:p>
        </p:txBody>
      </p:sp>
      <p:sp>
        <p:nvSpPr>
          <p:cNvPr id="58" name="TextBox 57">
            <a:extLst>
              <a:ext uri="{FF2B5EF4-FFF2-40B4-BE49-F238E27FC236}">
                <a16:creationId xmlns:a16="http://schemas.microsoft.com/office/drawing/2014/main" id="{110B1861-3627-89A1-EBFD-3EAF6D8E8C55}"/>
              </a:ext>
            </a:extLst>
          </p:cNvPr>
          <p:cNvSpPr txBox="1"/>
          <p:nvPr/>
        </p:nvSpPr>
        <p:spPr>
          <a:xfrm>
            <a:off x="234892" y="5596419"/>
            <a:ext cx="1494320" cy="461665"/>
          </a:xfrm>
          <a:prstGeom prst="rect">
            <a:avLst/>
          </a:prstGeom>
          <a:noFill/>
        </p:spPr>
        <p:txBody>
          <a:bodyPr wrap="none" rtlCol="0">
            <a:spAutoFit/>
          </a:bodyPr>
          <a:lstStyle/>
          <a:p>
            <a:r>
              <a:rPr lang="en-US" altLang="ko-KR" sz="2400" dirty="0">
                <a:effectLst>
                  <a:outerShdw blurRad="38100" dist="38100" dir="2700000" algn="tl">
                    <a:srgbClr val="000000">
                      <a:alpha val="43137"/>
                    </a:srgbClr>
                  </a:outerShdw>
                </a:effectLst>
              </a:rPr>
              <a:t>Depth : 3</a:t>
            </a:r>
            <a:endParaRPr lang="ko-KR" altLang="en-US" sz="2400" dirty="0">
              <a:effectLst>
                <a:outerShdw blurRad="38100" dist="38100" dir="2700000" algn="tl">
                  <a:srgbClr val="000000">
                    <a:alpha val="43137"/>
                  </a:srgbClr>
                </a:outerShdw>
              </a:effectLst>
            </a:endParaRPr>
          </a:p>
        </p:txBody>
      </p:sp>
      <p:pic>
        <p:nvPicPr>
          <p:cNvPr id="4" name="그림 3">
            <a:extLst>
              <a:ext uri="{FF2B5EF4-FFF2-40B4-BE49-F238E27FC236}">
                <a16:creationId xmlns:a16="http://schemas.microsoft.com/office/drawing/2014/main" id="{B1B0B36B-B56B-5CDE-5A21-735138DAAD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0139" y="1681290"/>
            <a:ext cx="4880519" cy="5000449"/>
          </a:xfrm>
          <a:prstGeom prst="rect">
            <a:avLst/>
          </a:prstGeom>
        </p:spPr>
      </p:pic>
      <p:pic>
        <p:nvPicPr>
          <p:cNvPr id="2050" name="Picture 2">
            <a:extLst>
              <a:ext uri="{FF2B5EF4-FFF2-40B4-BE49-F238E27FC236}">
                <a16:creationId xmlns:a16="http://schemas.microsoft.com/office/drawing/2014/main" id="{EF7EEE2A-7846-9194-F731-09715032FE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6846" y="1624275"/>
            <a:ext cx="4762500" cy="5057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0614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21D7C27C-CA2F-DE79-5C44-9FC3EA549A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5875" y="861969"/>
            <a:ext cx="9620250" cy="5486400"/>
          </a:xfrm>
          <a:prstGeom prst="rect">
            <a:avLst/>
          </a:prstGeom>
        </p:spPr>
      </p:pic>
      <p:sp>
        <p:nvSpPr>
          <p:cNvPr id="4" name="TextBox 3">
            <a:extLst>
              <a:ext uri="{FF2B5EF4-FFF2-40B4-BE49-F238E27FC236}">
                <a16:creationId xmlns:a16="http://schemas.microsoft.com/office/drawing/2014/main" id="{2593D4FE-7E2E-4480-4F46-09C955411AF9}"/>
              </a:ext>
            </a:extLst>
          </p:cNvPr>
          <p:cNvSpPr txBox="1"/>
          <p:nvPr/>
        </p:nvSpPr>
        <p:spPr>
          <a:xfrm>
            <a:off x="234892" y="201336"/>
            <a:ext cx="4671472" cy="553998"/>
          </a:xfrm>
          <a:prstGeom prst="rect">
            <a:avLst/>
          </a:prstGeom>
          <a:noFill/>
        </p:spPr>
        <p:txBody>
          <a:bodyPr wrap="none" rtlCol="0">
            <a:spAutoFit/>
          </a:bodyPr>
          <a:lstStyle/>
          <a:p>
            <a:r>
              <a:rPr lang="ko-KR" altLang="en-US" sz="3000" b="1" dirty="0"/>
              <a:t>프로젝트 설명 </a:t>
            </a:r>
            <a:r>
              <a:rPr lang="en-US" altLang="ko-KR" sz="3000" b="1" dirty="0"/>
              <a:t>: </a:t>
            </a:r>
            <a:r>
              <a:rPr lang="ko-KR" altLang="en-US" sz="3000" b="1" dirty="0"/>
              <a:t>웹 페이지</a:t>
            </a:r>
          </a:p>
        </p:txBody>
      </p:sp>
      <p:sp>
        <p:nvSpPr>
          <p:cNvPr id="5" name="TextBox 4">
            <a:extLst>
              <a:ext uri="{FF2B5EF4-FFF2-40B4-BE49-F238E27FC236}">
                <a16:creationId xmlns:a16="http://schemas.microsoft.com/office/drawing/2014/main" id="{1C1A7E84-0188-24D5-BF36-1DC6207334C0}"/>
              </a:ext>
            </a:extLst>
          </p:cNvPr>
          <p:cNvSpPr txBox="1"/>
          <p:nvPr/>
        </p:nvSpPr>
        <p:spPr>
          <a:xfrm>
            <a:off x="4307774" y="3746066"/>
            <a:ext cx="6097978" cy="369332"/>
          </a:xfrm>
          <a:prstGeom prst="rect">
            <a:avLst/>
          </a:prstGeom>
          <a:noFill/>
        </p:spPr>
        <p:txBody>
          <a:bodyPr wrap="square">
            <a:spAutoFit/>
          </a:bodyPr>
          <a:lstStyle/>
          <a:p>
            <a:r>
              <a:rPr lang="ko-KR" altLang="en-US" dirty="0"/>
              <a:t>https://web.pgh268400.duckdns.org/</a:t>
            </a:r>
          </a:p>
        </p:txBody>
      </p:sp>
    </p:spTree>
    <p:extLst>
      <p:ext uri="{BB962C8B-B14F-4D97-AF65-F5344CB8AC3E}">
        <p14:creationId xmlns:p14="http://schemas.microsoft.com/office/powerpoint/2010/main" val="3513985816"/>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1442</TotalTime>
  <Words>1704</Words>
  <Application>Microsoft Office PowerPoint</Application>
  <PresentationFormat>와이드스크린</PresentationFormat>
  <Paragraphs>192</Paragraphs>
  <Slides>17</Slides>
  <Notes>17</Notes>
  <HiddenSlides>0</HiddenSlides>
  <MMClips>0</MMClips>
  <ScaleCrop>false</ScaleCrop>
  <HeadingPairs>
    <vt:vector size="8" baseType="variant">
      <vt:variant>
        <vt:lpstr>사용한 글꼴</vt:lpstr>
      </vt:variant>
      <vt:variant>
        <vt:i4>4</vt:i4>
      </vt:variant>
      <vt:variant>
        <vt:lpstr>테마</vt:lpstr>
      </vt:variant>
      <vt:variant>
        <vt:i4>1</vt:i4>
      </vt:variant>
      <vt:variant>
        <vt:lpstr>포함된 OLE 서버</vt:lpstr>
      </vt:variant>
      <vt:variant>
        <vt:i4>1</vt:i4>
      </vt:variant>
      <vt:variant>
        <vt:lpstr>슬라이드 제목</vt:lpstr>
      </vt:variant>
      <vt:variant>
        <vt:i4>17</vt:i4>
      </vt:variant>
    </vt:vector>
  </HeadingPairs>
  <TitlesOfParts>
    <vt:vector size="23" baseType="lpstr">
      <vt:lpstr>-apple-system</vt:lpstr>
      <vt:lpstr>맑은 고딕</vt:lpstr>
      <vt:lpstr>Arial</vt:lpstr>
      <vt:lpstr>Wingdings</vt:lpstr>
      <vt:lpstr>Office 테마</vt:lpstr>
      <vt:lpstr>비트맵 이미지</vt:lpstr>
      <vt:lpstr>리눅스활용실습</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감사합니다.</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리눅스 발표</dc:title>
  <dc:creator>성 민규</dc:creator>
  <cp:lastModifiedBy>박 가흔</cp:lastModifiedBy>
  <cp:revision>209</cp:revision>
  <dcterms:created xsi:type="dcterms:W3CDTF">2022-05-14T04:34:37Z</dcterms:created>
  <dcterms:modified xsi:type="dcterms:W3CDTF">2022-07-03T07:58:27Z</dcterms:modified>
</cp:coreProperties>
</file>