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7B14B-89A9-1343-B46F-7C68C94D8282}" type="doc">
      <dgm:prSet loTypeId="urn:microsoft.com/office/officeart/2005/8/layout/cycle8" loCatId="" qsTypeId="urn:microsoft.com/office/officeart/2005/8/quickstyle/simple4" qsCatId="simple" csTypeId="urn:microsoft.com/office/officeart/2005/8/colors/colorful1" csCatId="colorful" phldr="1"/>
      <dgm:spPr/>
    </dgm:pt>
    <dgm:pt modelId="{0F871BBC-C2EF-D148-9E8B-937F5190C553}">
      <dgm:prSet phldrT="[Text]"/>
      <dgm:spPr/>
      <dgm:t>
        <a:bodyPr/>
        <a:lstStyle/>
        <a:p>
          <a:r>
            <a:rPr lang="en-US" b="1" dirty="0" smtClean="0">
              <a:latin typeface="Hack Regular Nerd Font Complete"/>
              <a:cs typeface="Hack Regular Nerd Font Complete"/>
            </a:rPr>
            <a:t>Prepare</a:t>
          </a:r>
          <a:endParaRPr lang="en-US" b="1" dirty="0">
            <a:latin typeface="Hack Regular Nerd Font Complete"/>
            <a:cs typeface="Hack Regular Nerd Font Complete"/>
          </a:endParaRPr>
        </a:p>
      </dgm:t>
    </dgm:pt>
    <dgm:pt modelId="{A80EA9E9-2DDF-5A43-9892-818CAFEAD4A1}" type="parTrans" cxnId="{157F80F3-1000-E146-B487-783749855C0A}">
      <dgm:prSet/>
      <dgm:spPr/>
      <dgm:t>
        <a:bodyPr/>
        <a:lstStyle/>
        <a:p>
          <a:endParaRPr lang="en-US"/>
        </a:p>
      </dgm:t>
    </dgm:pt>
    <dgm:pt modelId="{85B25657-06A7-0C4C-A37E-EEFB2168C98D}" type="sibTrans" cxnId="{157F80F3-1000-E146-B487-783749855C0A}">
      <dgm:prSet/>
      <dgm:spPr/>
      <dgm:t>
        <a:bodyPr/>
        <a:lstStyle/>
        <a:p>
          <a:endParaRPr lang="en-US"/>
        </a:p>
      </dgm:t>
    </dgm:pt>
    <dgm:pt modelId="{54294E9C-642A-7E49-A014-C12B3F7F62E2}">
      <dgm:prSet phldrT="[Text]"/>
      <dgm:spPr/>
      <dgm:t>
        <a:bodyPr/>
        <a:lstStyle/>
        <a:p>
          <a:r>
            <a:rPr lang="en-US" b="1" dirty="0" smtClean="0">
              <a:latin typeface="Hack Regular Nerd Font Complete"/>
              <a:cs typeface="Hack Regular Nerd Font Complete"/>
            </a:rPr>
            <a:t>Work</a:t>
          </a:r>
          <a:endParaRPr lang="en-US" b="1" dirty="0">
            <a:latin typeface="Hack Regular Nerd Font Complete"/>
            <a:cs typeface="Hack Regular Nerd Font Complete"/>
          </a:endParaRPr>
        </a:p>
      </dgm:t>
    </dgm:pt>
    <dgm:pt modelId="{8F7FCDA0-4328-F54C-B675-ECD137C3D1EF}" type="parTrans" cxnId="{12FA462D-542F-C04C-8775-1E1BF68D30A4}">
      <dgm:prSet/>
      <dgm:spPr/>
      <dgm:t>
        <a:bodyPr/>
        <a:lstStyle/>
        <a:p>
          <a:endParaRPr lang="en-US"/>
        </a:p>
      </dgm:t>
    </dgm:pt>
    <dgm:pt modelId="{3802306C-1625-6646-83BE-6A9D2522449D}" type="sibTrans" cxnId="{12FA462D-542F-C04C-8775-1E1BF68D30A4}">
      <dgm:prSet/>
      <dgm:spPr/>
      <dgm:t>
        <a:bodyPr/>
        <a:lstStyle/>
        <a:p>
          <a:endParaRPr lang="en-US"/>
        </a:p>
      </dgm:t>
    </dgm:pt>
    <dgm:pt modelId="{A3CA5034-B462-2840-939B-BCD5AEE48528}">
      <dgm:prSet phldrT="[Text]"/>
      <dgm:spPr/>
      <dgm:t>
        <a:bodyPr/>
        <a:lstStyle/>
        <a:p>
          <a:r>
            <a:rPr lang="en-US" b="1" dirty="0" smtClean="0">
              <a:latin typeface="Hack Regular Nerd Font Complete"/>
              <a:cs typeface="Hack Regular Nerd Font Complete"/>
            </a:rPr>
            <a:t>Cleanup</a:t>
          </a:r>
          <a:endParaRPr lang="en-US" b="1" dirty="0">
            <a:latin typeface="Hack Regular Nerd Font Complete"/>
            <a:cs typeface="Hack Regular Nerd Font Complete"/>
          </a:endParaRPr>
        </a:p>
      </dgm:t>
    </dgm:pt>
    <dgm:pt modelId="{88F53E01-2D12-1042-825E-69849B8FCE4F}" type="parTrans" cxnId="{DEC1540F-62A1-6E42-AC75-374A26BDD22C}">
      <dgm:prSet/>
      <dgm:spPr/>
      <dgm:t>
        <a:bodyPr/>
        <a:lstStyle/>
        <a:p>
          <a:endParaRPr lang="en-US"/>
        </a:p>
      </dgm:t>
    </dgm:pt>
    <dgm:pt modelId="{F0949F75-060E-9640-8A93-E10893A5AC9B}" type="sibTrans" cxnId="{DEC1540F-62A1-6E42-AC75-374A26BDD22C}">
      <dgm:prSet/>
      <dgm:spPr/>
      <dgm:t>
        <a:bodyPr/>
        <a:lstStyle/>
        <a:p>
          <a:endParaRPr lang="en-US"/>
        </a:p>
      </dgm:t>
    </dgm:pt>
    <dgm:pt modelId="{F1DCDA5D-CD2B-AD42-81AA-A2C0A3BAC7A8}" type="pres">
      <dgm:prSet presAssocID="{4B27B14B-89A9-1343-B46F-7C68C94D8282}" presName="compositeShape" presStyleCnt="0">
        <dgm:presLayoutVars>
          <dgm:chMax val="7"/>
          <dgm:dir/>
          <dgm:resizeHandles val="exact"/>
        </dgm:presLayoutVars>
      </dgm:prSet>
      <dgm:spPr/>
    </dgm:pt>
    <dgm:pt modelId="{8C3603FA-C989-7C45-BA9A-80E0A6F65A2F}" type="pres">
      <dgm:prSet presAssocID="{4B27B14B-89A9-1343-B46F-7C68C94D8282}" presName="wedge1" presStyleLbl="node1" presStyleIdx="0" presStyleCnt="3"/>
      <dgm:spPr/>
      <dgm:t>
        <a:bodyPr/>
        <a:lstStyle/>
        <a:p>
          <a:endParaRPr lang="en-US"/>
        </a:p>
      </dgm:t>
    </dgm:pt>
    <dgm:pt modelId="{CB37FCE9-7E93-A04F-A95F-4CB05F10CBA7}" type="pres">
      <dgm:prSet presAssocID="{4B27B14B-89A9-1343-B46F-7C68C94D8282}" presName="dummy1a" presStyleCnt="0"/>
      <dgm:spPr/>
    </dgm:pt>
    <dgm:pt modelId="{2046ECFE-686E-5E44-BA57-DB3B76D58E72}" type="pres">
      <dgm:prSet presAssocID="{4B27B14B-89A9-1343-B46F-7C68C94D8282}" presName="dummy1b" presStyleCnt="0"/>
      <dgm:spPr/>
    </dgm:pt>
    <dgm:pt modelId="{107C000A-A39B-654A-8E32-6385BAB83ACB}" type="pres">
      <dgm:prSet presAssocID="{4B27B14B-89A9-1343-B46F-7C68C94D828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D874A-83CD-BC44-BC1C-E481E06C2D5C}" type="pres">
      <dgm:prSet presAssocID="{4B27B14B-89A9-1343-B46F-7C68C94D8282}" presName="wedge2" presStyleLbl="node1" presStyleIdx="1" presStyleCnt="3"/>
      <dgm:spPr/>
      <dgm:t>
        <a:bodyPr/>
        <a:lstStyle/>
        <a:p>
          <a:endParaRPr lang="en-US"/>
        </a:p>
      </dgm:t>
    </dgm:pt>
    <dgm:pt modelId="{26264A7D-E494-E04B-9F9F-4DA0EBFEC830}" type="pres">
      <dgm:prSet presAssocID="{4B27B14B-89A9-1343-B46F-7C68C94D8282}" presName="dummy2a" presStyleCnt="0"/>
      <dgm:spPr/>
    </dgm:pt>
    <dgm:pt modelId="{F2390CFD-96AE-A945-A2C1-0C3F2DCEA9D7}" type="pres">
      <dgm:prSet presAssocID="{4B27B14B-89A9-1343-B46F-7C68C94D8282}" presName="dummy2b" presStyleCnt="0"/>
      <dgm:spPr/>
    </dgm:pt>
    <dgm:pt modelId="{4BE564D8-DFB7-254C-B1BC-ADD2ABAD14A8}" type="pres">
      <dgm:prSet presAssocID="{4B27B14B-89A9-1343-B46F-7C68C94D828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B1186-809B-EE43-BBA2-693A6D075065}" type="pres">
      <dgm:prSet presAssocID="{4B27B14B-89A9-1343-B46F-7C68C94D8282}" presName="wedge3" presStyleLbl="node1" presStyleIdx="2" presStyleCnt="3"/>
      <dgm:spPr/>
      <dgm:t>
        <a:bodyPr/>
        <a:lstStyle/>
        <a:p>
          <a:endParaRPr lang="en-US"/>
        </a:p>
      </dgm:t>
    </dgm:pt>
    <dgm:pt modelId="{8412B358-0B01-334F-8CAC-E88EC309D477}" type="pres">
      <dgm:prSet presAssocID="{4B27B14B-89A9-1343-B46F-7C68C94D8282}" presName="dummy3a" presStyleCnt="0"/>
      <dgm:spPr/>
    </dgm:pt>
    <dgm:pt modelId="{792679E7-BF71-504C-91D6-358231E4BEEC}" type="pres">
      <dgm:prSet presAssocID="{4B27B14B-89A9-1343-B46F-7C68C94D8282}" presName="dummy3b" presStyleCnt="0"/>
      <dgm:spPr/>
    </dgm:pt>
    <dgm:pt modelId="{04FD579F-14E8-9545-BA2F-84E7BA943F6B}" type="pres">
      <dgm:prSet presAssocID="{4B27B14B-89A9-1343-B46F-7C68C94D828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7A7-9A72-9843-82D7-C11DBDD454D0}" type="pres">
      <dgm:prSet presAssocID="{85B25657-06A7-0C4C-A37E-EEFB2168C98D}" presName="arrowWedge1" presStyleLbl="fgSibTrans2D1" presStyleIdx="0" presStyleCnt="3"/>
      <dgm:spPr/>
    </dgm:pt>
    <dgm:pt modelId="{A873C992-0388-3F4C-921A-191D21E0A327}" type="pres">
      <dgm:prSet presAssocID="{3802306C-1625-6646-83BE-6A9D2522449D}" presName="arrowWedge2" presStyleLbl="fgSibTrans2D1" presStyleIdx="1" presStyleCnt="3"/>
      <dgm:spPr/>
    </dgm:pt>
    <dgm:pt modelId="{8ED5AA98-391A-AF47-8078-FCC4F710B9B4}" type="pres">
      <dgm:prSet presAssocID="{F0949F75-060E-9640-8A93-E10893A5AC9B}" presName="arrowWedge3" presStyleLbl="fgSibTrans2D1" presStyleIdx="2" presStyleCnt="3"/>
      <dgm:spPr/>
    </dgm:pt>
  </dgm:ptLst>
  <dgm:cxnLst>
    <dgm:cxn modelId="{DEC1540F-62A1-6E42-AC75-374A26BDD22C}" srcId="{4B27B14B-89A9-1343-B46F-7C68C94D8282}" destId="{A3CA5034-B462-2840-939B-BCD5AEE48528}" srcOrd="2" destOrd="0" parTransId="{88F53E01-2D12-1042-825E-69849B8FCE4F}" sibTransId="{F0949F75-060E-9640-8A93-E10893A5AC9B}"/>
    <dgm:cxn modelId="{C080338E-A890-F745-B296-3BC110E1F739}" type="presOf" srcId="{4B27B14B-89A9-1343-B46F-7C68C94D8282}" destId="{F1DCDA5D-CD2B-AD42-81AA-A2C0A3BAC7A8}" srcOrd="0" destOrd="0" presId="urn:microsoft.com/office/officeart/2005/8/layout/cycle8"/>
    <dgm:cxn modelId="{5204B512-B7F1-3E45-9455-FD4B82A6CFE7}" type="presOf" srcId="{A3CA5034-B462-2840-939B-BCD5AEE48528}" destId="{392B1186-809B-EE43-BBA2-693A6D075065}" srcOrd="0" destOrd="0" presId="urn:microsoft.com/office/officeart/2005/8/layout/cycle8"/>
    <dgm:cxn modelId="{102D48E5-F526-0E45-A8E3-9C073D8F6463}" type="presOf" srcId="{A3CA5034-B462-2840-939B-BCD5AEE48528}" destId="{04FD579F-14E8-9545-BA2F-84E7BA943F6B}" srcOrd="1" destOrd="0" presId="urn:microsoft.com/office/officeart/2005/8/layout/cycle8"/>
    <dgm:cxn modelId="{5DD7B5D3-058B-EC46-973E-102208B22CB7}" type="presOf" srcId="{0F871BBC-C2EF-D148-9E8B-937F5190C553}" destId="{8C3603FA-C989-7C45-BA9A-80E0A6F65A2F}" srcOrd="0" destOrd="0" presId="urn:microsoft.com/office/officeart/2005/8/layout/cycle8"/>
    <dgm:cxn modelId="{DDFAF43D-4091-B944-BA13-6DA66F700615}" type="presOf" srcId="{54294E9C-642A-7E49-A014-C12B3F7F62E2}" destId="{4BE564D8-DFB7-254C-B1BC-ADD2ABAD14A8}" srcOrd="1" destOrd="0" presId="urn:microsoft.com/office/officeart/2005/8/layout/cycle8"/>
    <dgm:cxn modelId="{6722DC40-7773-E34B-996E-4B420BD2F527}" type="presOf" srcId="{0F871BBC-C2EF-D148-9E8B-937F5190C553}" destId="{107C000A-A39B-654A-8E32-6385BAB83ACB}" srcOrd="1" destOrd="0" presId="urn:microsoft.com/office/officeart/2005/8/layout/cycle8"/>
    <dgm:cxn modelId="{08948E1A-0716-374E-9E66-95BC07C6C749}" type="presOf" srcId="{54294E9C-642A-7E49-A014-C12B3F7F62E2}" destId="{011D874A-83CD-BC44-BC1C-E481E06C2D5C}" srcOrd="0" destOrd="0" presId="urn:microsoft.com/office/officeart/2005/8/layout/cycle8"/>
    <dgm:cxn modelId="{157F80F3-1000-E146-B487-783749855C0A}" srcId="{4B27B14B-89A9-1343-B46F-7C68C94D8282}" destId="{0F871BBC-C2EF-D148-9E8B-937F5190C553}" srcOrd="0" destOrd="0" parTransId="{A80EA9E9-2DDF-5A43-9892-818CAFEAD4A1}" sibTransId="{85B25657-06A7-0C4C-A37E-EEFB2168C98D}"/>
    <dgm:cxn modelId="{12FA462D-542F-C04C-8775-1E1BF68D30A4}" srcId="{4B27B14B-89A9-1343-B46F-7C68C94D8282}" destId="{54294E9C-642A-7E49-A014-C12B3F7F62E2}" srcOrd="1" destOrd="0" parTransId="{8F7FCDA0-4328-F54C-B675-ECD137C3D1EF}" sibTransId="{3802306C-1625-6646-83BE-6A9D2522449D}"/>
    <dgm:cxn modelId="{CA17D7BC-7E24-644E-858E-361096CA26B5}" type="presParOf" srcId="{F1DCDA5D-CD2B-AD42-81AA-A2C0A3BAC7A8}" destId="{8C3603FA-C989-7C45-BA9A-80E0A6F65A2F}" srcOrd="0" destOrd="0" presId="urn:microsoft.com/office/officeart/2005/8/layout/cycle8"/>
    <dgm:cxn modelId="{61AF44AE-809D-FA48-B750-ACF8A606E98C}" type="presParOf" srcId="{F1DCDA5D-CD2B-AD42-81AA-A2C0A3BAC7A8}" destId="{CB37FCE9-7E93-A04F-A95F-4CB05F10CBA7}" srcOrd="1" destOrd="0" presId="urn:microsoft.com/office/officeart/2005/8/layout/cycle8"/>
    <dgm:cxn modelId="{01CADD96-0F8B-EC4D-96B2-A4D12D9A8FDF}" type="presParOf" srcId="{F1DCDA5D-CD2B-AD42-81AA-A2C0A3BAC7A8}" destId="{2046ECFE-686E-5E44-BA57-DB3B76D58E72}" srcOrd="2" destOrd="0" presId="urn:microsoft.com/office/officeart/2005/8/layout/cycle8"/>
    <dgm:cxn modelId="{7467DC10-BB20-F543-8831-A9791C68D1E2}" type="presParOf" srcId="{F1DCDA5D-CD2B-AD42-81AA-A2C0A3BAC7A8}" destId="{107C000A-A39B-654A-8E32-6385BAB83ACB}" srcOrd="3" destOrd="0" presId="urn:microsoft.com/office/officeart/2005/8/layout/cycle8"/>
    <dgm:cxn modelId="{065E135B-B3B5-114A-827C-4CFFD3AA7908}" type="presParOf" srcId="{F1DCDA5D-CD2B-AD42-81AA-A2C0A3BAC7A8}" destId="{011D874A-83CD-BC44-BC1C-E481E06C2D5C}" srcOrd="4" destOrd="0" presId="urn:microsoft.com/office/officeart/2005/8/layout/cycle8"/>
    <dgm:cxn modelId="{9252467B-ACDC-ED49-891F-218AE1CB5417}" type="presParOf" srcId="{F1DCDA5D-CD2B-AD42-81AA-A2C0A3BAC7A8}" destId="{26264A7D-E494-E04B-9F9F-4DA0EBFEC830}" srcOrd="5" destOrd="0" presId="urn:microsoft.com/office/officeart/2005/8/layout/cycle8"/>
    <dgm:cxn modelId="{10608FFE-7BBB-6341-B346-991170FCE1A3}" type="presParOf" srcId="{F1DCDA5D-CD2B-AD42-81AA-A2C0A3BAC7A8}" destId="{F2390CFD-96AE-A945-A2C1-0C3F2DCEA9D7}" srcOrd="6" destOrd="0" presId="urn:microsoft.com/office/officeart/2005/8/layout/cycle8"/>
    <dgm:cxn modelId="{D6EAB468-EA4A-8F4C-B230-282FAFE17922}" type="presParOf" srcId="{F1DCDA5D-CD2B-AD42-81AA-A2C0A3BAC7A8}" destId="{4BE564D8-DFB7-254C-B1BC-ADD2ABAD14A8}" srcOrd="7" destOrd="0" presId="urn:microsoft.com/office/officeart/2005/8/layout/cycle8"/>
    <dgm:cxn modelId="{A61151C1-2ADF-C148-AAE2-DB21B182451A}" type="presParOf" srcId="{F1DCDA5D-CD2B-AD42-81AA-A2C0A3BAC7A8}" destId="{392B1186-809B-EE43-BBA2-693A6D075065}" srcOrd="8" destOrd="0" presId="urn:microsoft.com/office/officeart/2005/8/layout/cycle8"/>
    <dgm:cxn modelId="{D09FDE0E-D3F2-2640-A10C-07648AD22E32}" type="presParOf" srcId="{F1DCDA5D-CD2B-AD42-81AA-A2C0A3BAC7A8}" destId="{8412B358-0B01-334F-8CAC-E88EC309D477}" srcOrd="9" destOrd="0" presId="urn:microsoft.com/office/officeart/2005/8/layout/cycle8"/>
    <dgm:cxn modelId="{F156D005-B338-1F41-A196-D01107AC4B8F}" type="presParOf" srcId="{F1DCDA5D-CD2B-AD42-81AA-A2C0A3BAC7A8}" destId="{792679E7-BF71-504C-91D6-358231E4BEEC}" srcOrd="10" destOrd="0" presId="urn:microsoft.com/office/officeart/2005/8/layout/cycle8"/>
    <dgm:cxn modelId="{C1DF00FB-04B9-1E41-B9A0-8A8619FAAAEB}" type="presParOf" srcId="{F1DCDA5D-CD2B-AD42-81AA-A2C0A3BAC7A8}" destId="{04FD579F-14E8-9545-BA2F-84E7BA943F6B}" srcOrd="11" destOrd="0" presId="urn:microsoft.com/office/officeart/2005/8/layout/cycle8"/>
    <dgm:cxn modelId="{4FE02491-E2E0-FD4E-AEDB-48BBAD0AF17C}" type="presParOf" srcId="{F1DCDA5D-CD2B-AD42-81AA-A2C0A3BAC7A8}" destId="{8F1957A7-9A72-9843-82D7-C11DBDD454D0}" srcOrd="12" destOrd="0" presId="urn:microsoft.com/office/officeart/2005/8/layout/cycle8"/>
    <dgm:cxn modelId="{111DAA2E-E34F-E841-8A30-CDA84B16FF65}" type="presParOf" srcId="{F1DCDA5D-CD2B-AD42-81AA-A2C0A3BAC7A8}" destId="{A873C992-0388-3F4C-921A-191D21E0A327}" srcOrd="13" destOrd="0" presId="urn:microsoft.com/office/officeart/2005/8/layout/cycle8"/>
    <dgm:cxn modelId="{8F360A41-96A4-2942-9DC5-F676E512B13B}" type="presParOf" srcId="{F1DCDA5D-CD2B-AD42-81AA-A2C0A3BAC7A8}" destId="{8ED5AA98-391A-AF47-8078-FCC4F710B9B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603FA-C989-7C45-BA9A-80E0A6F65A2F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Hack Regular Nerd Font Complete"/>
              <a:cs typeface="Hack Regular Nerd Font Complete"/>
            </a:rPr>
            <a:t>Prepare</a:t>
          </a:r>
          <a:endParaRPr lang="en-US" sz="2100" b="1" kern="1200" dirty="0">
            <a:latin typeface="Hack Regular Nerd Font Complete"/>
            <a:cs typeface="Hack Regular Nerd Font Complete"/>
          </a:endParaRPr>
        </a:p>
      </dsp:txBody>
      <dsp:txXfrm>
        <a:off x="3210560" y="987551"/>
        <a:ext cx="1219200" cy="1016000"/>
      </dsp:txXfrm>
    </dsp:sp>
    <dsp:sp modelId="{011D874A-83CD-BC44-BC1C-E481E06C2D5C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Hack Regular Nerd Font Complete"/>
              <a:cs typeface="Hack Regular Nerd Font Complete"/>
            </a:rPr>
            <a:t>Work</a:t>
          </a:r>
          <a:endParaRPr lang="en-US" sz="2100" b="1" kern="1200" dirty="0">
            <a:latin typeface="Hack Regular Nerd Font Complete"/>
            <a:cs typeface="Hack Regular Nerd Font Complete"/>
          </a:endParaRPr>
        </a:p>
      </dsp:txBody>
      <dsp:txXfrm>
        <a:off x="2153920" y="2600960"/>
        <a:ext cx="1828800" cy="894080"/>
      </dsp:txXfrm>
    </dsp:sp>
    <dsp:sp modelId="{392B1186-809B-EE43-BBA2-693A6D075065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Hack Regular Nerd Font Complete"/>
              <a:cs typeface="Hack Regular Nerd Font Complete"/>
            </a:rPr>
            <a:t>Cleanup</a:t>
          </a:r>
          <a:endParaRPr lang="en-US" sz="2100" b="1" kern="1200" dirty="0">
            <a:latin typeface="Hack Regular Nerd Font Complete"/>
            <a:cs typeface="Hack Regular Nerd Font Complete"/>
          </a:endParaRPr>
        </a:p>
      </dsp:txBody>
      <dsp:txXfrm>
        <a:off x="1666240" y="987551"/>
        <a:ext cx="1219200" cy="1016000"/>
      </dsp:txXfrm>
    </dsp:sp>
    <dsp:sp modelId="{8F1957A7-9A72-9843-82D7-C11DBDD454D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73C992-0388-3F4C-921A-191D21E0A327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D5AA98-391A-AF47-8078-FCC4F710B9B4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5236-5804-F14D-8820-1654295AA062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4650-A1A6-8448-B5A8-D22156E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53798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66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8779" y="625136"/>
            <a:ext cx="7215587" cy="7215587"/>
            <a:chOff x="-2537613" y="1417638"/>
            <a:chExt cx="7215587" cy="7215587"/>
          </a:xfrm>
        </p:grpSpPr>
        <p:sp>
          <p:nvSpPr>
            <p:cNvPr id="9" name="Freeform 8"/>
            <p:cNvSpPr/>
            <p:nvPr/>
          </p:nvSpPr>
          <p:spPr>
            <a:xfrm>
              <a:off x="-2140675" y="1815107"/>
              <a:ext cx="6420648" cy="6420648"/>
            </a:xfrm>
            <a:custGeom>
              <a:avLst/>
              <a:gdLst>
                <a:gd name="connsiteX0" fmla="*/ 1900904 w 3801808"/>
                <a:gd name="connsiteY0" fmla="*/ 0 h 3801808"/>
                <a:gd name="connsiteX1" fmla="*/ 3547135 w 3801808"/>
                <a:gd name="connsiteY1" fmla="*/ 950452 h 3801808"/>
                <a:gd name="connsiteX2" fmla="*/ 3547135 w 3801808"/>
                <a:gd name="connsiteY2" fmla="*/ 2851356 h 3801808"/>
                <a:gd name="connsiteX3" fmla="*/ 1900904 w 3801808"/>
                <a:gd name="connsiteY3" fmla="*/ 1900904 h 3801808"/>
                <a:gd name="connsiteX4" fmla="*/ 1900904 w 3801808"/>
                <a:gd name="connsiteY4" fmla="*/ 0 h 380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808" h="3801808">
                  <a:moveTo>
                    <a:pt x="1900904" y="0"/>
                  </a:moveTo>
                  <a:cubicBezTo>
                    <a:pt x="2580032" y="0"/>
                    <a:pt x="3207571" y="362310"/>
                    <a:pt x="3547135" y="950452"/>
                  </a:cubicBezTo>
                  <a:cubicBezTo>
                    <a:pt x="3886699" y="1538594"/>
                    <a:pt x="3886699" y="2263214"/>
                    <a:pt x="3547135" y="2851356"/>
                  </a:cubicBezTo>
                  <a:lnTo>
                    <a:pt x="1900904" y="1900904"/>
                  </a:lnTo>
                  <a:lnTo>
                    <a:pt x="1900904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1744" tIns="843722" rIns="478476" bIns="1902796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cxnSp>
          <p:nvCxnSpPr>
            <p:cNvPr id="24" name="Straight Connector 23"/>
            <p:cNvCxnSpPr>
              <a:stCxn id="9" idx="3"/>
            </p:cNvCxnSpPr>
            <p:nvPr/>
          </p:nvCxnSpPr>
          <p:spPr>
            <a:xfrm flipV="1">
              <a:off x="1069649" y="1989112"/>
              <a:ext cx="1339493" cy="303631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-2537613" y="1417638"/>
              <a:ext cx="7215587" cy="7215587"/>
              <a:chOff x="-2537613" y="1417638"/>
              <a:chExt cx="7215587" cy="7215587"/>
            </a:xfrm>
          </p:grpSpPr>
          <p:cxnSp>
            <p:nvCxnSpPr>
              <p:cNvPr id="21" name="Straight Connector 20"/>
              <p:cNvCxnSpPr>
                <a:stCxn id="9" idx="3"/>
              </p:cNvCxnSpPr>
              <p:nvPr/>
            </p:nvCxnSpPr>
            <p:spPr>
              <a:xfrm flipV="1">
                <a:off x="1069649" y="2940848"/>
                <a:ext cx="2520633" cy="20845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9" idx="3"/>
              </p:cNvCxnSpPr>
              <p:nvPr/>
            </p:nvCxnSpPr>
            <p:spPr>
              <a:xfrm flipV="1">
                <a:off x="1069649" y="4155656"/>
                <a:ext cx="3210324" cy="869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153689" y="4997415"/>
                <a:ext cx="3244395" cy="446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ircular Arrow 11"/>
              <p:cNvSpPr/>
              <p:nvPr/>
            </p:nvSpPr>
            <p:spPr>
              <a:xfrm>
                <a:off x="-2537613" y="1417638"/>
                <a:ext cx="7215587" cy="7215587"/>
              </a:xfrm>
              <a:prstGeom prst="circularArrow">
                <a:avLst>
                  <a:gd name="adj1" fmla="val 5085"/>
                  <a:gd name="adj2" fmla="val 327528"/>
                  <a:gd name="adj3" fmla="val 1472472"/>
                  <a:gd name="adj4" fmla="val 16199432"/>
                  <a:gd name="adj5" fmla="val 5932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7682361">
                <a:off x="519720" y="3198649"/>
                <a:ext cx="226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Hack Regular Nerd Font Complete"/>
                    <a:cs typeface="Hack Regular Nerd Font Complete"/>
                  </a:rPr>
                  <a:t>r</a:t>
                </a:r>
                <a:r>
                  <a:rPr lang="en-US" dirty="0" err="1" smtClean="0">
                    <a:latin typeface="Hack Regular Nerd Font Complete"/>
                    <a:cs typeface="Hack Regular Nerd Font Complete"/>
                  </a:rPr>
                  <a:t>ead_filetables</a:t>
                </a:r>
                <a:endParaRPr lang="en-US" dirty="0">
                  <a:latin typeface="Hack Regular Nerd Font Complete"/>
                  <a:cs typeface="Hack Regular Nerd Font Complete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rot="18941198">
              <a:off x="1009684" y="3522916"/>
              <a:ext cx="254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Hack Regular Nerd Font Complete"/>
                  <a:cs typeface="Hack Regular Nerd Font Complete"/>
                </a:rPr>
                <a:t>modify_filetables</a:t>
              </a:r>
              <a:endParaRPr lang="en-US" dirty="0">
                <a:latin typeface="Hack Regular Nerd Font Complete"/>
                <a:cs typeface="Hack Regular Nerd Font Complet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716932">
              <a:off x="1482200" y="4219244"/>
              <a:ext cx="226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Hack Regular Nerd Font Complete"/>
                  <a:cs typeface="Hack Regular Nerd Font Complete"/>
                </a:rPr>
                <a:t>c</a:t>
              </a:r>
              <a:r>
                <a:rPr lang="en-US" dirty="0" err="1" smtClean="0">
                  <a:latin typeface="Hack Regular Nerd Font Complete"/>
                  <a:cs typeface="Hack Regular Nerd Font Complete"/>
                </a:rPr>
                <a:t>hange_from_env</a:t>
              </a:r>
              <a:endParaRPr lang="en-US" dirty="0">
                <a:latin typeface="Hack Regular Nerd Font Complete"/>
                <a:cs typeface="Hack Regular Nerd Font Complete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409600">
              <a:off x="1679702" y="4852135"/>
              <a:ext cx="2408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Hack Regular Nerd Font Complete"/>
                  <a:cs typeface="Hack Regular Nerd Font Complete"/>
                </a:rPr>
                <a:t>copy_to_exp_tree</a:t>
              </a:r>
              <a:endParaRPr lang="en-US" dirty="0">
                <a:latin typeface="Hack Regular Nerd Font Complete"/>
                <a:cs typeface="Hack Regular Nerd Font Complete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590021">
              <a:off x="1699412" y="5475457"/>
              <a:ext cx="185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Hack Regular Nerd Font Complete"/>
                  <a:cs typeface="Hack Regular Nerd Font Complete"/>
                </a:rPr>
                <a:t>m</a:t>
              </a:r>
              <a:r>
                <a:rPr lang="en-US" dirty="0" err="1" smtClean="0">
                  <a:latin typeface="Hack Regular Nerd Font Complete"/>
                  <a:cs typeface="Hack Regular Nerd Font Complete"/>
                </a:rPr>
                <a:t>odify_files</a:t>
              </a:r>
              <a:endParaRPr lang="en-US" dirty="0">
                <a:latin typeface="Hack Regular Nerd Font Complete"/>
                <a:cs typeface="Hack Regular Nerd Font Complet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5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96757" y="430532"/>
            <a:ext cx="5817889" cy="5817889"/>
            <a:chOff x="1596757" y="430532"/>
            <a:chExt cx="5817889" cy="5817889"/>
          </a:xfrm>
        </p:grpSpPr>
        <p:grpSp>
          <p:nvGrpSpPr>
            <p:cNvPr id="16" name="Group 15"/>
            <p:cNvGrpSpPr/>
            <p:nvPr/>
          </p:nvGrpSpPr>
          <p:grpSpPr>
            <a:xfrm>
              <a:off x="1596757" y="430532"/>
              <a:ext cx="5817889" cy="5817889"/>
              <a:chOff x="2653792" y="1571536"/>
              <a:chExt cx="3836416" cy="383641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865119" y="1783079"/>
                <a:ext cx="3413760" cy="3413760"/>
              </a:xfrm>
              <a:custGeom>
                <a:avLst/>
                <a:gdLst>
                  <a:gd name="connsiteX0" fmla="*/ 3185081 w 3413760"/>
                  <a:gd name="connsiteY0" fmla="*/ 2560320 h 3413760"/>
                  <a:gd name="connsiteX1" fmla="*/ 1706880 w 3413760"/>
                  <a:gd name="connsiteY1" fmla="*/ 3413760 h 3413760"/>
                  <a:gd name="connsiteX2" fmla="*/ 228679 w 3413760"/>
                  <a:gd name="connsiteY2" fmla="*/ 2560320 h 3413760"/>
                  <a:gd name="connsiteX3" fmla="*/ 1706880 w 3413760"/>
                  <a:gd name="connsiteY3" fmla="*/ 1706880 h 3413760"/>
                  <a:gd name="connsiteX4" fmla="*/ 3185081 w 3413760"/>
                  <a:gd name="connsiteY4" fmla="*/ 256032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3185081" y="2560320"/>
                    </a:moveTo>
                    <a:cubicBezTo>
                      <a:pt x="2880176" y="3088431"/>
                      <a:pt x="2316689" y="3413760"/>
                      <a:pt x="1706880" y="3413760"/>
                    </a:cubicBezTo>
                    <a:cubicBezTo>
                      <a:pt x="1097071" y="3413760"/>
                      <a:pt x="533583" y="3088431"/>
                      <a:pt x="228679" y="2560320"/>
                    </a:cubicBezTo>
                    <a:lnTo>
                      <a:pt x="1706880" y="1706880"/>
                    </a:lnTo>
                    <a:lnTo>
                      <a:pt x="3185081" y="256032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9471" tIns="2241551" rIns="798829" bIns="331469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100" b="1" kern="1200" dirty="0">
                  <a:ln>
                    <a:solidFill>
                      <a:schemeClr val="tx1"/>
                    </a:solidFill>
                  </a:ln>
                  <a:latin typeface="Hack Regular Nerd Font Complete"/>
                  <a:cs typeface="Hack Regular Nerd Font Complete"/>
                </a:endParaRPr>
              </a:p>
            </p:txBody>
          </p:sp>
          <p:cxnSp>
            <p:nvCxnSpPr>
              <p:cNvPr id="11" name="Straight Connector 10"/>
              <p:cNvCxnSpPr>
                <a:stCxn id="4" idx="3"/>
              </p:cNvCxnSpPr>
              <p:nvPr/>
            </p:nvCxnSpPr>
            <p:spPr>
              <a:xfrm flipH="1">
                <a:off x="4005898" y="3489959"/>
                <a:ext cx="566101" cy="163690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4" idx="3"/>
              </p:cNvCxnSpPr>
              <p:nvPr/>
            </p:nvCxnSpPr>
            <p:spPr>
              <a:xfrm>
                <a:off x="4571999" y="3489959"/>
                <a:ext cx="703835" cy="163690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ircular Arrow 7"/>
              <p:cNvSpPr/>
              <p:nvPr/>
            </p:nvSpPr>
            <p:spPr>
              <a:xfrm>
                <a:off x="2653792" y="1571536"/>
                <a:ext cx="3836416" cy="3836416"/>
              </a:xfrm>
              <a:prstGeom prst="circularArrow">
                <a:avLst>
                  <a:gd name="adj1" fmla="val 5085"/>
                  <a:gd name="adj2" fmla="val 327528"/>
                  <a:gd name="adj3" fmla="val 8671970"/>
                  <a:gd name="adj4" fmla="val 1800502"/>
                  <a:gd name="adj5" fmla="val 5932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5" name="TextBox 14"/>
            <p:cNvSpPr txBox="1"/>
            <p:nvPr/>
          </p:nvSpPr>
          <p:spPr>
            <a:xfrm rot="3557797">
              <a:off x="4627325" y="4312597"/>
              <a:ext cx="157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Hack Regular Nerd Font Complete"/>
                  <a:cs typeface="Hack Regular Nerd Font Complete"/>
                </a:rPr>
                <a:t>c</a:t>
              </a:r>
              <a:r>
                <a:rPr lang="en-US" dirty="0" err="1" smtClean="0">
                  <a:latin typeface="Hack Regular Nerd Font Complete"/>
                  <a:cs typeface="Hack Regular Nerd Font Complete"/>
                </a:rPr>
                <a:t>opy_files</a:t>
              </a:r>
              <a:endParaRPr lang="en-US" dirty="0">
                <a:latin typeface="Hack Regular Nerd Font Complete"/>
                <a:cs typeface="Hack Regular Nerd Font Complete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3635558" y="4581507"/>
              <a:ext cx="185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Hack Regular Nerd Font Complete"/>
                  <a:cs typeface="Hack Regular Nerd Font Complete"/>
                </a:rPr>
                <a:t>modify_files</a:t>
              </a:r>
              <a:endParaRPr lang="en-US" dirty="0">
                <a:latin typeface="Hack Regular Nerd Font Complete"/>
                <a:cs typeface="Hack Regular Nerd Font Complete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7923392">
              <a:off x="2690160" y="4365731"/>
              <a:ext cx="1914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Hack Regular Nerd Font Complete"/>
                  <a:cs typeface="Hack Regular Nerd Font Complete"/>
                </a:rPr>
                <a:t>Modify_namelists</a:t>
              </a:r>
              <a:endParaRPr lang="en-US" sz="1400" dirty="0">
                <a:latin typeface="Hack Regular Nerd Font Complete"/>
                <a:cs typeface="Hack Regular Nerd Font Complet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68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83203" y="1449831"/>
            <a:ext cx="3836416" cy="3836416"/>
            <a:chOff x="2583203" y="1449831"/>
            <a:chExt cx="3836416" cy="3836416"/>
          </a:xfrm>
        </p:grpSpPr>
        <p:sp>
          <p:nvSpPr>
            <p:cNvPr id="5" name="Freeform 4"/>
            <p:cNvSpPr/>
            <p:nvPr/>
          </p:nvSpPr>
          <p:spPr>
            <a:xfrm>
              <a:off x="2794812" y="1661159"/>
              <a:ext cx="3413760" cy="3413760"/>
            </a:xfrm>
            <a:custGeom>
              <a:avLst/>
              <a:gdLst>
                <a:gd name="connsiteX0" fmla="*/ 228679 w 3413760"/>
                <a:gd name="connsiteY0" fmla="*/ 2560320 h 3413760"/>
                <a:gd name="connsiteX1" fmla="*/ 228679 w 3413760"/>
                <a:gd name="connsiteY1" fmla="*/ 853440 h 3413760"/>
                <a:gd name="connsiteX2" fmla="*/ 1706880 w 3413760"/>
                <a:gd name="connsiteY2" fmla="*/ 0 h 3413760"/>
                <a:gd name="connsiteX3" fmla="*/ 1706880 w 3413760"/>
                <a:gd name="connsiteY3" fmla="*/ 1706880 h 3413760"/>
                <a:gd name="connsiteX4" fmla="*/ 228679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228679" y="2560320"/>
                  </a:moveTo>
                  <a:cubicBezTo>
                    <a:pt x="-76226" y="2032209"/>
                    <a:pt x="-76226" y="1381551"/>
                    <a:pt x="228679" y="853440"/>
                  </a:cubicBezTo>
                  <a:cubicBezTo>
                    <a:pt x="533584" y="325329"/>
                    <a:pt x="1097071" y="0"/>
                    <a:pt x="1706880" y="0"/>
                  </a:cubicBezTo>
                  <a:lnTo>
                    <a:pt x="1706880" y="1706880"/>
                  </a:lnTo>
                  <a:lnTo>
                    <a:pt x="228679" y="2560320"/>
                  </a:lnTo>
                  <a:close/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2097" tIns="750062" rIns="1825803" bIns="170103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>
                  <a:solidFill>
                    <a:schemeClr val="tx1"/>
                  </a:solidFill>
                  <a:latin typeface="Hack Regular Nerd Font Complete"/>
                  <a:cs typeface="Hack Regular Nerd Font Complete"/>
                </a:rPr>
                <a:t>c</a:t>
              </a:r>
              <a:r>
                <a:rPr lang="en-US" sz="1400" b="1" dirty="0" err="1" smtClean="0">
                  <a:solidFill>
                    <a:schemeClr val="tx1"/>
                  </a:solidFill>
                  <a:latin typeface="Hack Regular Nerd Font Complete"/>
                  <a:cs typeface="Hack Regular Nerd Font Complete"/>
                </a:rPr>
                <a:t>opy_files</a:t>
              </a:r>
              <a:endParaRPr lang="en-US" sz="1400" b="1" kern="1200" dirty="0">
                <a:solidFill>
                  <a:schemeClr val="tx1"/>
                </a:solidFill>
                <a:latin typeface="Hack Regular Nerd Font Complete"/>
                <a:cs typeface="Hack Regular Nerd Font Complete"/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>
              <a:off x="2583203" y="1449831"/>
              <a:ext cx="3836416" cy="3836416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301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7587</TotalTime>
  <Words>12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Gierz</dc:creator>
  <cp:lastModifiedBy>Paul Gierz</cp:lastModifiedBy>
  <cp:revision>8</cp:revision>
  <dcterms:created xsi:type="dcterms:W3CDTF">2018-12-23T17:33:44Z</dcterms:created>
  <dcterms:modified xsi:type="dcterms:W3CDTF">2019-01-06T19:10:42Z</dcterms:modified>
</cp:coreProperties>
</file>