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4AA7-E1BE-4082-AA59-C696F6AE2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25E5B-C55C-41E8-A17D-5F470A1A7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6506D-8E99-4211-9684-F73E6080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C4F5-4E0B-4DB3-8FB2-619D10B3B47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837BB-AE5C-4832-BCCC-5FC880AE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D7590-F0BC-49AD-8F71-8331E91D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79CF-6F54-4F0E-9ABE-DA8DB4DB8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1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6B450-A059-47A7-86DC-FD6A2BFF9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16D77-578B-4B41-892C-BD3F313F5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E0580-BD90-4B03-98BD-3CFD2B3D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C4F5-4E0B-4DB3-8FB2-619D10B3B47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5CFF5-9C3D-4ADB-8A1C-E04576BF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3A99C-F3D3-48F5-A698-C23D3BD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79CF-6F54-4F0E-9ABE-DA8DB4DB8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3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A63D1F-66C3-46D3-98B9-12BECAEDD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7BBAC-98E3-4A9A-B7B1-956F63E18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56523-9307-447A-9661-8002F862F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C4F5-4E0B-4DB3-8FB2-619D10B3B47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0E538-6108-48E5-87EF-0DE368BD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F12B9-9E73-4FF7-8917-26B13D62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79CF-6F54-4F0E-9ABE-DA8DB4DB8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8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DD11-0C5D-40C5-93A4-FFA7EED6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09D46-4CCB-488A-B569-FA1C4D19B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2B7F3-02FC-4313-8B82-DC37153E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C4F5-4E0B-4DB3-8FB2-619D10B3B47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B58FE-96F0-4967-ADAC-3D1C1CE2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400F2-57AD-4312-B0BF-772D3193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79CF-6F54-4F0E-9ABE-DA8DB4DB8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1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EBE6-FD44-45FF-B3D8-E26901703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5CB99-FFE8-4831-A149-57A022D3D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49CD6-55A5-491C-88AC-15290E42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C4F5-4E0B-4DB3-8FB2-619D10B3B47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EC823-2E42-42FF-9C40-3F4C076F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8B1F0-1E41-41BE-94AB-34523C83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79CF-6F54-4F0E-9ABE-DA8DB4DB8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4C94-F36B-4FF2-A346-587EF73FE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B26D1-A07A-4DFE-9998-60456703D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C3BDC-4501-48F0-BC5F-8F9BA39DC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6A719-B271-470F-9B68-9374E40AD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C4F5-4E0B-4DB3-8FB2-619D10B3B47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2964C-266F-47BF-AD07-AE164C191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3F72C-21AF-49EC-9B90-2177BF58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79CF-6F54-4F0E-9ABE-DA8DB4DB8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6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A07C-B88D-4B2D-B09A-D2035854D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B9B53-8C62-4B88-A0DC-16F9209BC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14965-EC53-4A6A-9526-4D210769D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9AEAEC-2173-4226-8821-065B020DD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73FA1-523C-4DB6-80C8-3AFBC923D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45A3E-D18F-4802-B6B8-9DBF2858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C4F5-4E0B-4DB3-8FB2-619D10B3B47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93A3AB-67CB-4260-AAF8-77C7FDF9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0B285-F1B2-4633-BCA2-944EEA0E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79CF-6F54-4F0E-9ABE-DA8DB4DB8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9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74799-6016-42CA-A0F8-D87C7471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EB3A87-B2C9-4E5F-A8E7-0AC94C83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C4F5-4E0B-4DB3-8FB2-619D10B3B47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455B1-D719-4B9D-A3F7-373610C9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0AE56-DD32-4131-84CC-732252B3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79CF-6F54-4F0E-9ABE-DA8DB4DB8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9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6B286-40F1-404F-B3FA-01ECC0FF9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C4F5-4E0B-4DB3-8FB2-619D10B3B47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00280-08AF-4655-905B-EDBF7F238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1E667-F7B5-49DF-AC3F-9E85B666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79CF-6F54-4F0E-9ABE-DA8DB4DB8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3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EB63B-F1A0-4C5C-A5DE-FCD221E35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78BB8-8674-4690-86AF-E755DCCCE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7F2E5-5DE6-4B11-94CB-6E3EF4C47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13CB2-861D-42CD-9E9D-31829F20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C4F5-4E0B-4DB3-8FB2-619D10B3B47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AA3E3-6CAB-4E7D-A02B-B615BD202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8818B-C912-4B2A-9BCB-F2F8292A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79CF-6F54-4F0E-9ABE-DA8DB4DB8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3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271D-8973-45C1-881F-032C763F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D3C45D-47F6-4EA0-8217-7B6813C0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2B223-5FC4-4908-9768-2A5AA2B88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4650B-5722-4EA9-B421-7DAFEFFB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C4F5-4E0B-4DB3-8FB2-619D10B3B47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FF4F7-13E9-49E0-8275-2F675088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A6DA0-FCC6-4498-AE5C-F839CEB2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79CF-6F54-4F0E-9ABE-DA8DB4DB8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E1C10-A5C4-40BC-83BD-9D203959D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70B7C-DF19-4ABC-B890-17B831C1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BCFFC-BD03-4B42-A4F8-739FB6179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0C4F5-4E0B-4DB3-8FB2-619D10B3B476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F2DA9-FCAC-41B5-B4ED-4A4DAA68A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21830-B548-46D1-8309-FC3E3C96B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379CF-6F54-4F0E-9ABE-DA8DB4DB8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4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AF17-F30F-4368-BA3B-638AB7ED6D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Language Proof and Logic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BA761-9720-4DAD-8F5B-B97004BB08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Prabdeep Gill</a:t>
            </a:r>
          </a:p>
        </p:txBody>
      </p:sp>
    </p:spTree>
    <p:extLst>
      <p:ext uri="{BB962C8B-B14F-4D97-AF65-F5344CB8AC3E}">
        <p14:creationId xmlns:p14="http://schemas.microsoft.com/office/powerpoint/2010/main" val="60470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95EBF-6639-4A63-B76A-8457B8CC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 (Atomic Sentences)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04FF8-A25E-41CE-88D5-85C8CA03D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Atomic sentences correspond to the most simple sentences of English, sentences consisting of some names connected by a predicate.</a:t>
            </a:r>
          </a:p>
          <a:p>
            <a:r>
              <a:rPr lang="en-US" dirty="0"/>
              <a:t>In FOL, atomic sentences are formed by combining names and predicates, though the way they are combined is a little different from English.</a:t>
            </a:r>
          </a:p>
          <a:p>
            <a:r>
              <a:rPr lang="en-US" dirty="0"/>
              <a:t>Different versions of FOL have available different names and predicates. </a:t>
            </a:r>
          </a:p>
          <a:p>
            <a:r>
              <a:rPr lang="en-US" dirty="0"/>
              <a:t>We usually use first order language, which can be used to design blocks. (ex. Chessboard)</a:t>
            </a:r>
          </a:p>
        </p:txBody>
      </p:sp>
    </p:spTree>
    <p:extLst>
      <p:ext uri="{BB962C8B-B14F-4D97-AF65-F5344CB8AC3E}">
        <p14:creationId xmlns:p14="http://schemas.microsoft.com/office/powerpoint/2010/main" val="211517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89A6-D29B-4233-9690-A47B77CD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50FC9-D9C0-4AB3-9DC5-8471EAAF2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remember that atomic sentences can be used in two other versions of FOL, the first-order languages of set theory and arithmetic. </a:t>
            </a:r>
          </a:p>
          <a:p>
            <a:r>
              <a:rPr lang="en-US" dirty="0"/>
              <a:t>Predicate symbols are symbols used to express some property of objects or some relation symbols. </a:t>
            </a:r>
          </a:p>
          <a:p>
            <a:r>
              <a:rPr lang="en-US" dirty="0"/>
              <a:t>In FOL, by contrast, we usually view this as a claim involving two “logical subjects”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77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02DA-E86B-406A-9B63-3B634CFF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026C4-DD7C-430E-842F-0B14EA35D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FOL,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Every individual constant must name an (actually existing) object.</a:t>
            </a:r>
          </a:p>
          <a:p>
            <a:pPr lvl="1"/>
            <a:r>
              <a:rPr lang="en-US" dirty="0"/>
              <a:t>No individual constant can name more than one object.</a:t>
            </a:r>
          </a:p>
          <a:p>
            <a:pPr lvl="1"/>
            <a:r>
              <a:rPr lang="en-US" dirty="0"/>
              <a:t>An object can have more than one name, or no name at all</a:t>
            </a:r>
          </a:p>
        </p:txBody>
      </p:sp>
    </p:spTree>
    <p:extLst>
      <p:ext uri="{BB962C8B-B14F-4D97-AF65-F5344CB8AC3E}">
        <p14:creationId xmlns:p14="http://schemas.microsoft.com/office/powerpoint/2010/main" val="224779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889A-8645-420C-81FC-6D83E48AB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53269-5BB9-4F6F-96F6-E389E1DC8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predicate has a fixed number of arguments</a:t>
            </a:r>
          </a:p>
          <a:p>
            <a:r>
              <a:rPr lang="en-US" dirty="0"/>
              <a:t>Example could be Tet(a) (the atomic sentence) and as follows the correct interpretation should follow a is a tetrahedron. Easy right!</a:t>
            </a:r>
          </a:p>
          <a:p>
            <a:r>
              <a:rPr lang="en-US" dirty="0"/>
              <a:t>A determinate property, is a property for which, given any object, there is a definite fact of the matter whether or not the object has the property. </a:t>
            </a:r>
          </a:p>
        </p:txBody>
      </p:sp>
    </p:spTree>
    <p:extLst>
      <p:ext uri="{BB962C8B-B14F-4D97-AF65-F5344CB8AC3E}">
        <p14:creationId xmlns:p14="http://schemas.microsoft.com/office/powerpoint/2010/main" val="209690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CEAC-E5C0-409D-853F-0E5764443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18E6E-1519-4FF7-929D-02AFAAED9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predicate symbol comes with a single, fixed “arity”, a number that tells you how many names it needs to form an atomic sentence.</a:t>
            </a:r>
          </a:p>
          <a:p>
            <a:r>
              <a:rPr lang="en-US" dirty="0"/>
              <a:t>Every predicate is interpreted by the determinate property or relation of the same arity as the predicate. </a:t>
            </a:r>
          </a:p>
        </p:txBody>
      </p:sp>
    </p:spTree>
    <p:extLst>
      <p:ext uri="{BB962C8B-B14F-4D97-AF65-F5344CB8AC3E}">
        <p14:creationId xmlns:p14="http://schemas.microsoft.com/office/powerpoint/2010/main" val="218734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6968-1862-4723-A2AB-37940C38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Infix vs Prefix Notion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76B67-9505-43B4-9A47-B1ED88662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Taller (Claire, max) and Cube(a) are atomic sentences, provided with the name and predicate symbol.</a:t>
            </a:r>
          </a:p>
          <a:p>
            <a:r>
              <a:rPr lang="en-US" dirty="0"/>
              <a:t>In this case of the identity symbol, we put the two required names on either side of the predicate , as in a = b. </a:t>
            </a:r>
          </a:p>
          <a:p>
            <a:r>
              <a:rPr lang="en-US" dirty="0"/>
              <a:t>This is called “infix” notation, since the predicate symbol “=“ appears in between the two arguments.</a:t>
            </a:r>
          </a:p>
          <a:p>
            <a:r>
              <a:rPr lang="en-US" dirty="0"/>
              <a:t>Prefix notation is just the predicate precedes the argument.</a:t>
            </a:r>
          </a:p>
        </p:txBody>
      </p:sp>
    </p:spTree>
    <p:extLst>
      <p:ext uri="{BB962C8B-B14F-4D97-AF65-F5344CB8AC3E}">
        <p14:creationId xmlns:p14="http://schemas.microsoft.com/office/powerpoint/2010/main" val="1433130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CE8E-A8E9-4690-85B0-0770F81A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B51BB-FE14-42E3-A6CC-20B87769F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Atomic sentences are formed by putting a predicate of arity n in front of n names (enclosed in parentheses and separated by a comma)</a:t>
            </a:r>
          </a:p>
          <a:p>
            <a:r>
              <a:rPr lang="en-US" dirty="0"/>
              <a:t>Atomic sentences are built from identity predicates, =, using </a:t>
            </a:r>
            <a:r>
              <a:rPr lang="en-US" dirty="0" err="1"/>
              <a:t>inflix</a:t>
            </a:r>
            <a:r>
              <a:rPr lang="en-US" dirty="0"/>
              <a:t> notation: the argument are placed on either side of the predicate. </a:t>
            </a:r>
          </a:p>
          <a:p>
            <a:r>
              <a:rPr lang="en-US" dirty="0"/>
              <a:t>The order of the names is crucial in forming atomic sentences.</a:t>
            </a:r>
          </a:p>
        </p:txBody>
      </p:sp>
    </p:spTree>
    <p:extLst>
      <p:ext uri="{BB962C8B-B14F-4D97-AF65-F5344CB8AC3E}">
        <p14:creationId xmlns:p14="http://schemas.microsoft.com/office/powerpoint/2010/main" val="3027093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457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Language Proof and Logic </vt:lpstr>
      <vt:lpstr>Chapter 1 (Atomic Sentences)</vt:lpstr>
      <vt:lpstr>Continued</vt:lpstr>
      <vt:lpstr>Remember</vt:lpstr>
      <vt:lpstr>Continued</vt:lpstr>
      <vt:lpstr>Please Remember</vt:lpstr>
      <vt:lpstr>Infix vs Prefix Notion</vt:lpstr>
      <vt:lpstr>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Proof and Logic</dc:title>
  <dc:creator>Prabdeep Gill</dc:creator>
  <cp:lastModifiedBy>Prabdeep Gill</cp:lastModifiedBy>
  <cp:revision>3</cp:revision>
  <dcterms:created xsi:type="dcterms:W3CDTF">2020-01-24T15:03:35Z</dcterms:created>
  <dcterms:modified xsi:type="dcterms:W3CDTF">2020-01-24T15:19:12Z</dcterms:modified>
</cp:coreProperties>
</file>