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FBBD-3041-450F-9513-2E2119CD8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4798D-9DD0-4E86-887B-4558E3949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4DD2-4EEB-465A-84C8-A800CFBC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6F09-2B8B-4FB0-95DD-6A9ADED9409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17A5D-03E3-4C43-A2CD-AD5FB722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EA77-A373-4ECC-97C6-66B8EFAF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7C79-8BE9-456C-972D-ED12A451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138C-4DFE-44EC-93ED-4350714B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4B3A9-4C84-4F7B-A944-74CA67E9F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DE7D-A951-4550-8C12-15C32BDC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6F09-2B8B-4FB0-95DD-6A9ADED9409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04C3-C372-41CD-86C9-2B7F1CB1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C99F6-4E99-440B-A75E-E4C32137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7C79-8BE9-456C-972D-ED12A451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8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69E8C-07B7-437E-85D6-953AEEA2A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E8E64-737E-4137-980F-1C85F457E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EA17-37A9-4478-B3D2-349F4036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6F09-2B8B-4FB0-95DD-6A9ADED9409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0F45F-43CC-4B10-8E7C-A7D2FE2B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DB4D-CFD1-427C-80DC-0D1E274C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7C79-8BE9-456C-972D-ED12A451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3675-4137-4CD8-8FF8-1C39D700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4CA2-49D9-4857-9736-6777D0DB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45B3E-80ED-42B0-8BC2-A6E4B2A2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6F09-2B8B-4FB0-95DD-6A9ADED9409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33D37-E9A9-4ECC-A785-F41B33BF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9346F-2EC9-4963-A01D-D64A2229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7C79-8BE9-456C-972D-ED12A451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3105-8395-41D7-8933-228D7E7F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1CF9-010C-4609-A3C4-223C66BE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DBFE-0DAD-4DC9-BCAD-FB406DB7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6F09-2B8B-4FB0-95DD-6A9ADED9409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DDCD2-3587-43DC-93D4-BE18F87C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6637-39F7-426B-BF4E-827024BC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7C79-8BE9-456C-972D-ED12A451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0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8763-70EA-4DA7-8AE2-245E4A4C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394B-38C3-4AEF-9BA7-B87BA9192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73287-2113-4821-868A-912DE7325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544CE-980D-4C29-AEFA-BB4EF199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6F09-2B8B-4FB0-95DD-6A9ADED9409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B35B0-4905-4511-B64B-D01DA6EB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81192-5A06-44A1-B4E0-DB443650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7C79-8BE9-456C-972D-ED12A451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6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97FB-74BA-42B2-98D2-0F5FDC5E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5C77D-980F-4A56-AF5A-B5722A85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F07F2-3526-41A7-AD1A-65B518E6E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9486F-69A7-49F7-82F1-72E9CCEE6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516EB-6E29-49B7-AD5B-5C09CEF0C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560E3-31EA-4E61-8B24-7F5683E4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6F09-2B8B-4FB0-95DD-6A9ADED9409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59DFD-2E2E-4F46-9423-6B02313E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6D973-8D47-4DC3-947A-6EF0F160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7C79-8BE9-456C-972D-ED12A451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0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9B33-5E7B-412F-A385-E39FE00E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7A22A-8068-48AE-9205-5F65D27A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6F09-2B8B-4FB0-95DD-6A9ADED9409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FF532-CD03-4AB0-8C8D-8DAAA9CC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0D1D7-53B1-4E1B-A6C2-D2A9933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7C79-8BE9-456C-972D-ED12A451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EF692-5B9E-42E2-A0DC-80B8669D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6F09-2B8B-4FB0-95DD-6A9ADED9409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90E05-454F-4A9F-8558-E57D2132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09EDA-0AD6-43AF-9AF9-DA188348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7C79-8BE9-456C-972D-ED12A451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F9B5-73CF-4C15-BE2E-2145C8F9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974C-C887-4C78-9795-53CCA97EE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1CE18-3F50-41CB-A7E9-72AACC7E6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D6EA5-D1B5-4E2F-BC1D-07278B9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6F09-2B8B-4FB0-95DD-6A9ADED9409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279DC-9B1C-443A-AEDB-4550C749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A8F75-5A8D-4A00-80BE-148F157E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7C79-8BE9-456C-972D-ED12A451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5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1DA5-BD91-4B4D-8E67-23673D98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72716-9C9C-46BE-A7DC-11658A964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78C4E-A466-4010-9619-A674B1118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66497-A99C-47BD-ACBC-2A8C5AB3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6F09-2B8B-4FB0-95DD-6A9ADED9409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ACAB7-7FCF-4DDA-89AF-755FA0C7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8159F-5D36-4707-9299-2650821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7C79-8BE9-456C-972D-ED12A451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B32FB-E60C-41D1-9474-85736F7A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C05E-0177-4460-AE37-27A972DDC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0E34-A5D5-42DE-8D19-099C62766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6F09-2B8B-4FB0-95DD-6A9ADED9409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287E-0D32-43C4-BD2C-FFE436B41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F1CD-52D2-41BF-9F54-897EDC65C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7C79-8BE9-456C-972D-ED12A451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B6DC-9748-4BD4-B690-91CD07FE8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Proof and Logic (Part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5B6CE-F0FC-48D5-AF57-821687644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Prabdeep Gill</a:t>
            </a:r>
          </a:p>
        </p:txBody>
      </p:sp>
    </p:spTree>
    <p:extLst>
      <p:ext uri="{BB962C8B-B14F-4D97-AF65-F5344CB8AC3E}">
        <p14:creationId xmlns:p14="http://schemas.microsoft.com/office/powerpoint/2010/main" val="266901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3422-3110-4804-BFC1-C734393A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first-order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7C7A-0BB8-4CDC-B908-49BC1A64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First-order languages differ in the names and predicates they contain, and so in the atomic sentences that can be formed. </a:t>
            </a:r>
          </a:p>
          <a:p>
            <a:r>
              <a:rPr lang="en-US" dirty="0"/>
              <a:t>Ex. Blocks of a language are predefined </a:t>
            </a:r>
          </a:p>
          <a:p>
            <a:r>
              <a:rPr lang="en-US" dirty="0"/>
              <a:t>If you do not have a predefined language you want to decide what names and predicates you need for your translation. Such as introducing a binary predicate.</a:t>
            </a:r>
          </a:p>
          <a:p>
            <a:r>
              <a:rPr lang="en-US" dirty="0"/>
              <a:t>Most flexible: three-place predicate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9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4DE4-159F-47F4-A010-85B79A76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 Here are the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4022-2BB1-47C6-8671-E7C1EBDE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List all of the atomic sentences that can be expressed in the first language. </a:t>
            </a:r>
          </a:p>
          <a:p>
            <a:r>
              <a:rPr lang="en-US" dirty="0"/>
              <a:t>2. How many atomic sentences can be expressed in the second language? (Count all of them)</a:t>
            </a:r>
          </a:p>
          <a:p>
            <a:r>
              <a:rPr lang="en-US" dirty="0"/>
              <a:t>3. How many names and binary predicates would a language like the first need in order to say everything you can say in the second?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C4E4-4527-4BBB-A9A6-270A7EA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DC90-14C3-4D6C-B270-4071D434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Symbols: Some first-order languages have, in addition to names and predicates, other expressions (aka Function Symbols) that can appear in atomic sentences. </a:t>
            </a:r>
          </a:p>
          <a:p>
            <a:r>
              <a:rPr lang="en-US" dirty="0"/>
              <a:t>Allow us to form name-like terms from sentences, complex claims that could not be perspicuously expressed using just names and predicates.</a:t>
            </a:r>
          </a:p>
        </p:txBody>
      </p:sp>
    </p:spTree>
    <p:extLst>
      <p:ext uri="{BB962C8B-B14F-4D97-AF65-F5344CB8AC3E}">
        <p14:creationId xmlns:p14="http://schemas.microsoft.com/office/powerpoint/2010/main" val="116371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7445-F0F9-4C3A-9B70-6A09AAEA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82F3-B7E1-415D-B018-81444EF3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terms are typically formed by putting a function symbol of arity n in front of n terms (simple or complex)</a:t>
            </a:r>
          </a:p>
          <a:p>
            <a:r>
              <a:rPr lang="en-US" dirty="0"/>
              <a:t>Complex terms are used just like names (simple terms) in forcing atomic sentences. </a:t>
            </a:r>
          </a:p>
          <a:p>
            <a:r>
              <a:rPr lang="en-US" dirty="0"/>
              <a:t>In FOL, complex terms are assumed to refer to one and only one subject.</a:t>
            </a:r>
          </a:p>
        </p:txBody>
      </p:sp>
    </p:spTree>
    <p:extLst>
      <p:ext uri="{BB962C8B-B14F-4D97-AF65-F5344CB8AC3E}">
        <p14:creationId xmlns:p14="http://schemas.microsoft.com/office/powerpoint/2010/main" val="95792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264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Language Proof and Logic (Part 2)</vt:lpstr>
      <vt:lpstr>General first-order languages</vt:lpstr>
      <vt:lpstr>How does it work? Here are the steps</vt:lpstr>
      <vt:lpstr>Function Symbols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Proof and Logic (Part 2)</dc:title>
  <dc:creator>Prabdeep Gill</dc:creator>
  <cp:lastModifiedBy>Prabdeep Gill</cp:lastModifiedBy>
  <cp:revision>5</cp:revision>
  <dcterms:created xsi:type="dcterms:W3CDTF">2020-01-24T16:13:21Z</dcterms:created>
  <dcterms:modified xsi:type="dcterms:W3CDTF">2020-01-24T21:14:06Z</dcterms:modified>
</cp:coreProperties>
</file>