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Art and Science of Prompt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Unleashing AI's Potential Through Effective Interaction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Prompt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Prompt engineering is the practice of crafting inputs to AI systems to elicit optimal responses. </a:t>
            </a:r>
          </a:p>
          <a:p/>
          <a:p>
            <a:r>
              <a:t>Key Points:</a:t>
            </a:r>
          </a:p>
          <a:p>
            <a:r>
              <a:t>- Clear and precise instructions yield better results.</a:t>
            </a:r>
          </a:p>
          <a:p>
            <a:r>
              <a:t>- Improves AI output quality and reliability.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Prompt Engineering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Prompt engineering:</a:t>
            </a:r>
          </a:p>
          <a:p>
            <a:r>
              <a:t>- Saves time and reduces iterations.</a:t>
            </a:r>
          </a:p>
          <a:p>
            <a:r>
              <a:t>- Enhances output quality and reliability.</a:t>
            </a:r>
          </a:p>
          <a:p>
            <a:r>
              <a:t>- Adapts AI to various contexts effectively.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for Effective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Be Specific and Clear</a:t>
            </a:r>
          </a:p>
          <a:p>
            <a:r>
              <a:t>2. Use Step-by-Step Instructions</a:t>
            </a:r>
          </a:p>
          <a:p>
            <a:r>
              <a:t>3. Experiment with Few-shot Learning</a:t>
            </a:r>
          </a:p>
          <a:p>
            <a:r>
              <a:t>4. Incorporate Context and Role-based Framing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Content creation and ideation</a:t>
            </a:r>
          </a:p>
          <a:p>
            <a:r>
              <a:t>- Education and personalized training</a:t>
            </a:r>
          </a:p>
          <a:p>
            <a:r>
              <a:t>- Business tasks like drafting reports</a:t>
            </a:r>
          </a:p>
          <a:p>
            <a:r>
              <a:t>- Research and complex problem-solving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Automating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and techniques:</a:t>
            </a:r>
          </a:p>
          <a:p>
            <a:r>
              <a:t>- LangChain for sophisticated workflows</a:t>
            </a:r>
          </a:p>
          <a:p>
            <a:r>
              <a:t>- OpenAI APIs for dynamic optimization</a:t>
            </a:r>
          </a:p>
          <a:p>
            <a:r>
              <a:t>- Customizable prompt libraries for scaling.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advancements will reduce dependency on prompt engineering.</a:t>
            </a:r>
          </a:p>
          <a:p>
            <a:r>
              <a:t>- Human input remains critical for ethical and contextual accuracy.</a:t>
            </a:r>
          </a:p>
          <a:p>
            <a:r>
              <a:t>- Start practicing now for a seamless AI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