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E8B0-3C9B-4D66-9486-697322D7F6F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2221-FDE7-4CE5-8641-189D5749E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41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E8B0-3C9B-4D66-9486-697322D7F6F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2221-FDE7-4CE5-8641-189D5749E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64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E8B0-3C9B-4D66-9486-697322D7F6F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2221-FDE7-4CE5-8641-189D5749E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73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E8B0-3C9B-4D66-9486-697322D7F6F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2221-FDE7-4CE5-8641-189D5749E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37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E8B0-3C9B-4D66-9486-697322D7F6F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2221-FDE7-4CE5-8641-189D5749E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1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E8B0-3C9B-4D66-9486-697322D7F6F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2221-FDE7-4CE5-8641-189D5749E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7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E8B0-3C9B-4D66-9486-697322D7F6F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2221-FDE7-4CE5-8641-189D5749E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2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E8B0-3C9B-4D66-9486-697322D7F6F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2221-FDE7-4CE5-8641-189D5749E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10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E8B0-3C9B-4D66-9486-697322D7F6F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2221-FDE7-4CE5-8641-189D5749E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98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E8B0-3C9B-4D66-9486-697322D7F6F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2221-FDE7-4CE5-8641-189D5749E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71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E8B0-3C9B-4D66-9486-697322D7F6F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D2221-FDE7-4CE5-8641-189D5749E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55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E8B0-3C9B-4D66-9486-697322D7F6F1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D2221-FDE7-4CE5-8641-189D5749E6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66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f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003" y="81532"/>
            <a:ext cx="11938475" cy="797103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프로젝트명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농수축산물</a:t>
            </a:r>
            <a:r>
              <a:rPr lang="ko-KR" altLang="en-US" sz="2400" dirty="0" smtClean="0"/>
              <a:t> 물가 정보 시스템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304" y="1042587"/>
            <a:ext cx="2681956" cy="16501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468" y="3803726"/>
            <a:ext cx="2996099" cy="1974702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3218517" y="2692726"/>
            <a:ext cx="0" cy="9237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4716567" y="2021393"/>
            <a:ext cx="14627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709" y="1163238"/>
            <a:ext cx="3713352" cy="194951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134" y="3827447"/>
            <a:ext cx="4164650" cy="2342616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H="1" flipV="1">
            <a:off x="8806439" y="3272750"/>
            <a:ext cx="12821" cy="6875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920953" y="2343018"/>
            <a:ext cx="14627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732378" y="6170063"/>
            <a:ext cx="3459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202039529</a:t>
            </a:r>
            <a:r>
              <a:rPr lang="ko-KR" altLang="en-US" sz="3200" dirty="0" smtClean="0"/>
              <a:t>이재웅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7245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2661" y="159798"/>
            <a:ext cx="2674121" cy="797103"/>
          </a:xfrm>
        </p:spPr>
        <p:txBody>
          <a:bodyPr>
            <a:normAutofit/>
          </a:bodyPr>
          <a:lstStyle/>
          <a:p>
            <a:pPr algn="ctr"/>
            <a:r>
              <a:rPr lang="ko-KR" altLang="en-US" sz="2400" dirty="0"/>
              <a:t>사용한</a:t>
            </a:r>
            <a:r>
              <a:rPr lang="ko-KR" altLang="en-US" sz="2400" dirty="0" smtClean="0"/>
              <a:t> 화면</a:t>
            </a:r>
            <a:endParaRPr lang="ko-KR" altLang="en-US" sz="2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62" y="1141237"/>
            <a:ext cx="1759522" cy="149653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61" y="2637775"/>
            <a:ext cx="1759522" cy="158849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61" y="4226269"/>
            <a:ext cx="1759522" cy="159890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183" y="1141237"/>
            <a:ext cx="1803337" cy="149653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183" y="2637774"/>
            <a:ext cx="1803338" cy="158849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183" y="4226269"/>
            <a:ext cx="1803338" cy="159890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520" y="1141237"/>
            <a:ext cx="1711515" cy="149653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521" y="2637773"/>
            <a:ext cx="1711514" cy="158849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520" y="4226269"/>
            <a:ext cx="1711515" cy="159890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035" y="1141237"/>
            <a:ext cx="1913998" cy="149653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035" y="2637772"/>
            <a:ext cx="1913998" cy="158849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033" y="4226268"/>
            <a:ext cx="1913999" cy="159890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033" y="1141237"/>
            <a:ext cx="1803337" cy="149653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032" y="2637771"/>
            <a:ext cx="1803337" cy="158849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032" y="4226268"/>
            <a:ext cx="1803338" cy="158849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369" y="4226265"/>
            <a:ext cx="1913997" cy="1588498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369" y="1141237"/>
            <a:ext cx="1913997" cy="149653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369" y="2634378"/>
            <a:ext cx="1913997" cy="159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8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61" y="243064"/>
            <a:ext cx="3948300" cy="2270957"/>
          </a:xfrm>
          <a:prstGeom prst="rect">
            <a:avLst/>
          </a:prstGeom>
        </p:spPr>
      </p:pic>
      <p:cxnSp>
        <p:nvCxnSpPr>
          <p:cNvPr id="3" name="직선 화살표 연결선 2"/>
          <p:cNvCxnSpPr/>
          <p:nvPr/>
        </p:nvCxnSpPr>
        <p:spPr>
          <a:xfrm flipV="1">
            <a:off x="3515557" y="1100831"/>
            <a:ext cx="4286330" cy="4172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887" y="0"/>
            <a:ext cx="4390113" cy="50280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167" y="4077177"/>
            <a:ext cx="4605543" cy="278082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920753" y="1411550"/>
            <a:ext cx="594804" cy="4705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62061" y="506027"/>
            <a:ext cx="3948300" cy="200799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3284738" y="2528328"/>
            <a:ext cx="35511" cy="15488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218154" y="5073116"/>
            <a:ext cx="2525697" cy="7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200006" y="506026"/>
            <a:ext cx="3918013" cy="41725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27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" r="830"/>
          <a:stretch/>
        </p:blipFill>
        <p:spPr>
          <a:xfrm>
            <a:off x="0" y="0"/>
            <a:ext cx="3603959" cy="23872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6975"/>
            <a:ext cx="6378493" cy="2591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677" y="14397"/>
            <a:ext cx="5578323" cy="4473328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V="1">
            <a:off x="3539821" y="257452"/>
            <a:ext cx="2956264" cy="3639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1189608" y="2210542"/>
            <a:ext cx="17755" cy="19797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86221" y="506028"/>
            <a:ext cx="653600" cy="192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16744" y="2006925"/>
            <a:ext cx="754603" cy="2036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10830" y="4937464"/>
            <a:ext cx="5892316" cy="3980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944795" y="677215"/>
            <a:ext cx="4862506" cy="25365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25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6"/>
          <a:stretch/>
        </p:blipFill>
        <p:spPr>
          <a:xfrm>
            <a:off x="0" y="0"/>
            <a:ext cx="4111660" cy="29910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905" y="658176"/>
            <a:ext cx="4861981" cy="4343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6" y="4044580"/>
            <a:ext cx="9144792" cy="2179509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V="1">
            <a:off x="3905428" y="863125"/>
            <a:ext cx="1341690" cy="122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1640793" y="2469735"/>
            <a:ext cx="47923" cy="14784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92901" y="784876"/>
            <a:ext cx="3712527" cy="16848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5145" y="761316"/>
            <a:ext cx="3748039" cy="2129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272" y="2008913"/>
            <a:ext cx="4709568" cy="1508891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1640793" y="2493295"/>
            <a:ext cx="3379860" cy="2370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640793" y="4725549"/>
            <a:ext cx="8511611" cy="1968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12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757045" cy="286284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529696" y="2324457"/>
            <a:ext cx="794759" cy="2050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673409" y="742061"/>
            <a:ext cx="505628" cy="1979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1846289" y="2529555"/>
            <a:ext cx="8271" cy="8374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3179037" y="841049"/>
            <a:ext cx="36405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3" y="3677038"/>
            <a:ext cx="7323744" cy="304659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107" y="0"/>
            <a:ext cx="5114829" cy="396645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21925" y="4181241"/>
            <a:ext cx="6896992" cy="527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502809" y="542022"/>
            <a:ext cx="4615127" cy="21755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022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97446" cy="21962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9683"/>
            <a:ext cx="5084747" cy="2560542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 flipH="1">
            <a:off x="2409914" y="1249554"/>
            <a:ext cx="108497" cy="18354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87723" y="1034041"/>
            <a:ext cx="683663" cy="2069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1832" y="3854153"/>
            <a:ext cx="4512179" cy="2942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322" y="1554516"/>
            <a:ext cx="5460764" cy="28487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52830" y="1034041"/>
            <a:ext cx="284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품목</a:t>
            </a:r>
            <a:r>
              <a:rPr lang="en-US" altLang="ko-KR" dirty="0" err="1" smtClean="0"/>
              <a:t>db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데이터셋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6913548" y="3520867"/>
            <a:ext cx="35037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845323" y="1845892"/>
            <a:ext cx="3059396" cy="205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12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916" y="5158215"/>
            <a:ext cx="1476498" cy="3237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90" y="3955694"/>
            <a:ext cx="1802762" cy="2675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21" y="6337015"/>
            <a:ext cx="1769778" cy="24386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113" y="3495488"/>
            <a:ext cx="1164428" cy="2703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495" y="3220905"/>
            <a:ext cx="1692642" cy="3099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749" y="5672925"/>
            <a:ext cx="1735101" cy="3051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916" y="6158631"/>
            <a:ext cx="1444232" cy="3127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431" y="5158214"/>
            <a:ext cx="1763420" cy="3237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916" y="5627125"/>
            <a:ext cx="1452178" cy="3509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495" y="3881067"/>
            <a:ext cx="2108792" cy="27458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21" y="5181331"/>
            <a:ext cx="1592632" cy="23941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257" y="1943886"/>
            <a:ext cx="1747874" cy="24148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120" y="1345137"/>
            <a:ext cx="1312564" cy="25554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07" y="1102409"/>
            <a:ext cx="1835076" cy="2723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279" y="1823698"/>
            <a:ext cx="1582889" cy="26147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148" y="1086509"/>
            <a:ext cx="1328855" cy="25845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283" y="5185513"/>
            <a:ext cx="2117100" cy="23523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852" y="2414683"/>
            <a:ext cx="1719260" cy="26015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113" y="2974003"/>
            <a:ext cx="1560015" cy="24690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401247" y="829292"/>
            <a:ext cx="990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354951" y="1464509"/>
            <a:ext cx="28061" cy="2330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87110" y="5043408"/>
            <a:ext cx="1924489" cy="49195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520192" y="5055059"/>
            <a:ext cx="1924489" cy="159689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2305123" y="1979805"/>
            <a:ext cx="667180" cy="18679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524850" y="5043050"/>
            <a:ext cx="2286148" cy="49195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810998" y="5055058"/>
            <a:ext cx="1924489" cy="103891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/>
          <p:nvPr/>
        </p:nvCxnSpPr>
        <p:spPr>
          <a:xfrm flipH="1">
            <a:off x="1383012" y="5586382"/>
            <a:ext cx="6630" cy="50759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2305123" y="1238560"/>
            <a:ext cx="168576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1432371" y="4331105"/>
            <a:ext cx="0" cy="56631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4827575" y="1472909"/>
            <a:ext cx="1800752" cy="47097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4873277" y="2094163"/>
            <a:ext cx="1094152" cy="43755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4628283" y="2185370"/>
            <a:ext cx="1311044" cy="74676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4529165" y="2268767"/>
            <a:ext cx="1369033" cy="124903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7358456" y="3744528"/>
            <a:ext cx="896781" cy="2805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7358456" y="3269091"/>
            <a:ext cx="973693" cy="3559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V="1">
            <a:off x="10511287" y="2268768"/>
            <a:ext cx="564022" cy="152614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654823" y="1648818"/>
            <a:ext cx="1129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문의페이지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8568394" y="3625069"/>
            <a:ext cx="1753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문의리스트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회원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695152" y="4792666"/>
            <a:ext cx="1753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문의리스트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관리자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912577" y="6054419"/>
            <a:ext cx="1129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문의답변</a:t>
            </a:r>
            <a:endParaRPr lang="ko-KR" alt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043089" y="4786529"/>
            <a:ext cx="1340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회원정보조회</a:t>
            </a:r>
            <a:endParaRPr lang="ko-KR" alt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6220950" y="2724652"/>
            <a:ext cx="1129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제철페이지</a:t>
            </a:r>
            <a:endParaRPr lang="ko-KR" altLang="en-US" sz="1400" dirty="0"/>
          </a:p>
        </p:txBody>
      </p:sp>
      <p:cxnSp>
        <p:nvCxnSpPr>
          <p:cNvPr id="100" name="직선 화살표 연결선 99"/>
          <p:cNvCxnSpPr/>
          <p:nvPr/>
        </p:nvCxnSpPr>
        <p:spPr>
          <a:xfrm flipV="1">
            <a:off x="7009644" y="1710197"/>
            <a:ext cx="428699" cy="65183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H="1" flipV="1">
            <a:off x="2333752" y="4301167"/>
            <a:ext cx="938472" cy="69082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 flipH="1" flipV="1">
            <a:off x="2448298" y="4189393"/>
            <a:ext cx="2396877" cy="7831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 flipH="1" flipV="1">
            <a:off x="2481010" y="4062403"/>
            <a:ext cx="4957334" cy="95068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27864" y="3687186"/>
            <a:ext cx="1753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관리자 페이지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35369" y="143693"/>
            <a:ext cx="341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시스템 흐름도</a:t>
            </a:r>
            <a:endParaRPr lang="ko-KR" altLang="en-US" sz="36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785863" y="1080561"/>
            <a:ext cx="1511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품목물가 리스트</a:t>
            </a:r>
            <a:endParaRPr lang="ko-KR" alt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0095137" y="143692"/>
            <a:ext cx="1689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Pr</a:t>
            </a:r>
            <a:r>
              <a:rPr lang="en-US" altLang="ko-KR" dirty="0" smtClean="0"/>
              <a:t> = “</a:t>
            </a:r>
            <a:r>
              <a:rPr lang="ko-KR" altLang="en-US" dirty="0" smtClean="0"/>
              <a:t>품목</a:t>
            </a:r>
            <a:r>
              <a:rPr lang="en-US" altLang="ko-KR" dirty="0" smtClean="0"/>
              <a:t>”</a:t>
            </a:r>
          </a:p>
          <a:p>
            <a:r>
              <a:rPr lang="en-US" altLang="ko-KR" dirty="0" smtClean="0"/>
              <a:t>*</a:t>
            </a:r>
            <a:r>
              <a:rPr lang="en-US" altLang="ko-KR" dirty="0" err="1" smtClean="0"/>
              <a:t>Mem</a:t>
            </a:r>
            <a:r>
              <a:rPr lang="en-US" altLang="ko-KR" dirty="0" smtClean="0"/>
              <a:t> = “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2197596" y="1447353"/>
            <a:ext cx="697662" cy="31263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956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44</Words>
  <Application>Microsoft Office PowerPoint</Application>
  <PresentationFormat>와이드스크린</PresentationFormat>
  <Paragraphs>16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프로젝트명 : 농수축산물 물가 정보 시스템</vt:lpstr>
      <vt:lpstr>사용한 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202039529이재웅-농수축산물 물가 ㅈ 시스템</dc:title>
  <dc:creator>이 재웅</dc:creator>
  <cp:lastModifiedBy>이 재웅</cp:lastModifiedBy>
  <cp:revision>15</cp:revision>
  <dcterms:created xsi:type="dcterms:W3CDTF">2020-12-01T17:59:45Z</dcterms:created>
  <dcterms:modified xsi:type="dcterms:W3CDTF">2020-12-02T06:21:06Z</dcterms:modified>
</cp:coreProperties>
</file>