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A075-4372-4EB8-A5B1-542937F0B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350" y="802298"/>
            <a:ext cx="8845549" cy="2315551"/>
          </a:xfrm>
        </p:spPr>
        <p:txBody>
          <a:bodyPr>
            <a:normAutofit/>
          </a:bodyPr>
          <a:lstStyle/>
          <a:p>
            <a:r>
              <a:rPr lang="en-US" sz="4800" dirty="0"/>
              <a:t>Battle of Neighborhood's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8FD31-EA89-4C82-B280-BF36355A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40151"/>
            <a:ext cx="8637072" cy="5270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AREAS OF opportunity to Improve the coverage of the health system of the </a:t>
            </a:r>
            <a:r>
              <a:rPr lang="en-US" dirty="0" err="1"/>
              <a:t>cdmx</a:t>
            </a:r>
            <a:r>
              <a:rPr lang="en-US" dirty="0"/>
              <a:t>.</a:t>
            </a:r>
            <a:endParaRPr lang="es-MX" dirty="0"/>
          </a:p>
          <a:p>
            <a:endParaRPr lang="es-MX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346C76-1540-446C-81E9-676D72FCC814}"/>
              </a:ext>
            </a:extLst>
          </p:cNvPr>
          <p:cNvSpPr txBox="1">
            <a:spLocks/>
          </p:cNvSpPr>
          <p:nvPr/>
        </p:nvSpPr>
        <p:spPr>
          <a:xfrm>
            <a:off x="7867650" y="5153100"/>
            <a:ext cx="3951800" cy="7950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By Pedro G Jimenez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Presentation for IBM’s Coursera Capstone Project .</a:t>
            </a:r>
          </a:p>
        </p:txBody>
      </p:sp>
    </p:spTree>
    <p:extLst>
      <p:ext uri="{BB962C8B-B14F-4D97-AF65-F5344CB8AC3E}">
        <p14:creationId xmlns:p14="http://schemas.microsoft.com/office/powerpoint/2010/main" val="262513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E51D5-75D0-4FA3-B2C6-DAC279A0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322E-0D04-47BB-9AB5-2461F2F4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Mexico City abbreviated as CDMX, is the capital city of Mexico and the most populous city in North America.</a:t>
            </a:r>
          </a:p>
          <a:p>
            <a:r>
              <a:rPr lang="en-US" dirty="0"/>
              <a:t>The city has 16 subdivisions, formerly known as boroughs.</a:t>
            </a:r>
          </a:p>
          <a:p>
            <a:r>
              <a:rPr lang="en-US" dirty="0"/>
              <a:t>Only 1 in 10 Mexicans has insurance for private medical expenses.</a:t>
            </a:r>
          </a:p>
          <a:p>
            <a:r>
              <a:rPr lang="en-US" dirty="0"/>
              <a:t>Insurance companies in the health sector have the opportunity to increase the percentage of the insured population for the private sector.</a:t>
            </a:r>
          </a:p>
          <a:p>
            <a:r>
              <a:rPr lang="en-US" dirty="0"/>
              <a:t>The public health sector is applying the strategy of improving existing capacity, or temporarily reconverting internal areas to deal with the covit-19 pandemic global.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626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544F-0BEB-4EE0-8F5B-A2C81AA8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Business </a:t>
            </a:r>
            <a:r>
              <a:rPr lang="es-MX" dirty="0" err="1"/>
              <a:t>problem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A7240-EEA2-4803-903E-3DA7355E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438917"/>
          </a:xfrm>
        </p:spPr>
        <p:txBody>
          <a:bodyPr>
            <a:normAutofit/>
          </a:bodyPr>
          <a:lstStyle/>
          <a:p>
            <a:r>
              <a:rPr lang="en-US" dirty="0"/>
              <a:t>The purpose of this project is to identify boroughs in CDMX, with a low number of public hospitals.</a:t>
            </a:r>
            <a:br>
              <a:rPr lang="en-US" dirty="0"/>
            </a:br>
            <a:r>
              <a:rPr lang="en-US" dirty="0"/>
              <a:t>Health is a priority issue, and it is essential to have effective universal medical coverage. The challenge is to expand the health system. Where should there be another hospital?</a:t>
            </a:r>
          </a:p>
          <a:p>
            <a:endParaRPr lang="en-US" dirty="0"/>
          </a:p>
          <a:p>
            <a:r>
              <a:rPr lang="en-US" dirty="0"/>
              <a:t>Target Audience:</a:t>
            </a:r>
            <a:br>
              <a:rPr lang="en-US" dirty="0"/>
            </a:br>
            <a:r>
              <a:rPr lang="en-US" dirty="0"/>
              <a:t>This project specifically will be targeted for stakeholders interested in knowing, using or improving the hospital health system in CDMX.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0113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58</TotalTime>
  <Words>204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Segoe UI Light</vt:lpstr>
      <vt:lpstr>Galería</vt:lpstr>
      <vt:lpstr>Battle of Neighborhood's</vt:lpstr>
      <vt:lpstr>Introduction</vt:lpstr>
      <vt:lpstr>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Neighborhood's</dc:title>
  <dc:creator>Gabriel Jimenez</dc:creator>
  <cp:lastModifiedBy>Gabriel Jimenez</cp:lastModifiedBy>
  <cp:revision>8</cp:revision>
  <dcterms:created xsi:type="dcterms:W3CDTF">2020-04-07T15:24:56Z</dcterms:created>
  <dcterms:modified xsi:type="dcterms:W3CDTF">2020-04-07T16:26:55Z</dcterms:modified>
</cp:coreProperties>
</file>