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12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iudad_de_M%C3%A9xico" TargetMode="External"/><Relationship Id="rId2" Type="http://schemas.openxmlformats.org/officeDocument/2006/relationships/hyperlink" Target="https://datos.cdmx.gob.mx/explore/dataset/hospitales-y-centros-de-salu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wikipedia.org/wiki/Anexo:Delegaciones_de_la_Ciudad_de_M%C3%A9xico_por_ID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A075-4372-4EB8-A5B1-542937F0B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350" y="802298"/>
            <a:ext cx="8845549" cy="2315551"/>
          </a:xfrm>
        </p:spPr>
        <p:txBody>
          <a:bodyPr>
            <a:normAutofit/>
          </a:bodyPr>
          <a:lstStyle/>
          <a:p>
            <a:r>
              <a:rPr lang="en-US" sz="4800" dirty="0"/>
              <a:t>Battle of Neighborhood's</a:t>
            </a:r>
            <a:endParaRPr lang="es-MX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58FD31-EA89-4C82-B280-BF36355AC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740151"/>
            <a:ext cx="8637072" cy="5270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AREAS OF opportunity to Improve the coverage of the health system of the </a:t>
            </a:r>
            <a:r>
              <a:rPr lang="en-US" dirty="0" err="1"/>
              <a:t>cdmx</a:t>
            </a:r>
            <a:r>
              <a:rPr lang="en-US" dirty="0"/>
              <a:t>.</a:t>
            </a:r>
            <a:endParaRPr lang="es-MX" dirty="0"/>
          </a:p>
          <a:p>
            <a:endParaRPr lang="es-MX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346C76-1540-446C-81E9-676D72FCC814}"/>
              </a:ext>
            </a:extLst>
          </p:cNvPr>
          <p:cNvSpPr txBox="1">
            <a:spLocks/>
          </p:cNvSpPr>
          <p:nvPr/>
        </p:nvSpPr>
        <p:spPr>
          <a:xfrm>
            <a:off x="7867650" y="5153100"/>
            <a:ext cx="3951800" cy="7950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By Pedro G Jimenez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Presentation for IBM’s Coursera Capstone Project .</a:t>
            </a:r>
          </a:p>
        </p:txBody>
      </p:sp>
    </p:spTree>
    <p:extLst>
      <p:ext uri="{BB962C8B-B14F-4D97-AF65-F5344CB8AC3E}">
        <p14:creationId xmlns:p14="http://schemas.microsoft.com/office/powerpoint/2010/main" val="262513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4E407-625E-44E3-BF44-7A83CE36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03581"/>
          </a:xfrm>
        </p:spPr>
        <p:txBody>
          <a:bodyPr>
            <a:normAutofit fontScale="90000"/>
          </a:bodyPr>
          <a:lstStyle/>
          <a:p>
            <a:r>
              <a:rPr lang="es-MX" dirty="0"/>
              <a:t>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8F7B7-C70E-42C0-8F6D-D350429A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en-US" dirty="0"/>
              <a:t>Data requirements to solve the problem:</a:t>
            </a:r>
            <a:br>
              <a:rPr lang="en-US" dirty="0"/>
            </a:br>
            <a:r>
              <a:rPr lang="en-US" dirty="0"/>
              <a:t>List of CDMX boroughs with population density and coordinates.</a:t>
            </a:r>
            <a:br>
              <a:rPr lang="en-US" dirty="0"/>
            </a:br>
            <a:r>
              <a:rPr lang="en-US" dirty="0"/>
              <a:t>List of public sector hospitals.</a:t>
            </a:r>
            <a:br>
              <a:rPr lang="en-US" dirty="0"/>
            </a:br>
            <a:r>
              <a:rPr lang="en-US" dirty="0"/>
              <a:t>Search for health interest venues in each borough.</a:t>
            </a:r>
          </a:p>
          <a:p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D6860DA-CA23-40A8-BB20-8E5FAEB97C93}"/>
              </a:ext>
            </a:extLst>
          </p:cNvPr>
          <p:cNvSpPr txBox="1">
            <a:spLocks/>
          </p:cNvSpPr>
          <p:nvPr/>
        </p:nvSpPr>
        <p:spPr>
          <a:xfrm>
            <a:off x="6291316" y="2015732"/>
            <a:ext cx="5119634" cy="3732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Hospitals and Health Centers in Mexico City. </a:t>
            </a:r>
            <a:r>
              <a:rPr lang="en-US" sz="1600" dirty="0">
                <a:hlinkClick r:id="rId2"/>
              </a:rPr>
              <a:t>https://datos.cdmx.gob.mx/explore/dataset/hospitales-y-centros-de-salud/</a:t>
            </a:r>
            <a:endParaRPr lang="en-US" dirty="0"/>
          </a:p>
          <a:p>
            <a:r>
              <a:rPr lang="es-MX" dirty="0"/>
              <a:t>Wikipedia.</a:t>
            </a:r>
          </a:p>
          <a:p>
            <a:r>
              <a:rPr lang="es-MX" sz="1600" dirty="0">
                <a:hlinkClick r:id="rId3"/>
              </a:rPr>
              <a:t>https://es.wikipedia.org/wiki/Ciudad_de_M%C3%A9xico</a:t>
            </a:r>
            <a:endParaRPr lang="es-MX" sz="1600" dirty="0"/>
          </a:p>
          <a:p>
            <a:r>
              <a:rPr lang="es-MX" sz="1600" dirty="0">
                <a:hlinkClick r:id="rId4"/>
              </a:rPr>
              <a:t>https://es.wikipedia.org/wiki/Anexo:Delegaciones_de_la_Ciudad_de_M%C3%A9xico_por_IDH</a:t>
            </a:r>
            <a:endParaRPr lang="es-MX" sz="1600" dirty="0"/>
          </a:p>
          <a:p>
            <a:r>
              <a:rPr lang="es-MX" dirty="0"/>
              <a:t>Google </a:t>
            </a:r>
            <a:r>
              <a:rPr lang="es-MX" dirty="0" err="1"/>
              <a:t>Geocoding</a:t>
            </a:r>
            <a:r>
              <a:rPr lang="es-MX" dirty="0"/>
              <a:t> API.</a:t>
            </a:r>
          </a:p>
          <a:p>
            <a:r>
              <a:rPr lang="es-MX" dirty="0"/>
              <a:t>Foursquare API.</a:t>
            </a:r>
          </a:p>
        </p:txBody>
      </p:sp>
    </p:spTree>
    <p:extLst>
      <p:ext uri="{BB962C8B-B14F-4D97-AF65-F5344CB8AC3E}">
        <p14:creationId xmlns:p14="http://schemas.microsoft.com/office/powerpoint/2010/main" val="307760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4E407-625E-44E3-BF44-7A83CE36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03581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example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3FE775-6495-42C1-A715-7792743C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491319"/>
            <a:ext cx="5485575" cy="519297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E9B5377-41BF-4C2C-8FA8-82DF7B55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30" y="1655168"/>
            <a:ext cx="5712386" cy="35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6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4E407-625E-44E3-BF44-7A83CE36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03581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example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4FAB27-9DD9-495C-81AA-99716445D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05" y="804519"/>
            <a:ext cx="7073246" cy="46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7621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71</TotalTime>
  <Words>150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Segoe UI Light</vt:lpstr>
      <vt:lpstr>Galería</vt:lpstr>
      <vt:lpstr>Battle of Neighborhood's</vt:lpstr>
      <vt:lpstr>DATA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Neighborhood's</dc:title>
  <dc:creator>Gabriel Jimenez</dc:creator>
  <cp:lastModifiedBy>Gabriel Jimenez</cp:lastModifiedBy>
  <cp:revision>10</cp:revision>
  <dcterms:created xsi:type="dcterms:W3CDTF">2020-04-07T15:24:56Z</dcterms:created>
  <dcterms:modified xsi:type="dcterms:W3CDTF">2020-04-07T16:42:07Z</dcterms:modified>
</cp:coreProperties>
</file>