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iudad_de_M%C3%A9xico" TargetMode="External"/><Relationship Id="rId2" Type="http://schemas.openxmlformats.org/officeDocument/2006/relationships/hyperlink" Target="https://datos.cdmx.gob.mx/explore/dataset/hospitales-y-centros-de-salu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A075-4372-4EB8-A5B1-542937F0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50" y="802298"/>
            <a:ext cx="8845549" cy="2315551"/>
          </a:xfrm>
        </p:spPr>
        <p:txBody>
          <a:bodyPr>
            <a:normAutofit/>
          </a:bodyPr>
          <a:lstStyle/>
          <a:p>
            <a:r>
              <a:rPr lang="en-US" sz="4800" dirty="0"/>
              <a:t>Battle of Neighborhood's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8FD31-EA89-4C82-B280-BF36355A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40151"/>
            <a:ext cx="8637072" cy="5270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AREAS OF opportunity to Improve the coverage of the health system of the </a:t>
            </a:r>
            <a:r>
              <a:rPr lang="en-US" dirty="0" err="1"/>
              <a:t>cdmx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346C76-1540-446C-81E9-676D72FCC814}"/>
              </a:ext>
            </a:extLst>
          </p:cNvPr>
          <p:cNvSpPr txBox="1">
            <a:spLocks/>
          </p:cNvSpPr>
          <p:nvPr/>
        </p:nvSpPr>
        <p:spPr>
          <a:xfrm>
            <a:off x="7867650" y="5153100"/>
            <a:ext cx="3951800" cy="7950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By Pedro G Jimenez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Presentation for IBM’s Coursera Capstone Project .</a:t>
            </a:r>
          </a:p>
        </p:txBody>
      </p:sp>
    </p:spTree>
    <p:extLst>
      <p:ext uri="{BB962C8B-B14F-4D97-AF65-F5344CB8AC3E}">
        <p14:creationId xmlns:p14="http://schemas.microsoft.com/office/powerpoint/2010/main" val="262513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96A9-9EF9-4EFD-991A-E0357603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760D9E5-B9B6-46D2-B1E1-2DE71A6B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40" y="608619"/>
            <a:ext cx="11742919" cy="3505041"/>
          </a:xfrm>
        </p:spPr>
      </p:pic>
    </p:spTree>
    <p:extLst>
      <p:ext uri="{BB962C8B-B14F-4D97-AF65-F5344CB8AC3E}">
        <p14:creationId xmlns:p14="http://schemas.microsoft.com/office/powerpoint/2010/main" val="12120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E51D5-75D0-4FA3-B2C6-DAC279A0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322E-0D04-47BB-9AB5-2461F2F4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Mexico City abbreviated as CDMX, is the capital city of Mexico and the most populous city in North America.</a:t>
            </a:r>
          </a:p>
          <a:p>
            <a:r>
              <a:rPr lang="en-US" dirty="0"/>
              <a:t>The city has 16 subdivisions, formerly known as boroughs.</a:t>
            </a:r>
          </a:p>
          <a:p>
            <a:r>
              <a:rPr lang="en-US" dirty="0"/>
              <a:t>Only 1 in 10 Mexicans has insurance for private medical expenses.</a:t>
            </a:r>
          </a:p>
          <a:p>
            <a:r>
              <a:rPr lang="en-US" dirty="0"/>
              <a:t>Insurance companies in the health sector have the opportunity to increase the percentage of the insured population for the private sector.</a:t>
            </a:r>
          </a:p>
          <a:p>
            <a:r>
              <a:rPr lang="en-US" dirty="0"/>
              <a:t>The public health sector is applying the strategy of improving existing capacity, or temporarily reconverting internal areas to deal with the covit-19 pandemic global.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26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544F-0BEB-4EE0-8F5B-A2C81AA8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Business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A7240-EEA2-4803-903E-3DA7355E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38917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is to identify boroughs in CDMX, with a low number of public hospitals.</a:t>
            </a:r>
            <a:br>
              <a:rPr lang="en-US" dirty="0"/>
            </a:br>
            <a:r>
              <a:rPr lang="en-US" dirty="0"/>
              <a:t>Health is a priority issue, and it is essential to have effective universal medical coverage. The challenge is to expand the health system. Where should there be another hospital?</a:t>
            </a:r>
          </a:p>
          <a:p>
            <a:endParaRPr lang="en-US" dirty="0"/>
          </a:p>
          <a:p>
            <a:r>
              <a:rPr lang="en-US" dirty="0"/>
              <a:t>Target Audience:</a:t>
            </a:r>
            <a:br>
              <a:rPr lang="en-US" dirty="0"/>
            </a:br>
            <a:r>
              <a:rPr lang="en-US" dirty="0"/>
              <a:t>This project specifically will be targeted for stakeholders interested in knowing, using or improving the hospital health system in CDMX.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1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Data requirements to solve the problem:</a:t>
            </a:r>
            <a:br>
              <a:rPr lang="en-US" dirty="0"/>
            </a:br>
            <a:r>
              <a:rPr lang="en-US" dirty="0"/>
              <a:t>List of CDMX boroughs with population density and coordinates.</a:t>
            </a:r>
            <a:br>
              <a:rPr lang="en-US" dirty="0"/>
            </a:br>
            <a:r>
              <a:rPr lang="en-US" dirty="0"/>
              <a:t>List of public sector hospitals.</a:t>
            </a:r>
            <a:br>
              <a:rPr lang="en-US" dirty="0"/>
            </a:br>
            <a:r>
              <a:rPr lang="en-US" dirty="0"/>
              <a:t>Search for health interest venues in each borough.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Hospitals and Health Centers in Mexico City. </a:t>
            </a:r>
            <a:r>
              <a:rPr lang="en-US" sz="1600" dirty="0">
                <a:hlinkClick r:id="rId2"/>
              </a:rPr>
              <a:t>https://datos.cdmx.gob.mx/explore/dataset/hospitales-y-centros-de-salud/</a:t>
            </a:r>
            <a:endParaRPr lang="en-US" dirty="0"/>
          </a:p>
          <a:p>
            <a:r>
              <a:rPr lang="es-MX" dirty="0"/>
              <a:t>Wikipedia.</a:t>
            </a:r>
          </a:p>
          <a:p>
            <a:r>
              <a:rPr lang="es-MX" sz="1600" dirty="0">
                <a:hlinkClick r:id="rId3"/>
              </a:rPr>
              <a:t>https://es.wikipedia.org/wiki/Ciudad_de_M%C3%A9xico</a:t>
            </a:r>
            <a:endParaRPr lang="es-MX" sz="1600" dirty="0"/>
          </a:p>
          <a:p>
            <a:r>
              <a:rPr lang="es-MX" dirty="0"/>
              <a:t>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30776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/>
              <a:t>DATA - EXAMPLES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60453F5-E5B0-4787-B283-0D4E8387C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90" y="2016125"/>
            <a:ext cx="4088795" cy="3449638"/>
          </a:xfr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pic>
        <p:nvPicPr>
          <p:cNvPr id="8" name="Imagen 7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F286D3BA-D10C-4CBA-8F90-12541181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24" y="1179797"/>
            <a:ext cx="3105310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endParaRPr lang="en-US" dirty="0"/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1DB96D7-D536-4379-8273-611333FC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11" y="2313718"/>
            <a:ext cx="10782854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Analys</a:t>
            </a:r>
            <a:r>
              <a:rPr lang="es-MX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endParaRPr lang="en-US" dirty="0"/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47A5921-DC47-44DF-9E02-21A577C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8" y="195616"/>
            <a:ext cx="5818773" cy="56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5660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Modelling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61" y="1233798"/>
            <a:ext cx="9694093" cy="672876"/>
          </a:xfrm>
        </p:spPr>
        <p:txBody>
          <a:bodyPr>
            <a:normAutofit/>
          </a:bodyPr>
          <a:lstStyle/>
          <a:p>
            <a:r>
              <a:rPr lang="en-US" sz="1200" b="1" dirty="0"/>
              <a:t>Finding all the venues within a 3000 meter radius of each neighborhood. Perform one hot </a:t>
            </a:r>
            <a:r>
              <a:rPr lang="en-US" sz="1200" b="1" dirty="0" err="1"/>
              <a:t>ecoding</a:t>
            </a:r>
            <a:r>
              <a:rPr lang="en-US" sz="1200" b="1" dirty="0"/>
              <a:t> on the venues data. Grouping the venues by the neighborhood and calculating their mean. Performing a K-means clustering (Defining K = 5)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CE27ED-732B-4769-AFA0-CB772821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71" y="2088701"/>
            <a:ext cx="6673899" cy="3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5660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Modelling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61" y="1233798"/>
            <a:ext cx="9694093" cy="672876"/>
          </a:xfrm>
        </p:spPr>
        <p:txBody>
          <a:bodyPr>
            <a:normAutofit/>
          </a:bodyPr>
          <a:lstStyle/>
          <a:p>
            <a:r>
              <a:rPr lang="en-US" sz="1200" b="1" dirty="0"/>
              <a:t>Finding all the venues within a 3000 meter radius of each neighborhood. Perform one hot </a:t>
            </a:r>
            <a:r>
              <a:rPr lang="en-US" sz="1200" b="1" dirty="0" err="1"/>
              <a:t>ecoding</a:t>
            </a:r>
            <a:r>
              <a:rPr lang="en-US" sz="1200" b="1" dirty="0"/>
              <a:t> on the venues data. Grouping the venues by the neighborhood and calculating their mean. Performing a K-means clustering (Defining K = 5)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CE27ED-732B-4769-AFA0-CB772821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71" y="2088701"/>
            <a:ext cx="6673899" cy="3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007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111</TotalTime>
  <Words>384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Segoe UI Light</vt:lpstr>
      <vt:lpstr>Galería</vt:lpstr>
      <vt:lpstr>Battle of Neighborhood's</vt:lpstr>
      <vt:lpstr>Introduction</vt:lpstr>
      <vt:lpstr>Business problem</vt:lpstr>
      <vt:lpstr>DATA</vt:lpstr>
      <vt:lpstr>DATA - EXAMPLES</vt:lpstr>
      <vt:lpstr>METHODOLOGY</vt:lpstr>
      <vt:lpstr>Analys data</vt:lpstr>
      <vt:lpstr>Modelling </vt:lpstr>
      <vt:lpstr>Modelling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Neighborhood's</dc:title>
  <dc:creator>Gabriel Jimenez</dc:creator>
  <cp:lastModifiedBy>Gabriel Jimenez</cp:lastModifiedBy>
  <cp:revision>9</cp:revision>
  <dcterms:created xsi:type="dcterms:W3CDTF">2020-04-07T15:24:56Z</dcterms:created>
  <dcterms:modified xsi:type="dcterms:W3CDTF">2020-04-18T13:20:57Z</dcterms:modified>
</cp:coreProperties>
</file>