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5"/>
  </p:notesMasterIdLst>
  <p:handoutMasterIdLst>
    <p:handoutMasterId r:id="rId26"/>
  </p:handoutMasterIdLst>
  <p:sldIdLst>
    <p:sldId id="320" r:id="rId5"/>
    <p:sldId id="321" r:id="rId6"/>
    <p:sldId id="322" r:id="rId7"/>
    <p:sldId id="326" r:id="rId8"/>
    <p:sldId id="345" r:id="rId9"/>
    <p:sldId id="346" r:id="rId10"/>
    <p:sldId id="328" r:id="rId11"/>
    <p:sldId id="337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9" r:id="rId21"/>
    <p:sldId id="340" r:id="rId22"/>
    <p:sldId id="347" r:id="rId23"/>
    <p:sldId id="343" r:id="rId24"/>
  </p:sldIdLst>
  <p:sldSz cx="12192000" cy="6858000"/>
  <p:notesSz cx="6797675" cy="9926638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  <p:embeddedFont>
      <p:font typeface="Source Sans Pro Light" panose="020B0403030403020204" pitchFamily="34" charset="0"/>
      <p:regular r:id="rId35"/>
      <p:italic r:id="rId36"/>
    </p:embeddedFont>
    <p:embeddedFont>
      <p:font typeface="Source Sans Pro Semibold" panose="020B0603030403020204" pitchFamily="34" charset="0"/>
      <p:bold r:id="rId37"/>
      <p:boldItalic r:id="rId38"/>
    </p:embeddedFont>
  </p:embeddedFontLst>
  <p:custDataLst>
    <p:tags r:id="rId3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0CEECC4E-72BF-49D1-A9C1-BAC216DEA14F}">
          <p14:sldIdLst>
            <p14:sldId id="320"/>
            <p14:sldId id="321"/>
            <p14:sldId id="322"/>
            <p14:sldId id="326"/>
            <p14:sldId id="345"/>
            <p14:sldId id="346"/>
            <p14:sldId id="328"/>
            <p14:sldId id="33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9"/>
            <p14:sldId id="340"/>
            <p14:sldId id="347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97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2A6A967B-AF5D-4729-93A0-3A091D94203D}" type="datetimeFigureOut">
              <a:rPr lang="nl-BE" smtClean="0"/>
              <a:pPr/>
              <a:t>27/09/2021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657D1F47-372B-4680-8078-726E9A90F773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761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021D615B-27FB-4A6E-8A6F-BC6F17E00187}" type="datetimeFigureOut">
              <a:rPr lang="nl-NL" smtClean="0"/>
              <a:pPr/>
              <a:t>27-9-2021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6B90366D-C637-4703-958B-226BE548485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73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1125407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1920722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30623-B8B0-B648-B993-C2C83314E7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0684"/>
            <a:ext cx="12192000" cy="39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3803-1124-EF4E-873A-719C915E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2A8AB-1760-2047-AD32-B7AB469BB92C}"/>
              </a:ext>
            </a:extLst>
          </p:cNvPr>
          <p:cNvSpPr/>
          <p:nvPr/>
        </p:nvSpPr>
        <p:spPr>
          <a:xfrm>
            <a:off x="10326757" y="5883965"/>
            <a:ext cx="1620078" cy="75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22B99E3-F6DA-BB42-A35D-E547E460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58" y="3393342"/>
            <a:ext cx="10726727" cy="142303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CF6F3D8-92F0-D342-920C-3624F22A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752828"/>
            <a:ext cx="10726727" cy="1423037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Tijdelijke aanduiding voor dianummer 1">
            <a:extLst>
              <a:ext uri="{FF2B5EF4-FFF2-40B4-BE49-F238E27FC236}">
                <a16:creationId xmlns:a16="http://schemas.microsoft.com/office/drawing/2014/main" id="{2EBE9B08-13E8-4E13-92B6-032FA69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78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5DE7-52B5-1D47-A168-090BB9A9B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0958" y="1547329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D49BD-8390-F746-8966-B4E514740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6085" y="1547329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EB6E-E8E5-E14A-A17E-2FEF4A47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103F9F-0BCF-8344-A528-69EFED5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62A67D26-7DF7-4EE3-82C8-9B75819DB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173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BULL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315E-C2A9-DB4C-A8C2-78F2B3DC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959" y="1510747"/>
            <a:ext cx="10726726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FF52-33CF-CC45-8E3B-2DB15B77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959" y="2181225"/>
            <a:ext cx="107267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FEEA41D-6989-A143-8E63-1A00C362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7" name="Tijdelijke aanduiding voor dianummer 1">
            <a:extLst>
              <a:ext uri="{FF2B5EF4-FFF2-40B4-BE49-F238E27FC236}">
                <a16:creationId xmlns:a16="http://schemas.microsoft.com/office/drawing/2014/main" id="{70AA72DD-C8E9-4799-9A3B-3E922E6D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348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315E-C2A9-DB4C-A8C2-78F2B3DC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959" y="1510747"/>
            <a:ext cx="5157787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FF52-33CF-CC45-8E3B-2DB15B77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959" y="218122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60CDA-E620-2346-A8F2-0DEA23D68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497" y="1510747"/>
            <a:ext cx="5183188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A646C-4485-6646-A966-8A5EE491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497" y="218122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FEEA41D-6989-A143-8E63-1A00C362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11" name="Tijdelijke aanduiding voor dianummer 1">
            <a:extLst>
              <a:ext uri="{FF2B5EF4-FFF2-40B4-BE49-F238E27FC236}">
                <a16:creationId xmlns:a16="http://schemas.microsoft.com/office/drawing/2014/main" id="{DE9A7105-2AE7-4242-B016-513DD1B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83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9C89F-86EF-D14E-94EB-3F82B7D6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2E5ECE-FF0D-4B38-BB4C-4F62CA6E87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0959" y="6356350"/>
            <a:ext cx="7399161" cy="365125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6" name="Tijdelijke aanduiding voor dianummer 1">
            <a:extLst>
              <a:ext uri="{FF2B5EF4-FFF2-40B4-BE49-F238E27FC236}">
                <a16:creationId xmlns:a16="http://schemas.microsoft.com/office/drawing/2014/main" id="{60920DBF-6910-43DA-BB60-FCA027CF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017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DFAC8-4B6F-9F4A-9954-534C7EE2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1">
            <a:extLst>
              <a:ext uri="{FF2B5EF4-FFF2-40B4-BE49-F238E27FC236}">
                <a16:creationId xmlns:a16="http://schemas.microsoft.com/office/drawing/2014/main" id="{B9DB12CD-4610-4A90-A07E-EEC6FDE18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0440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KLEUR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A48E4-387D-724E-86E0-F78DA66CF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/>
              <a:t> |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0FB98-37BD-244C-A75D-2D65B18766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F809470-871A-EF49-9190-4A47833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3328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BEELD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59" y="3429000"/>
            <a:ext cx="10726727" cy="2464904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8" y="2412863"/>
            <a:ext cx="10726727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2E8629E-BAA7-6842-B5B3-28A64CE5D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2115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00A1604-E93F-8F42-9CB1-2AF03FF21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3272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6C3BF7B-08C1-BB4F-AFF9-276184689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4429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35CBC36-4B56-2348-A065-38495778F4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45585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3" name="Tijdelijke aanduiding voor dianummer 1">
            <a:extLst>
              <a:ext uri="{FF2B5EF4-FFF2-40B4-BE49-F238E27FC236}">
                <a16:creationId xmlns:a16="http://schemas.microsoft.com/office/drawing/2014/main" id="{D4819BEC-3500-4B25-A762-A28BD3EB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410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BEELD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2E8629E-BAA7-6842-B5B3-28A64CE5D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2115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00A1604-E93F-8F42-9CB1-2AF03FF21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3272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6C3BF7B-08C1-BB4F-AFF9-276184689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4429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35CBC36-4B56-2348-A065-38495778F4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45585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7886C-6F6B-CE44-83E0-BDC649D0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7846BA-4F62-634D-9D2B-876EA2336A4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80959" y="1550504"/>
            <a:ext cx="10726727" cy="25046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3" name="Tijdelijke aanduiding voor dianummer 1">
            <a:extLst>
              <a:ext uri="{FF2B5EF4-FFF2-40B4-BE49-F238E27FC236}">
                <a16:creationId xmlns:a16="http://schemas.microsoft.com/office/drawing/2014/main" id="{DBD41F09-4F4A-42E4-9F6D-C42230EB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2530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BEELD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9" y="1628602"/>
            <a:ext cx="6423991" cy="3837920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8" y="612465"/>
            <a:ext cx="6423991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2E8629E-BAA7-6842-B5B3-28A64CE5D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2115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00A1604-E93F-8F42-9CB1-2AF03FF21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0958" y="2657961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6C3BF7B-08C1-BB4F-AFF9-276184689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2115" y="2657961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2" name="Tijdelijke aanduiding voor dianummer 1">
            <a:extLst>
              <a:ext uri="{FF2B5EF4-FFF2-40B4-BE49-F238E27FC236}">
                <a16:creationId xmlns:a16="http://schemas.microsoft.com/office/drawing/2014/main" id="{830CA382-B31A-4A85-93D1-1D7667D5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716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1125407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1920722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F3EE1-0190-3548-8DF2-DA508D857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20"/>
          <a:stretch/>
        </p:blipFill>
        <p:spPr>
          <a:xfrm>
            <a:off x="0" y="2996961"/>
            <a:ext cx="12263477" cy="38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0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11" y="2236304"/>
            <a:ext cx="6045398" cy="3191876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10" y="1220167"/>
            <a:ext cx="6045398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81860040-7463-49F1-9108-41B3DB3C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8138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 BEE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60" y="2236304"/>
            <a:ext cx="6045398" cy="3191876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220167"/>
            <a:ext cx="6045398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8406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889F5351-DA9B-4564-B837-62E9C3F77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8278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BULLET 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11" y="1220167"/>
            <a:ext cx="6045398" cy="4208013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A48E4-387D-724E-86E0-F78DA66CF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/>
              <a:t> |</a:t>
            </a:r>
            <a:endParaRPr lang="en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8687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BULLET bee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59" y="1220167"/>
            <a:ext cx="6045398" cy="4208013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A48E4-387D-724E-86E0-F78DA66CF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/>
              <a:t> |</a:t>
            </a:r>
            <a:endParaRPr lang="en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84069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140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+ subtitel BULLET 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60CDA-E620-2346-A8F2-0DEA23D68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8523" y="1220167"/>
            <a:ext cx="5969286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A646C-4485-6646-A966-8A5EE491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523" y="1890645"/>
            <a:ext cx="5969286" cy="35375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E3DC55A-2D95-D74C-AF0C-35F95BE9E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95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7" name="Tijdelijke aanduiding voor dianummer 1">
            <a:extLst>
              <a:ext uri="{FF2B5EF4-FFF2-40B4-BE49-F238E27FC236}">
                <a16:creationId xmlns:a16="http://schemas.microsoft.com/office/drawing/2014/main" id="{D383CF62-23DC-4D20-9384-4C9A6F1F56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26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+ subtitel BULLET bee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60CDA-E620-2346-A8F2-0DEA23D68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5091" y="1220167"/>
            <a:ext cx="5969286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A646C-4485-6646-A966-8A5EE491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5091" y="1890645"/>
            <a:ext cx="5969286" cy="35375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402C9-6BB2-D448-8FDC-8A8CF5F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 dirty="0"/>
              <a:t> |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E3DC55A-2D95-D74C-AF0C-35F95BE9E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4069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5763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14F14-ABE6-CD43-AFA1-A9E4E11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999C0-E878-6143-87A8-C6A6711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 dirty="0"/>
              <a:t> |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DF9750-9505-2A4B-B159-88E037C0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10" name="Table Placeholder 8">
            <a:extLst>
              <a:ext uri="{FF2B5EF4-FFF2-40B4-BE49-F238E27FC236}">
                <a16:creationId xmlns:a16="http://schemas.microsoft.com/office/drawing/2014/main" id="{E711DA1F-4D0B-D849-887C-144C316B769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81088" y="1579902"/>
            <a:ext cx="10726737" cy="4314001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5991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06213B-3878-5849-9AD6-9F6E55EB72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DFAC8-4B6F-9F4A-9954-534C7EE2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318A-4646-C14E-A44B-0365720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150A92-C273-5E45-8D2A-9598AD34FB15}" type="slidenum">
              <a:rPr lang="en-BE" smtClean="0"/>
              <a:pPr/>
              <a:t>‹nr.›</a:t>
            </a:fld>
            <a:r>
              <a:rPr lang="en-BE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2DC04-A160-844B-B5A4-D50B2D0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178012"/>
            <a:ext cx="10129837" cy="2504302"/>
          </a:xfrm>
        </p:spPr>
        <p:txBody>
          <a:bodyPr anchor="b" anchorCtr="0">
            <a:normAutofit/>
          </a:bodyPr>
          <a:lstStyle>
            <a:lvl1pPr>
              <a:defRPr sz="3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43AA99-3ECC-2C46-B50D-8683E7DF3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1088" y="3830638"/>
            <a:ext cx="10129837" cy="11858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  <a:lvl2pPr marL="232200" indent="0">
              <a:buFontTx/>
              <a:buNone/>
              <a:defRPr/>
            </a:lvl2pPr>
            <a:lvl3pPr marL="462600" indent="0">
              <a:buFontTx/>
              <a:buNone/>
              <a:defRPr/>
            </a:lvl3pPr>
            <a:lvl4pPr marL="693000" indent="0">
              <a:buFontTx/>
              <a:buNone/>
              <a:defRPr/>
            </a:lvl4pPr>
            <a:lvl5pPr marL="9234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dianummer 1">
            <a:extLst>
              <a:ext uri="{FF2B5EF4-FFF2-40B4-BE49-F238E27FC236}">
                <a16:creationId xmlns:a16="http://schemas.microsoft.com/office/drawing/2014/main" id="{A3A201C1-7018-4801-8ECD-285CB93A4467}"/>
              </a:ext>
            </a:extLst>
          </p:cNvPr>
          <p:cNvSpPr txBox="1">
            <a:spLocks/>
          </p:cNvSpPr>
          <p:nvPr userDrawn="1"/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nl-NL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336F00-3AB5-4F03-8B67-1D1AA9B2DC45}" type="slidenum">
              <a:rPr lang="nl-BE" smtClean="0">
                <a:solidFill>
                  <a:schemeClr val="bg1"/>
                </a:solidFill>
              </a:rPr>
              <a:pPr/>
              <a:t>‹nr.›</a:t>
            </a:fld>
            <a:r>
              <a:rPr lang="en-BE">
                <a:solidFill>
                  <a:schemeClr val="bg1"/>
                </a:solidFill>
              </a:rPr>
              <a:t> |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79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B34B2-012A-DB48-B089-74AE85BF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5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4B732-371A-7240-A94B-5507E7C7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883BFE-E5E0-1844-A976-EBA18136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72297"/>
            <a:ext cx="3932237" cy="15627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BB7CDB-19DE-414B-B3B1-6ACD54417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6837" y="865809"/>
            <a:ext cx="6650728" cy="48392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4B834079-163E-47E4-8C1F-92919468E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496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31C2-0C09-5E4E-B17B-AC2E7CCF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4D93-C8DE-374E-A71B-3CC432301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FEC5-661C-C241-84A9-D8D7CC47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FBB90-54B9-0149-9DD4-104B0B5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ijdelijke aanduiding voor dianummer 1">
            <a:extLst>
              <a:ext uri="{FF2B5EF4-FFF2-40B4-BE49-F238E27FC236}">
                <a16:creationId xmlns:a16="http://schemas.microsoft.com/office/drawing/2014/main" id="{C9E9A01F-FF6B-468F-B4F3-C63866FF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93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8AE28B-DB88-6340-95C7-A7B702715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91292"/>
            <a:ext cx="12192000" cy="56667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5133736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5929051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835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at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CA3D2-F0A6-B34C-863B-82911A62EFA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21F8B-15E6-2E40-9501-5D30B9C573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E58A5-E939-9942-A29A-1A7A647C4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957" y="1544085"/>
            <a:ext cx="8599755" cy="1739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77FD537-90A3-224E-A99A-A983AEB6C06E}"/>
              </a:ext>
            </a:extLst>
          </p:cNvPr>
          <p:cNvSpPr txBox="1">
            <a:spLocks/>
          </p:cNvSpPr>
          <p:nvPr/>
        </p:nvSpPr>
        <p:spPr>
          <a:xfrm>
            <a:off x="311427" y="6124162"/>
            <a:ext cx="6711319" cy="4323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+mj-cs"/>
              </a:defRPr>
            </a:lvl1pPr>
          </a:lstStyle>
          <a:p>
            <a:r>
              <a:rPr lang="nl-BE" sz="2000" b="1" i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www.arteveldehogeschool.be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05ECCCF-CC43-7E44-A14A-C0CE93155FC4}"/>
              </a:ext>
            </a:extLst>
          </p:cNvPr>
          <p:cNvSpPr txBox="1">
            <a:spLocks/>
          </p:cNvSpPr>
          <p:nvPr/>
        </p:nvSpPr>
        <p:spPr>
          <a:xfrm>
            <a:off x="5213911" y="6124162"/>
            <a:ext cx="6711319" cy="4323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+mj-cs"/>
              </a:defRPr>
            </a:lvl1pPr>
          </a:lstStyle>
          <a:p>
            <a:pPr algn="r"/>
            <a:r>
              <a:rPr lang="nl-BE" sz="2800" b="0" i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denk. doe. word.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DA92F-9DB1-4E4C-8B08-463D7484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534367"/>
            <a:ext cx="8599754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80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055326-1A94-F74B-A655-06CC63AC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91290"/>
            <a:ext cx="12192000" cy="566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5133736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5929051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22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1125407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1920722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6DC29ED-6C18-8840-A749-637BD0E2C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90683"/>
            <a:ext cx="12192000" cy="396731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70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5133736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5929051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CFFA10E-854D-1049-842F-BB5A41B784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91289"/>
            <a:ext cx="12192000" cy="566671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67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9C89F-86EF-D14E-94EB-3F82B7D6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Tijdelijke aanduiding voor dianummer 1">
            <a:extLst>
              <a:ext uri="{FF2B5EF4-FFF2-40B4-BE49-F238E27FC236}">
                <a16:creationId xmlns:a16="http://schemas.microsoft.com/office/drawing/2014/main" id="{1FA89987-211F-4680-AC5B-B9465ADC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26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3803-1124-EF4E-873A-719C915E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Merk en huisstijl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2A8AB-1760-2047-AD32-B7AB469BB92C}"/>
              </a:ext>
            </a:extLst>
          </p:cNvPr>
          <p:cNvSpPr/>
          <p:nvPr/>
        </p:nvSpPr>
        <p:spPr>
          <a:xfrm>
            <a:off x="10326757" y="5883965"/>
            <a:ext cx="1620078" cy="75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22B99E3-F6DA-BB42-A35D-E547E460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59" y="3393342"/>
            <a:ext cx="4060667" cy="1706829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CF6F3D8-92F0-D342-920C-3624F22A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469036"/>
            <a:ext cx="4060667" cy="1706829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A8E3104-E65A-6746-A4D3-612E5541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799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8657BF-E527-7B43-933F-C599720B15B5}"/>
              </a:ext>
            </a:extLst>
          </p:cNvPr>
          <p:cNvCxnSpPr>
            <a:cxnSpLocks/>
          </p:cNvCxnSpPr>
          <p:nvPr/>
        </p:nvCxnSpPr>
        <p:spPr>
          <a:xfrm>
            <a:off x="1080958" y="3205845"/>
            <a:ext cx="4060668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96B5D74D-7851-4132-B877-683D116A6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175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BC19-2B96-2D47-B413-865A0511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3803-1124-EF4E-873A-719C915E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3537-D4DD-AC46-B608-565926FF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t>‹nr.›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CA3D2-F0A6-B34C-863B-82911A62EFA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945BD-9B1C-7B42-B2E9-612ED1B2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1"/>
            <a:ext cx="10515600" cy="22308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 b="1" i="0" cap="all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418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8A13-7478-0B47-A535-B6E09B86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959" y="1550504"/>
            <a:ext cx="10726727" cy="436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3982-0E15-394A-95D4-361B459D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959" y="6356350"/>
            <a:ext cx="7399161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5DC45-1D26-AA48-A2E3-97EF74F6DF75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7368" y="6038686"/>
            <a:ext cx="1578366" cy="648883"/>
          </a:xfrm>
          <a:prstGeom prst="rect">
            <a:avLst/>
          </a:prstGeom>
        </p:spPr>
      </p:pic>
      <p:sp>
        <p:nvSpPr>
          <p:cNvPr id="26" name="Title Placeholder 25">
            <a:extLst>
              <a:ext uri="{FF2B5EF4-FFF2-40B4-BE49-F238E27FC236}">
                <a16:creationId xmlns:a16="http://schemas.microsoft.com/office/drawing/2014/main" id="{7F90A8A3-5851-BA4A-B053-28C6180F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8" y="534367"/>
            <a:ext cx="10726727" cy="864704"/>
          </a:xfrm>
          <a:prstGeom prst="rect">
            <a:avLst/>
          </a:prstGeom>
        </p:spPr>
        <p:txBody>
          <a:bodyPr vert="horz" lIns="64800" tIns="45720" rIns="91440" bIns="45720" rtlCol="0" anchor="t" anchorCtr="0">
            <a:normAutofit/>
          </a:bodyPr>
          <a:lstStyle/>
          <a:p>
            <a:r>
              <a:rPr lang="nl-NL"/>
              <a:t>Klik om stijl te bewerken</a:t>
            </a:r>
            <a:endParaRPr lang="en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2AA8231-4218-42F6-9E5C-DFE3D73ED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21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9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Wingdings" pitchFamily="2" charset="2"/>
        <a:buChar char="§"/>
        <a:defRPr sz="17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&gt;"/>
        <a:defRPr sz="15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php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ing.eu/nslookup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897CA1-8826-AA4E-A0FB-EFACD6DB5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3B6E2-1ECF-F541-875C-36735D9D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NMT-1 Introductie 2020-21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205B-7AB5-5047-AD42-344DA73E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0A92-C273-5E45-8D2A-9598AD34FB15}" type="slidenum">
              <a:rPr lang="en-BE" smtClean="0"/>
              <a:pPr/>
              <a:t>1</a:t>
            </a:fld>
            <a:r>
              <a:rPr lang="en-BE"/>
              <a:t> |</a:t>
            </a:r>
            <a:endParaRPr lang="en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055462-A5DB-F541-97E3-C6DF82E5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Development 1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0066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36EA0-2452-EE43-943E-7E95E4C4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" y="1097348"/>
            <a:ext cx="9616028" cy="60100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26BA17-964D-6343-B7E4-32F9A8503895}"/>
              </a:ext>
            </a:extLst>
          </p:cNvPr>
          <p:cNvSpPr/>
          <p:nvPr/>
        </p:nvSpPr>
        <p:spPr>
          <a:xfrm>
            <a:off x="6411559" y="1962052"/>
            <a:ext cx="3517750" cy="465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35D551-B24C-DE4F-AFF9-929F147CA52A}"/>
              </a:ext>
            </a:extLst>
          </p:cNvPr>
          <p:cNvSpPr/>
          <p:nvPr/>
        </p:nvSpPr>
        <p:spPr>
          <a:xfrm>
            <a:off x="2578250" y="1587328"/>
            <a:ext cx="3517750" cy="75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369BF5-5373-2B48-8E27-E05053A44FF1}"/>
              </a:ext>
            </a:extLst>
          </p:cNvPr>
          <p:cNvSpPr/>
          <p:nvPr/>
        </p:nvSpPr>
        <p:spPr>
          <a:xfrm>
            <a:off x="2578250" y="3344517"/>
            <a:ext cx="3517750" cy="137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766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36EA0-2452-EE43-943E-7E95E4C4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" y="1097348"/>
            <a:ext cx="9616028" cy="6010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6C1024-4647-C14D-AA75-7D050E0D22CF}"/>
              </a:ext>
            </a:extLst>
          </p:cNvPr>
          <p:cNvSpPr/>
          <p:nvPr/>
        </p:nvSpPr>
        <p:spPr>
          <a:xfrm>
            <a:off x="6411559" y="1962052"/>
            <a:ext cx="3517750" cy="4653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56BB7-A6BB-9447-8ED1-E414948D50BA}"/>
              </a:ext>
            </a:extLst>
          </p:cNvPr>
          <p:cNvSpPr/>
          <p:nvPr/>
        </p:nvSpPr>
        <p:spPr>
          <a:xfrm>
            <a:off x="2578250" y="3344517"/>
            <a:ext cx="3517750" cy="137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686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36EA0-2452-EE43-943E-7E95E4C4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" y="1097348"/>
            <a:ext cx="9616028" cy="6010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271DAA-7CB4-934D-B6D0-2D774DC3983E}"/>
              </a:ext>
            </a:extLst>
          </p:cNvPr>
          <p:cNvSpPr/>
          <p:nvPr/>
        </p:nvSpPr>
        <p:spPr>
          <a:xfrm>
            <a:off x="6411559" y="4044875"/>
            <a:ext cx="3517750" cy="2571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AD8A1-7C1E-8C4D-A6AB-D0CCCB2B4724}"/>
              </a:ext>
            </a:extLst>
          </p:cNvPr>
          <p:cNvSpPr/>
          <p:nvPr/>
        </p:nvSpPr>
        <p:spPr>
          <a:xfrm>
            <a:off x="2578250" y="3344517"/>
            <a:ext cx="3517750" cy="137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596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36EA0-2452-EE43-943E-7E95E4C4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" y="1097348"/>
            <a:ext cx="9616028" cy="6010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311D9A-9E20-7541-884E-C27A9BA7D6A4}"/>
              </a:ext>
            </a:extLst>
          </p:cNvPr>
          <p:cNvSpPr/>
          <p:nvPr/>
        </p:nvSpPr>
        <p:spPr>
          <a:xfrm>
            <a:off x="7433533" y="4066391"/>
            <a:ext cx="2495775" cy="957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2D347-6027-BB44-866B-AF046508E599}"/>
              </a:ext>
            </a:extLst>
          </p:cNvPr>
          <p:cNvSpPr/>
          <p:nvPr/>
        </p:nvSpPr>
        <p:spPr>
          <a:xfrm>
            <a:off x="2578250" y="3344517"/>
            <a:ext cx="3517750" cy="137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585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36EA0-2452-EE43-943E-7E95E4C4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" y="1097348"/>
            <a:ext cx="9616028" cy="6010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709875-E3E4-CC43-B17B-5B69EEACE83C}"/>
              </a:ext>
            </a:extLst>
          </p:cNvPr>
          <p:cNvSpPr/>
          <p:nvPr/>
        </p:nvSpPr>
        <p:spPr>
          <a:xfrm>
            <a:off x="8315661" y="4066391"/>
            <a:ext cx="1613647" cy="957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F0D9E-3C4C-3841-BB0E-C4BE861D0AC4}"/>
              </a:ext>
            </a:extLst>
          </p:cNvPr>
          <p:cNvSpPr/>
          <p:nvPr/>
        </p:nvSpPr>
        <p:spPr>
          <a:xfrm>
            <a:off x="2578250" y="3344517"/>
            <a:ext cx="3517750" cy="137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458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36EA0-2452-EE43-943E-7E95E4C4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" y="1097348"/>
            <a:ext cx="9616028" cy="6010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1B52AE-0807-7D47-855C-5D459E889CCC}"/>
              </a:ext>
            </a:extLst>
          </p:cNvPr>
          <p:cNvSpPr/>
          <p:nvPr/>
        </p:nvSpPr>
        <p:spPr>
          <a:xfrm>
            <a:off x="2578250" y="3344517"/>
            <a:ext cx="3517750" cy="1378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053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36EA0-2452-EE43-943E-7E95E4C4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8" y="1097348"/>
            <a:ext cx="9616028" cy="60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667B3-4F39-6140-9D70-EAC2CB93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BE" dirty="0">
                <a:solidFill>
                  <a:schemeClr val="bg1"/>
                </a:solidFill>
              </a:rPr>
              <a:t>Op basis van PHP/ MySQL</a:t>
            </a:r>
          </a:p>
        </p:txBody>
      </p:sp>
    </p:spTree>
    <p:extLst>
      <p:ext uri="{BB962C8B-B14F-4D97-AF65-F5344CB8AC3E}">
        <p14:creationId xmlns:p14="http://schemas.microsoft.com/office/powerpoint/2010/main" val="270531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66411D-2F07-4EBC-9785-832228E36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MAMP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54827AD-5926-4F5B-B679-1764AF272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dirty="0"/>
              <a:t>y </a:t>
            </a:r>
            <a:r>
              <a:rPr lang="en-US" b="1" dirty="0"/>
              <a:t>A</a:t>
            </a:r>
            <a:r>
              <a:rPr lang="en-US" dirty="0"/>
              <a:t>pache </a:t>
            </a:r>
            <a:r>
              <a:rPr lang="en-US" b="1" dirty="0"/>
              <a:t>M</a:t>
            </a:r>
            <a:r>
              <a:rPr lang="en-US" dirty="0"/>
              <a:t>ySQL </a:t>
            </a:r>
            <a:r>
              <a:rPr lang="en-US" b="1" dirty="0"/>
              <a:t>P</a:t>
            </a:r>
            <a:r>
              <a:rPr lang="en-US" dirty="0"/>
              <a:t>HP</a:t>
            </a:r>
          </a:p>
          <a:p>
            <a:pPr lvl="1"/>
            <a:r>
              <a:rPr lang="en-US" dirty="0" err="1"/>
              <a:t>Vroeger</a:t>
            </a:r>
            <a:r>
              <a:rPr lang="en-US" dirty="0"/>
              <a:t> WAMP, LAMP, MAMP (Windows, Linux, Mac)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 </a:t>
            </a:r>
          </a:p>
        </p:txBody>
      </p:sp>
    </p:spTree>
    <p:extLst>
      <p:ext uri="{BB962C8B-B14F-4D97-AF65-F5344CB8AC3E}">
        <p14:creationId xmlns:p14="http://schemas.microsoft.com/office/powerpoint/2010/main" val="138013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E87F494-7E27-4A3F-B8A0-1CB7CC3CF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Zelf de verschillende onderdelen installeren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339D3-6D4E-4B2C-B33A-AD57FE56C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9D6173-4848-493D-941C-AC4B0CB2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6E35D1C-D8BE-4761-A2CC-6E307871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4A1E6D-1667-4A4F-A209-D6A827C5C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19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61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66411D-2F07-4EBC-9785-832228E36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Back-end Development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54827AD-5926-4F5B-B679-1764AF272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Client – Server Technology </a:t>
            </a:r>
          </a:p>
          <a:p>
            <a:r>
              <a:rPr lang="nl-BE" dirty="0" err="1">
                <a:latin typeface="Source Sans Pro"/>
                <a:ea typeface="Source Sans Pro"/>
              </a:rPr>
              <a:t>adhv</a:t>
            </a:r>
            <a:r>
              <a:rPr lang="nl-BE" dirty="0">
                <a:latin typeface="Source Sans Pro"/>
                <a:ea typeface="Source Sans Pro"/>
              </a:rPr>
              <a:t> PHP en </a:t>
            </a:r>
            <a:r>
              <a:rPr lang="nl-BE" dirty="0" err="1">
                <a:latin typeface="Source Sans Pro"/>
                <a:ea typeface="Source Sans Pro"/>
              </a:rPr>
              <a:t>MySQL</a:t>
            </a:r>
            <a:endParaRPr lang="nl-BE" dirty="0">
              <a:latin typeface="Source Sans Pro"/>
              <a:ea typeface="Source Sans Pro"/>
            </a:endParaRPr>
          </a:p>
          <a:p>
            <a:r>
              <a:rPr lang="nl-BE" dirty="0"/>
              <a:t>Security</a:t>
            </a:r>
          </a:p>
          <a:p>
            <a:r>
              <a:rPr lang="nl-BE" dirty="0">
                <a:latin typeface="Source Sans Pro"/>
                <a:ea typeface="Source Sans Pro"/>
              </a:rPr>
              <a:t>API maken</a:t>
            </a:r>
            <a:endParaRPr lang="nl-BE" dirty="0"/>
          </a:p>
          <a:p>
            <a:r>
              <a:rPr lang="nl-BE" dirty="0"/>
              <a:t>Introductie OOP via Laravel</a:t>
            </a:r>
          </a:p>
          <a:p>
            <a:r>
              <a:rPr lang="nl-BE" dirty="0"/>
              <a:t>Extra’s</a:t>
            </a:r>
          </a:p>
          <a:p>
            <a:pPr marL="460375" lvl="1"/>
            <a:r>
              <a:rPr lang="nl-BE" dirty="0"/>
              <a:t>Afbeeldingen manipuleren</a:t>
            </a:r>
          </a:p>
          <a:p>
            <a:pPr marL="460375" lvl="1"/>
            <a:r>
              <a:rPr lang="nl-BE" dirty="0"/>
              <a:t>Web2Print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Source Sans Pro"/>
                <a:ea typeface="Source Sans Pro"/>
              </a:rPr>
              <a:t>Wat gaan we leren in Web Development 1 ?</a:t>
            </a:r>
          </a:p>
        </p:txBody>
      </p:sp>
    </p:spTree>
    <p:extLst>
      <p:ext uri="{BB962C8B-B14F-4D97-AF65-F5344CB8AC3E}">
        <p14:creationId xmlns:p14="http://schemas.microsoft.com/office/powerpoint/2010/main" val="369694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936746-9E0A-0A45-A746-941BBA200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866C-C611-0244-8E1D-2757E947F3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hlinkClick r:id="rId2"/>
              </a:rPr>
              <a:t>https://www.codecademy.com/learn/learn-php</a:t>
            </a:r>
            <a:endParaRPr lang="en-GB" u="sng" dirty="0"/>
          </a:p>
          <a:p>
            <a:r>
              <a:rPr lang="en-GB" dirty="0"/>
              <a:t>Met gratis account </a:t>
            </a:r>
            <a:r>
              <a:rPr lang="en-GB" dirty="0" err="1"/>
              <a:t>krijg</a:t>
            </a:r>
            <a:r>
              <a:rPr lang="en-GB" dirty="0"/>
              <a:t> je lessen </a:t>
            </a:r>
            <a:r>
              <a:rPr lang="en-GB" dirty="0" err="1"/>
              <a:t>zonder</a:t>
            </a:r>
            <a:r>
              <a:rPr lang="en-GB" dirty="0"/>
              <a:t> Quiz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projecten</a:t>
            </a:r>
            <a:endParaRPr lang="en-GB" dirty="0"/>
          </a:p>
          <a:p>
            <a:r>
              <a:rPr lang="en-GB" dirty="0"/>
              <a:t>PHP </a:t>
            </a:r>
            <a:r>
              <a:rPr lang="en-GB" dirty="0" err="1"/>
              <a:t>leren</a:t>
            </a:r>
            <a:r>
              <a:rPr lang="en-GB" dirty="0"/>
              <a:t> </a:t>
            </a:r>
            <a:r>
              <a:rPr lang="en-GB" dirty="0" err="1"/>
              <a:t>kennen</a:t>
            </a:r>
            <a:endParaRPr lang="en-GB" dirty="0"/>
          </a:p>
          <a:p>
            <a:pPr lvl="1"/>
            <a:r>
              <a:rPr lang="en-GB" dirty="0" err="1"/>
              <a:t>Thuis</a:t>
            </a:r>
            <a:endParaRPr lang="en-GB" dirty="0"/>
          </a:p>
          <a:p>
            <a:pPr lvl="1"/>
            <a:r>
              <a:rPr lang="en-GB" dirty="0"/>
              <a:t>Elk </a:t>
            </a:r>
            <a:r>
              <a:rPr lang="en-GB" dirty="0" err="1"/>
              <a:t>zijn</a:t>
            </a:r>
            <a:r>
              <a:rPr lang="en-GB" dirty="0"/>
              <a:t> eigen </a:t>
            </a:r>
            <a:r>
              <a:rPr lang="en-GB"/>
              <a:t>snelheid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BC078-2F0C-CB47-8F35-8C2368BE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FF025-2D4A-3D47-9F50-F8C24F9D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Online cursus volgen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AB7E-2B4D-414F-B1FC-617BD9DD3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20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194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66411D-2F07-4EBC-9785-832228E36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54827AD-5926-4F5B-B679-1764AF272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Werkstuk met meerdere deliverables</a:t>
            </a:r>
          </a:p>
          <a:p>
            <a:r>
              <a:rPr lang="nl-BE" dirty="0"/>
              <a:t>Tussentijdse evaluatie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evalueren?</a:t>
            </a:r>
          </a:p>
        </p:txBody>
      </p:sp>
    </p:spTree>
    <p:extLst>
      <p:ext uri="{BB962C8B-B14F-4D97-AF65-F5344CB8AC3E}">
        <p14:creationId xmlns:p14="http://schemas.microsoft.com/office/powerpoint/2010/main" val="160974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Source Sans Pro"/>
                <a:ea typeface="Source Sans Pro"/>
              </a:rPr>
              <a:t>Hoe werkt het internet?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667B3-4F39-6140-9D70-EAC2CB93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/>
                <a:ea typeface="Source Sans Pro"/>
              </a:rPr>
              <a:t>Wat </a:t>
            </a:r>
            <a:r>
              <a:rPr lang="en-US" b="1" dirty="0" err="1">
                <a:solidFill>
                  <a:schemeClr val="bg1"/>
                </a:solidFill>
                <a:latin typeface="Source Sans Pro"/>
                <a:ea typeface="Source Sans Pro"/>
              </a:rPr>
              <a:t>gebeurt</a:t>
            </a:r>
            <a:r>
              <a:rPr lang="en-US" b="1" dirty="0">
                <a:solidFill>
                  <a:schemeClr val="bg1"/>
                </a:solidFill>
                <a:latin typeface="Source Sans Pro"/>
                <a:ea typeface="Source Sans Pro"/>
              </a:rPr>
              <a:t> er </a:t>
            </a:r>
            <a:r>
              <a:rPr lang="en-US" b="1" dirty="0" err="1">
                <a:solidFill>
                  <a:schemeClr val="bg1"/>
                </a:solidFill>
                <a:latin typeface="Source Sans Pro"/>
                <a:ea typeface="Source Sans Pro"/>
              </a:rPr>
              <a:t>als</a:t>
            </a:r>
            <a:r>
              <a:rPr lang="en-US" b="1" dirty="0">
                <a:solidFill>
                  <a:schemeClr val="bg1"/>
                </a:solidFill>
                <a:latin typeface="Source Sans Pro"/>
                <a:ea typeface="Source Sans Pro"/>
              </a:rPr>
              <a:t> je </a:t>
            </a:r>
            <a:r>
              <a:rPr lang="en-US" b="1" dirty="0" err="1">
                <a:solidFill>
                  <a:schemeClr val="bg1"/>
                </a:solidFill>
                <a:latin typeface="Source Sans Pro"/>
                <a:ea typeface="Source Sans Pro"/>
              </a:rPr>
              <a:t>een</a:t>
            </a:r>
            <a:r>
              <a:rPr lang="en-US" b="1" dirty="0">
                <a:solidFill>
                  <a:schemeClr val="bg1"/>
                </a:solidFill>
                <a:latin typeface="Source Sans Pro"/>
                <a:ea typeface="Source Sans Pro"/>
              </a:rPr>
              <a:t> </a:t>
            </a:r>
            <a:r>
              <a:rPr lang="en-US" b="1" dirty="0" err="1">
                <a:solidFill>
                  <a:schemeClr val="bg1"/>
                </a:solidFill>
                <a:latin typeface="Source Sans Pro"/>
                <a:ea typeface="Source Sans Pro"/>
              </a:rPr>
              <a:t>webadres</a:t>
            </a:r>
            <a:r>
              <a:rPr lang="en-US" b="1" dirty="0">
                <a:solidFill>
                  <a:schemeClr val="bg1"/>
                </a:solidFill>
                <a:latin typeface="Source Sans Pro"/>
                <a:ea typeface="Source Sans Pro"/>
              </a:rPr>
              <a:t> </a:t>
            </a:r>
            <a:r>
              <a:rPr lang="en-US" b="1" dirty="0" err="1">
                <a:solidFill>
                  <a:schemeClr val="bg1"/>
                </a:solidFill>
                <a:latin typeface="Source Sans Pro"/>
                <a:ea typeface="Source Sans Pro"/>
              </a:rPr>
              <a:t>intypt</a:t>
            </a:r>
            <a:r>
              <a:rPr lang="en-US" b="1" dirty="0">
                <a:solidFill>
                  <a:schemeClr val="bg1"/>
                </a:solidFill>
                <a:latin typeface="Source Sans Pro"/>
                <a:ea typeface="Source Sans Pro"/>
              </a:rPr>
              <a:t>?</a:t>
            </a:r>
            <a:endParaRPr lang="en-US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9214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78C4E2-DEAD-4F38-B297-3E76B45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Source Sans Pro"/>
                <a:ea typeface="Source Sans Pro"/>
              </a:rPr>
              <a:t>https://www.arteveldehogeschool.be:80/search?q=Graduaat%20programmeren</a:t>
            </a:r>
            <a:endParaRPr lang="en-US" dirty="0">
              <a:latin typeface="Source Sans Pro"/>
              <a:ea typeface="Source Sans Pro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5FB5053-EA44-47C8-8635-2D9B813FDB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721690"/>
              </p:ext>
            </p:extLst>
          </p:nvPr>
        </p:nvGraphicFramePr>
        <p:xfrm>
          <a:off x="1081088" y="2181225"/>
          <a:ext cx="10726736" cy="296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368">
                  <a:extLst>
                    <a:ext uri="{9D8B030D-6E8A-4147-A177-3AD203B41FA5}">
                      <a16:colId xmlns:a16="http://schemas.microsoft.com/office/drawing/2014/main" val="3647257435"/>
                    </a:ext>
                  </a:extLst>
                </a:gridCol>
                <a:gridCol w="5363368">
                  <a:extLst>
                    <a:ext uri="{9D8B030D-6E8A-4147-A177-3AD203B41FA5}">
                      <a16:colId xmlns:a16="http://schemas.microsoft.com/office/drawing/2014/main" val="25687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2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7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Level Domain (TLD)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arteveldehogeschool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domeinnaam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5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subdomein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4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Poort (80 = </a:t>
                      </a:r>
                      <a:r>
                        <a:rPr lang="en-US" dirty="0" err="1"/>
                        <a:t>standaar</a:t>
                      </a:r>
                      <a:r>
                        <a:rPr lang="en-US" dirty="0"/>
                        <a:t> http </a:t>
                      </a:r>
                      <a:r>
                        <a:rPr lang="en-US" dirty="0" err="1"/>
                        <a:t>poort</a:t>
                      </a:r>
                      <a:r>
                        <a:rPr lang="en-US" dirty="0"/>
                        <a:t>, ftp = 21, </a:t>
                      </a:r>
                      <a:r>
                        <a:rPr lang="en-US" dirty="0" err="1"/>
                        <a:t>mysql</a:t>
                      </a:r>
                      <a:r>
                        <a:rPr lang="en-US" dirty="0"/>
                        <a:t> = 3306)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512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q=Graduaat%20programmeren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querystring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8286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639C8-A145-401D-842E-A384D494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93FF36-F003-4CB0-9F91-1BF0761A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ource Sans Pro"/>
                <a:ea typeface="Source Sans Pro"/>
              </a:rPr>
              <a:t>Onderdelen</a:t>
            </a:r>
            <a:r>
              <a:rPr lang="en-US" dirty="0">
                <a:latin typeface="Source Sans Pro"/>
                <a:ea typeface="Source Sans Pro"/>
              </a:rPr>
              <a:t> van </a:t>
            </a:r>
            <a:r>
              <a:rPr lang="en-US" dirty="0" err="1">
                <a:latin typeface="Source Sans Pro"/>
                <a:ea typeface="Source Sans Pro"/>
              </a:rPr>
              <a:t>een</a:t>
            </a:r>
            <a:r>
              <a:rPr lang="en-US" dirty="0">
                <a:latin typeface="Source Sans Pro"/>
                <a:ea typeface="Source Sans Pro"/>
              </a:rPr>
              <a:t> URL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8F3E-4872-4EED-AF3B-F652207F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5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92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AF14E7-47C8-4E4D-9C04-A7D29614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ource Sans Pro"/>
                <a:ea typeface="Source Sans Pro"/>
              </a:rPr>
              <a:t>Server </a:t>
            </a:r>
            <a:r>
              <a:rPr lang="en-US" dirty="0" err="1">
                <a:latin typeface="Source Sans Pro"/>
                <a:ea typeface="Source Sans Pro"/>
              </a:rPr>
              <a:t>dat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een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domeinnaam</a:t>
            </a:r>
            <a:r>
              <a:rPr lang="en-US" dirty="0">
                <a:latin typeface="Source Sans Pro"/>
                <a:ea typeface="Source Sans Pro"/>
              </a:rPr>
              <a:t> om in </a:t>
            </a:r>
            <a:r>
              <a:rPr lang="en-US" dirty="0" err="1">
                <a:latin typeface="Source Sans Pro"/>
                <a:ea typeface="Source Sans Pro"/>
              </a:rPr>
              <a:t>een</a:t>
            </a:r>
            <a:r>
              <a:rPr lang="en-US" dirty="0">
                <a:latin typeface="Source Sans Pro"/>
                <a:ea typeface="Source Sans Pro"/>
              </a:rPr>
              <a:t> IP </a:t>
            </a:r>
            <a:r>
              <a:rPr lang="en-US" dirty="0" err="1">
                <a:latin typeface="Source Sans Pro"/>
                <a:ea typeface="Source Sans Pro"/>
              </a:rPr>
              <a:t>adres</a:t>
            </a:r>
            <a:r>
              <a:rPr lang="en-US" dirty="0">
                <a:latin typeface="Source Sans Pro"/>
                <a:ea typeface="Source Sans Pro"/>
              </a:rPr>
              <a:t> (</a:t>
            </a:r>
            <a:r>
              <a:rPr lang="en-US" dirty="0" err="1">
                <a:latin typeface="Source Sans Pro"/>
                <a:ea typeface="Source Sans Pro"/>
              </a:rPr>
              <a:t>uniek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adres</a:t>
            </a:r>
            <a:r>
              <a:rPr lang="en-US" dirty="0">
                <a:latin typeface="Source Sans Pro"/>
                <a:ea typeface="Source Sans Pro"/>
              </a:rPr>
              <a:t> van </a:t>
            </a:r>
            <a:r>
              <a:rPr lang="en-US" dirty="0" err="1">
                <a:latin typeface="Source Sans Pro"/>
                <a:ea typeface="Source Sans Pro"/>
              </a:rPr>
              <a:t>een</a:t>
            </a:r>
            <a:r>
              <a:rPr lang="en-US" dirty="0">
                <a:latin typeface="Source Sans Pro"/>
                <a:ea typeface="Source Sans Pro"/>
              </a:rPr>
              <a:t> server/computer/... op het internet)</a:t>
            </a:r>
          </a:p>
          <a:p>
            <a:r>
              <a:rPr lang="en-US" dirty="0" err="1">
                <a:latin typeface="Source Sans Pro"/>
                <a:ea typeface="Source Sans Pro"/>
              </a:rPr>
              <a:t>Wordt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eerst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aan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dichtsbijzijnde</a:t>
            </a:r>
            <a:r>
              <a:rPr lang="en-US" dirty="0">
                <a:latin typeface="Source Sans Pro"/>
                <a:ea typeface="Source Sans Pro"/>
              </a:rPr>
              <a:t> server </a:t>
            </a:r>
            <a:r>
              <a:rPr lang="en-US" dirty="0" err="1">
                <a:latin typeface="Source Sans Pro"/>
                <a:ea typeface="Source Sans Pro"/>
              </a:rPr>
              <a:t>gevraagd</a:t>
            </a:r>
            <a:r>
              <a:rPr lang="en-US" dirty="0">
                <a:latin typeface="Source Sans Pro"/>
                <a:ea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</a:rPr>
              <a:t>weet</a:t>
            </a:r>
            <a:r>
              <a:rPr lang="en-US" dirty="0">
                <a:latin typeface="Source Sans Pro"/>
                <a:ea typeface="Source Sans Pro"/>
              </a:rPr>
              <a:t> die het </a:t>
            </a:r>
            <a:r>
              <a:rPr lang="en-US" dirty="0" err="1">
                <a:latin typeface="Source Sans Pro"/>
                <a:ea typeface="Source Sans Pro"/>
              </a:rPr>
              <a:t>niet</a:t>
            </a:r>
            <a:r>
              <a:rPr lang="en-US" dirty="0">
                <a:latin typeface="Source Sans Pro"/>
                <a:ea typeface="Source Sans Pro"/>
              </a:rPr>
              <a:t>, dan </a:t>
            </a:r>
            <a:r>
              <a:rPr lang="en-US" dirty="0" err="1">
                <a:latin typeface="Source Sans Pro"/>
                <a:ea typeface="Source Sans Pro"/>
              </a:rPr>
              <a:t>aan</a:t>
            </a:r>
            <a:r>
              <a:rPr lang="en-US" dirty="0">
                <a:latin typeface="Source Sans Pro"/>
                <a:ea typeface="Source Sans Pro"/>
              </a:rPr>
              <a:t> de </a:t>
            </a:r>
            <a:r>
              <a:rPr lang="en-US" dirty="0" err="1">
                <a:latin typeface="Source Sans Pro"/>
                <a:ea typeface="Source Sans Pro"/>
              </a:rPr>
              <a:t>volgende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en</a:t>
            </a:r>
            <a:r>
              <a:rPr lang="en-US" dirty="0">
                <a:latin typeface="Source Sans Pro"/>
                <a:ea typeface="Source Sans Pro"/>
              </a:rPr>
              <a:t> zo </a:t>
            </a:r>
            <a:r>
              <a:rPr lang="en-US" dirty="0" err="1">
                <a:latin typeface="Source Sans Pro"/>
                <a:ea typeface="Source Sans Pro"/>
              </a:rPr>
              <a:t>verder</a:t>
            </a:r>
            <a:r>
              <a:rPr lang="en-US" dirty="0">
                <a:latin typeface="Source Sans Pro"/>
                <a:ea typeface="Source Sans Pro"/>
              </a:rPr>
              <a:t> tot 1 server het </a:t>
            </a:r>
            <a:r>
              <a:rPr lang="en-US" dirty="0" err="1">
                <a:latin typeface="Source Sans Pro"/>
                <a:ea typeface="Source Sans Pro"/>
              </a:rPr>
              <a:t>weet</a:t>
            </a:r>
            <a:r>
              <a:rPr lang="en-US" dirty="0">
                <a:latin typeface="Source Sans Pro"/>
                <a:ea typeface="Source Sans Pro"/>
              </a:rPr>
              <a:t>. </a:t>
            </a:r>
            <a:r>
              <a:rPr lang="en-US" dirty="0" err="1">
                <a:latin typeface="Source Sans Pro"/>
                <a:ea typeface="Source Sans Pro"/>
              </a:rPr>
              <a:t>Daarna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gaan</a:t>
            </a:r>
            <a:r>
              <a:rPr lang="en-US" dirty="0">
                <a:latin typeface="Source Sans Pro"/>
                <a:ea typeface="Source Sans Pro"/>
              </a:rPr>
              <a:t> de </a:t>
            </a:r>
            <a:r>
              <a:rPr lang="en-US" dirty="0" err="1">
                <a:latin typeface="Source Sans Pro"/>
                <a:ea typeface="Source Sans Pro"/>
              </a:rPr>
              <a:t>anderen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dit</a:t>
            </a:r>
            <a:r>
              <a:rPr lang="en-US" dirty="0">
                <a:latin typeface="Source Sans Pro"/>
                <a:ea typeface="Source Sans Pro"/>
              </a:rPr>
              <a:t> </a:t>
            </a:r>
            <a:r>
              <a:rPr lang="en-US" dirty="0" err="1">
                <a:latin typeface="Source Sans Pro"/>
                <a:ea typeface="Source Sans Pro"/>
              </a:rPr>
              <a:t>bijhouden</a:t>
            </a:r>
            <a:r>
              <a:rPr lang="en-US" dirty="0">
                <a:latin typeface="Source Sans Pro"/>
                <a:ea typeface="Source Sans Pro"/>
              </a:rPr>
              <a:t> in </a:t>
            </a:r>
            <a:r>
              <a:rPr lang="en-US" dirty="0" err="1">
                <a:latin typeface="Source Sans Pro"/>
                <a:ea typeface="Source Sans Pro"/>
              </a:rPr>
              <a:t>hun</a:t>
            </a:r>
            <a:r>
              <a:rPr lang="en-US" dirty="0">
                <a:latin typeface="Source Sans Pro"/>
                <a:ea typeface="Source Sans Pro"/>
              </a:rPr>
              <a:t> DNS cache.</a:t>
            </a:r>
          </a:p>
          <a:p>
            <a:r>
              <a:rPr lang="en-US" dirty="0">
                <a:latin typeface="Source Sans Pro"/>
                <a:ea typeface="Source Sans Pro"/>
              </a:rPr>
              <a:t>IPv4: </a:t>
            </a:r>
            <a:r>
              <a:rPr lang="en-US" b="1" dirty="0">
                <a:latin typeface="Source Sans Pro"/>
                <a:ea typeface="Source Sans Pro"/>
              </a:rPr>
              <a:t>193.191.137.217</a:t>
            </a:r>
            <a:endParaRPr lang="en-US" dirty="0"/>
          </a:p>
          <a:p>
            <a:pPr marL="460375" lvl="1"/>
            <a:r>
              <a:rPr lang="en-US" dirty="0">
                <a:latin typeface="Source Sans Pro"/>
                <a:ea typeface="Source Sans Pro"/>
              </a:rPr>
              <a:t> </a:t>
            </a:r>
            <a:r>
              <a:rPr lang="en-US" dirty="0" err="1">
                <a:latin typeface="Source Sans Pro"/>
                <a:ea typeface="Source Sans Pro"/>
              </a:rPr>
              <a:t>maximaal</a:t>
            </a:r>
            <a:r>
              <a:rPr lang="en-US" dirty="0">
                <a:latin typeface="Source Sans Pro"/>
                <a:ea typeface="Source Sans Pro"/>
              </a:rPr>
              <a:t> 4.294.967.296 </a:t>
            </a:r>
            <a:r>
              <a:rPr lang="en-US" dirty="0" err="1">
                <a:latin typeface="Source Sans Pro"/>
                <a:ea typeface="Source Sans Pro"/>
              </a:rPr>
              <a:t>aantal</a:t>
            </a:r>
            <a:r>
              <a:rPr lang="en-US" dirty="0">
                <a:latin typeface="Source Sans Pro"/>
                <a:ea typeface="Source Sans Pro"/>
              </a:rPr>
              <a:t> was </a:t>
            </a:r>
            <a:r>
              <a:rPr lang="en-US" dirty="0" err="1">
                <a:latin typeface="Source Sans Pro"/>
                <a:ea typeface="Source Sans Pro"/>
              </a:rPr>
              <a:t>onvoldoende</a:t>
            </a:r>
            <a:endParaRPr lang="en-US" dirty="0" err="1"/>
          </a:p>
          <a:p>
            <a:pPr>
              <a:buFont typeface="Arial"/>
              <a:buChar char="•"/>
            </a:pPr>
            <a:r>
              <a:rPr lang="en-US" dirty="0">
                <a:latin typeface="Source Sans Pro"/>
                <a:ea typeface="Source Sans Pro"/>
              </a:rPr>
              <a:t>IPv6: 2a02:1811:9c06:a800:5505:7e1b:f9aa:8654</a:t>
            </a:r>
          </a:p>
          <a:p>
            <a:pPr marL="460375" lvl="1"/>
            <a:r>
              <a:rPr lang="en-US" dirty="0">
                <a:latin typeface="Source Sans Pro"/>
                <a:ea typeface="Source Sans Pro"/>
              </a:rPr>
              <a:t>3,4 × 10</a:t>
            </a:r>
            <a:r>
              <a:rPr lang="en-US" baseline="30000" dirty="0">
                <a:latin typeface="Source Sans Pro"/>
                <a:ea typeface="Source Sans Pro"/>
              </a:rPr>
              <a:t>38 </a:t>
            </a:r>
            <a:r>
              <a:rPr lang="en-US" dirty="0">
                <a:latin typeface="Source Sans Pro"/>
                <a:ea typeface="Source Sans Pro"/>
              </a:rPr>
              <a:t>(340.282.366.920.938.000.000.000.000.000.000.000.000) </a:t>
            </a:r>
          </a:p>
          <a:p>
            <a:pPr>
              <a:buFont typeface="Arial"/>
              <a:buChar char="•"/>
            </a:pPr>
            <a:r>
              <a:rPr lang="en-US" dirty="0">
                <a:latin typeface="Source Sans Pro"/>
                <a:ea typeface="Source Sans Pro"/>
                <a:hlinkClick r:id="rId2"/>
              </a:rPr>
              <a:t>https://ping.eu/nslookup/</a:t>
            </a:r>
          </a:p>
          <a:p>
            <a:pPr>
              <a:buFont typeface="Arial"/>
              <a:buChar char="•"/>
            </a:pPr>
            <a:endParaRPr lang="en-US" dirty="0">
              <a:latin typeface="Source Sans Pro"/>
              <a:ea typeface="Source Sans Pr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6C028-AC51-47D5-B23B-90A56BE69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53114A-72DA-4397-B145-6AF44BE2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DNS Resolver:  Domain name server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FCCFC-48B7-403D-A6B0-B9A8C55E4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6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526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Statische website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ADD16E-69B0-4E4B-9B76-29B6C0613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5" y="1242942"/>
            <a:ext cx="11582400" cy="49044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B2CF7B-A4CD-B74E-AB41-B14F2FE44163}"/>
              </a:ext>
            </a:extLst>
          </p:cNvPr>
          <p:cNvSpPr/>
          <p:nvPr/>
        </p:nvSpPr>
        <p:spPr>
          <a:xfrm>
            <a:off x="2578250" y="4000734"/>
            <a:ext cx="4188310" cy="1722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062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Statische website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ADD16E-69B0-4E4B-9B76-29B6C0613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5" y="1242942"/>
            <a:ext cx="11582400" cy="4904423"/>
          </a:xfrm>
        </p:spPr>
      </p:pic>
    </p:spTree>
    <p:extLst>
      <p:ext uri="{BB962C8B-B14F-4D97-AF65-F5344CB8AC3E}">
        <p14:creationId xmlns:p14="http://schemas.microsoft.com/office/powerpoint/2010/main" val="227769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66411D-2F07-4EBC-9785-832228E36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54827AD-5926-4F5B-B679-1764AF272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Connectie met databank mogelijk</a:t>
            </a:r>
          </a:p>
          <a:p>
            <a:r>
              <a:rPr lang="en-GB" dirty="0" err="1"/>
              <a:t>Eenvoudiger</a:t>
            </a:r>
            <a:r>
              <a:rPr lang="en-GB" dirty="0"/>
              <a:t> </a:t>
            </a:r>
            <a:r>
              <a:rPr lang="en-GB" dirty="0" err="1"/>
              <a:t>onderhoud</a:t>
            </a:r>
            <a:r>
              <a:rPr lang="en-GB" dirty="0"/>
              <a:t> (templates)</a:t>
            </a:r>
            <a:endParaRPr lang="nl-BE" dirty="0"/>
          </a:p>
          <a:p>
            <a:r>
              <a:rPr lang="nl-BE" dirty="0"/>
              <a:t>Personalisatie mogelijk</a:t>
            </a:r>
          </a:p>
          <a:p>
            <a:pPr lvl="1"/>
            <a:r>
              <a:rPr lang="nl-BE" dirty="0"/>
              <a:t>Gebruiker kan zoeken / filteren</a:t>
            </a:r>
          </a:p>
          <a:p>
            <a:pPr lvl="1"/>
            <a:r>
              <a:rPr lang="nl-BE" dirty="0"/>
              <a:t>Inloggen</a:t>
            </a:r>
          </a:p>
          <a:p>
            <a:pPr lvl="1"/>
            <a:r>
              <a:rPr lang="nl-BE" dirty="0"/>
              <a:t>…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06038-5640-3842-80DF-394DA333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F1B80-CB14-A045-8135-9228548092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voorkennis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(HTML, CSS, PHP, SQL, …)</a:t>
            </a:r>
          </a:p>
          <a:p>
            <a:r>
              <a:rPr lang="en-GB" dirty="0"/>
              <a:t>Trager dan </a:t>
            </a:r>
            <a:r>
              <a:rPr lang="en-GB" dirty="0" err="1"/>
              <a:t>statische</a:t>
            </a:r>
            <a:r>
              <a:rPr lang="en-GB" dirty="0"/>
              <a:t> site (server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processen</a:t>
            </a:r>
            <a:r>
              <a:rPr lang="en-GB" dirty="0"/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7E520-FF62-41D3-A409-DFDEF86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Dynamische website</a:t>
            </a:r>
          </a:p>
        </p:txBody>
      </p:sp>
    </p:spTree>
    <p:extLst>
      <p:ext uri="{BB962C8B-B14F-4D97-AF65-F5344CB8AC3E}">
        <p14:creationId xmlns:p14="http://schemas.microsoft.com/office/powerpoint/2010/main" val="281010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HS_2020">
  <a:themeElements>
    <a:clrScheme name="AHS">
      <a:dk1>
        <a:srgbClr val="000000"/>
      </a:dk1>
      <a:lt1>
        <a:srgbClr val="FFFFFF"/>
      </a:lt1>
      <a:dk2>
        <a:srgbClr val="919191"/>
      </a:dk2>
      <a:lt2>
        <a:srgbClr val="E6E6E6"/>
      </a:lt2>
      <a:accent1>
        <a:srgbClr val="F58732"/>
      </a:accent1>
      <a:accent2>
        <a:srgbClr val="00A5D9"/>
      </a:accent2>
      <a:accent3>
        <a:srgbClr val="7E57C5"/>
      </a:accent3>
      <a:accent4>
        <a:srgbClr val="ED0034"/>
      </a:accent4>
      <a:accent5>
        <a:srgbClr val="5AB946"/>
      </a:accent5>
      <a:accent6>
        <a:srgbClr val="D20082"/>
      </a:accent6>
      <a:hlink>
        <a:srgbClr val="0000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hs_powerpoint_PAARS" id="{BFDFD014-E3DA-4DDE-A8A2-575A3A023796}" vid="{C3F9E1F8-8F5F-4A73-9FF3-69905FE39452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HSArchived xmlns="12b8265c-be14-410d-b9a8-97e7c764ee96">false</AHSArchived>
    <AHSOpmerking xmlns="12b8265c-be14-410d-b9a8-97e7c764ee96" xsi:nil="true"/>
    <AHSLeesRechtenStudenten xmlns="12b8265c-be14-410d-b9a8-97e7c764ee96">false</AHSLeesRechtenStudenten>
    <AHSSortering xmlns="12b8265c-be14-410d-b9a8-97e7c764ee9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HS-Dinar-Document-CT" ma:contentTypeID="0x010100B58429747AA6B8418C14593960C5299E00C6575CB230C99E46945843624BACCDD2" ma:contentTypeVersion="11" ma:contentTypeDescription="" ma:contentTypeScope="" ma:versionID="80c0537cc54c96f99e75cf74879397f2">
  <xsd:schema xmlns:xsd="http://www.w3.org/2001/XMLSchema" xmlns:xs="http://www.w3.org/2001/XMLSchema" xmlns:p="http://schemas.microsoft.com/office/2006/metadata/properties" xmlns:ns2="12b8265c-be14-410d-b9a8-97e7c764ee96" xmlns:ns3="9e0fe7f4-60ad-485b-a5c1-5fd3b0ede552" targetNamespace="http://schemas.microsoft.com/office/2006/metadata/properties" ma:root="true" ma:fieldsID="84ff90fb6c73b6cd1e0918d397e95c56" ns2:_="" ns3:_="">
    <xsd:import namespace="12b8265c-be14-410d-b9a8-97e7c764ee96"/>
    <xsd:import namespace="9e0fe7f4-60ad-485b-a5c1-5fd3b0ede552"/>
    <xsd:element name="properties">
      <xsd:complexType>
        <xsd:sequence>
          <xsd:element name="documentManagement">
            <xsd:complexType>
              <xsd:all>
                <xsd:element ref="ns2:AHSLeesRechtenStudenten" minOccurs="0"/>
                <xsd:element ref="ns2:AHSOpmerking" minOccurs="0"/>
                <xsd:element ref="ns2:AHSSortering" minOccurs="0"/>
                <xsd:element ref="ns2:AHSArchive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8265c-be14-410d-b9a8-97e7c764ee96" elementFormDefault="qualified">
    <xsd:import namespace="http://schemas.microsoft.com/office/2006/documentManagement/types"/>
    <xsd:import namespace="http://schemas.microsoft.com/office/infopath/2007/PartnerControls"/>
    <xsd:element name="AHSLeesRechtenStudenten" ma:index="8" nillable="true" ma:displayName="AHS LeesRechten Studenten" ma:default="0" ma:internalName="AHSLeesRechtenStudenten">
      <xsd:simpleType>
        <xsd:restriction base="dms:Boolean"/>
      </xsd:simpleType>
    </xsd:element>
    <xsd:element name="AHSOpmerking" ma:index="9" nillable="true" ma:displayName="AHS Opmerking" ma:internalName="AHSOpmerking">
      <xsd:simpleType>
        <xsd:restriction base="dms:Note">
          <xsd:maxLength value="255"/>
        </xsd:restriction>
      </xsd:simpleType>
    </xsd:element>
    <xsd:element name="AHSSortering" ma:index="10" nillable="true" ma:displayName="AHS Sortering" ma:decimals="0" ma:internalName="AHSSortering" ma:percentage="FALSE">
      <xsd:simpleType>
        <xsd:restriction base="dms:Number"/>
      </xsd:simpleType>
    </xsd:element>
    <xsd:element name="AHSArchived" ma:index="11" nillable="true" ma:displayName="AHS Archived" ma:default="0" ma:internalName="AHSArchived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fe7f4-60ad-485b-a5c1-5fd3b0ede5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D88BFC-21E0-429C-B168-F06554F59C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D886E1-A8E0-486F-8DDE-6E1B47735120}">
  <ds:schemaRefs>
    <ds:schemaRef ds:uri="12b8265c-be14-410d-b9a8-97e7c764ee96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9e0fe7f4-60ad-485b-a5c1-5fd3b0ede55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35D0225-264D-4CA6-84BE-617AB644F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b8265c-be14-410d-b9a8-97e7c764ee96"/>
    <ds:schemaRef ds:uri="9e0fe7f4-60ad-485b-a5c1-5fd3b0ede5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AHS_2020</Template>
  <TotalTime>111</TotalTime>
  <Words>353</Words>
  <Application>Microsoft Office PowerPoint</Application>
  <PresentationFormat>Breedbeeld</PresentationFormat>
  <Paragraphs>82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8" baseType="lpstr">
      <vt:lpstr>Wingdings</vt:lpstr>
      <vt:lpstr>Source Sans Pro</vt:lpstr>
      <vt:lpstr>System Font Regular</vt:lpstr>
      <vt:lpstr>Calibri</vt:lpstr>
      <vt:lpstr>Arial</vt:lpstr>
      <vt:lpstr>Source Sans Pro Semibold</vt:lpstr>
      <vt:lpstr>Source Sans Pro Light</vt:lpstr>
      <vt:lpstr>AHS_2020</vt:lpstr>
      <vt:lpstr>Web Development 1</vt:lpstr>
      <vt:lpstr>Wat gaan we leren in Web Development 1 ?</vt:lpstr>
      <vt:lpstr>Hoe evalueren?</vt:lpstr>
      <vt:lpstr>Hoe werkt het internet?</vt:lpstr>
      <vt:lpstr>Onderdelen van een URL</vt:lpstr>
      <vt:lpstr>DNS Resolver:  Domain name server</vt:lpstr>
      <vt:lpstr>Statische website</vt:lpstr>
      <vt:lpstr>Statische website</vt:lpstr>
      <vt:lpstr>Dynamische website</vt:lpstr>
      <vt:lpstr>Dynamische website</vt:lpstr>
      <vt:lpstr>Dynamische website</vt:lpstr>
      <vt:lpstr>Dynamische website</vt:lpstr>
      <vt:lpstr>Dynamische website</vt:lpstr>
      <vt:lpstr>Dynamische website</vt:lpstr>
      <vt:lpstr>Dynamische website</vt:lpstr>
      <vt:lpstr>Dynamische website</vt:lpstr>
      <vt:lpstr>Dynamische website</vt:lpstr>
      <vt:lpstr>Installatie </vt:lpstr>
      <vt:lpstr>Custom</vt:lpstr>
      <vt:lpstr>Online cursus volgen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De Weirdt</dc:creator>
  <cp:lastModifiedBy>Dieter De Weirdt</cp:lastModifiedBy>
  <cp:revision>91</cp:revision>
  <cp:lastPrinted>2015-01-13T12:26:28Z</cp:lastPrinted>
  <dcterms:created xsi:type="dcterms:W3CDTF">2020-09-22T07:09:20Z</dcterms:created>
  <dcterms:modified xsi:type="dcterms:W3CDTF">2021-09-27T11:05:05Z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0x010100B58429747AA6B8418C14593960C5299E00C6575CB230C99E46945843624BACCDD2</vt:lpwstr>
  </property>
</Properties>
</file>