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f5593fd3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f5593fd3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f5593fd3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f5593fd3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f5593fd3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f5593fd3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f5593fd3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f5593fd3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f5593fd3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f5593fd3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f5593fd3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f5593fd3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f5593fd3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f5593fd3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 more challenged did not predict enough overdues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Home Challenge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Paolo Natividad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the mean ticket amounts for men and women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2364050"/>
            <a:ext cx="7505700" cy="20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mean for Females is $76.93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mean for Males is $52.68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and explain whether any difference you observe between men's and women's ticket amounts is large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2335800"/>
            <a:ext cx="7505700" cy="21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2 sample 2 test one can determine if there is a difference between the two groups.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Performing a T test returned a pvalue of 5.7 E13 which is well below the value of significance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some officers tend to give larger tickets?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Performing ANOVA on all the officers showed that there is not a significant difference between all the officers.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some Wards tend to have larger tickets?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Performing ANOVA on the wards shows that there is not a significant difference between the wards in ticket size.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Vs Rest (Gradient Boosting Classifier)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Baseline = 38.6%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Test Score = 46.5%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 of statuses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063" y="1390650"/>
            <a:ext cx="357187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3772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 of Actual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 txBox="1"/>
          <p:nvPr>
            <p:ph type="title"/>
          </p:nvPr>
        </p:nvSpPr>
        <p:spPr>
          <a:xfrm>
            <a:off x="4572000" y="845600"/>
            <a:ext cx="3772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 of Preds</a:t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033625"/>
            <a:ext cx="35052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0" y="2000250"/>
            <a:ext cx="35052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