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12192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1"/>
          <p:cNvSpPr txBox="1"/>
          <p:nvPr/>
        </p:nvSpPr>
        <p:spPr>
          <a:xfrm>
            <a:off x="6396734" y="2067305"/>
            <a:ext cx="45762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rebuchet MS"/>
                <a:ea typeface="Trebuchet MS"/>
                <a:cs typeface="Trebuchet MS"/>
                <a:sym typeface="Trebuchet MS"/>
              </a:rPr>
              <a:t>GOKUL P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6484620" y="3046844"/>
            <a:ext cx="5034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PLAYSTORE APP REVIEW ANALYSIS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" name="Google Shape;3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"/>
          <p:cNvSpPr txBox="1"/>
          <p:nvPr/>
        </p:nvSpPr>
        <p:spPr>
          <a:xfrm>
            <a:off x="739775" y="6473337"/>
            <a:ext cx="17991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Google Shape;37;p1"/>
          <p:cNvSpPr txBox="1"/>
          <p:nvPr>
            <p:ph idx="7" type="sldNum"/>
          </p:nvPr>
        </p:nvSpPr>
        <p:spPr>
          <a:xfrm>
            <a:off x="11277218" y="6473337"/>
            <a:ext cx="24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2"/>
          <p:cNvSpPr txBox="1"/>
          <p:nvPr>
            <p:ph type="title"/>
          </p:nvPr>
        </p:nvSpPr>
        <p:spPr>
          <a:xfrm>
            <a:off x="427392" y="-268346"/>
            <a:ext cx="97644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850">
            <a:spAutoFit/>
          </a:bodyPr>
          <a:lstStyle/>
          <a:p>
            <a:pPr indent="0" lvl="0" marL="1536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41" name="Google Shape;4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"/>
          <p:cNvSpPr txBox="1"/>
          <p:nvPr/>
        </p:nvSpPr>
        <p:spPr>
          <a:xfrm>
            <a:off x="739775" y="6473337"/>
            <a:ext cx="17991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" name="Google Shape;43;p2"/>
          <p:cNvSpPr txBox="1"/>
          <p:nvPr>
            <p:ph idx="7" type="sldNum"/>
          </p:nvPr>
        </p:nvSpPr>
        <p:spPr>
          <a:xfrm>
            <a:off x="11277218" y="6473337"/>
            <a:ext cx="24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2"/>
          <p:cNvSpPr txBox="1"/>
          <p:nvPr/>
        </p:nvSpPr>
        <p:spPr>
          <a:xfrm>
            <a:off x="452376" y="854016"/>
            <a:ext cx="110661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sz="2800"/>
          </a:p>
        </p:txBody>
      </p:sp>
      <p:sp>
        <p:nvSpPr>
          <p:cNvPr id="45" name="Google Shape;45;p2"/>
          <p:cNvSpPr txBox="1"/>
          <p:nvPr/>
        </p:nvSpPr>
        <p:spPr>
          <a:xfrm>
            <a:off x="356738" y="2638604"/>
            <a:ext cx="99057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YOUR SOLUTION AND ITS VALUE PROPOSITION</a:t>
            </a:r>
            <a:endParaRPr sz="1800"/>
          </a:p>
        </p:txBody>
      </p:sp>
      <p:sp>
        <p:nvSpPr>
          <p:cNvPr id="46" name="Google Shape;46;p2"/>
          <p:cNvSpPr txBox="1"/>
          <p:nvPr/>
        </p:nvSpPr>
        <p:spPr>
          <a:xfrm>
            <a:off x="9144000" y="4191000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" name="Google Shape;47;p2"/>
          <p:cNvSpPr txBox="1"/>
          <p:nvPr/>
        </p:nvSpPr>
        <p:spPr>
          <a:xfrm>
            <a:off x="914400" y="4109322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" name="Google Shape;48;p2"/>
          <p:cNvSpPr txBox="1"/>
          <p:nvPr/>
        </p:nvSpPr>
        <p:spPr>
          <a:xfrm>
            <a:off x="1133416" y="6905556"/>
            <a:ext cx="330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" name="Google Shape;49;p2"/>
          <p:cNvSpPr/>
          <p:nvPr/>
        </p:nvSpPr>
        <p:spPr>
          <a:xfrm>
            <a:off x="564750" y="3978600"/>
            <a:ext cx="11062500" cy="23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765159" y="3190010"/>
            <a:ext cx="10661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