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1" r:id="rId3"/>
    <p:sldId id="302" r:id="rId4"/>
    <p:sldId id="293" r:id="rId5"/>
    <p:sldId id="292" r:id="rId6"/>
    <p:sldId id="294" r:id="rId7"/>
    <p:sldId id="296" r:id="rId8"/>
    <p:sldId id="297" r:id="rId9"/>
    <p:sldId id="295" r:id="rId10"/>
    <p:sldId id="298" r:id="rId11"/>
    <p:sldId id="303" r:id="rId12"/>
    <p:sldId id="299" r:id="rId13"/>
    <p:sldId id="304" r:id="rId14"/>
    <p:sldId id="305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D88-EC83-96AA-24CD-26782DA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818-5968-37DB-3EEA-98FD040F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F04D-4879-0B97-0CA6-B927889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8D8-7461-C2EB-3E5A-A5011B2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5D0-8799-107D-8EA5-59C697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7A2-E96B-9EEB-4EA4-5DC5CEF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2096-22C3-98D7-C588-63E0654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3DC-107B-F6EC-0757-20B689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593-B625-5575-0A33-1B9B3F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2FD-CEDA-C14D-C59E-CB4A0B7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8290-25D8-2B92-08DB-46065CC7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F9A1-0062-1FD8-0D50-2CD907A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BFC-1576-FEE2-B09A-ADD5989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586-DE3D-5F5A-B4A7-CF2E96C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A28C-1CE4-3C06-B383-3207989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E73-9C20-9E46-972C-4D279E8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55C-87FC-797D-8CDB-C8BD6A9C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29BA-31B4-8C8B-64EF-C8CAC52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5DD5-138B-9FA8-0B02-AD2151A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1EF-F834-F8D6-1448-527F33E0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F62-2A72-785B-A9D8-D5998F8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1E3E-6807-3DE4-59E4-BCE5DD5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B62E-13CA-B6D1-1DF8-9A11021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EAD-E7B1-D19D-614C-8901C9B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97F-E840-C086-D7DB-2534604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12D-17D7-C754-FC83-71E96854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4A0-CCFC-336D-21AC-1C0872FD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02B9-44FD-4AAF-AE0C-0D5B3263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1989-E37E-5119-8110-31AA5F6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151-5867-8C8A-9721-76EF9A3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683-6A8D-3EA3-97B3-5C739E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CC6-9055-32F9-C64E-23DA8F8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79BB-1E18-D3E2-D9FF-D63ACA4B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AE4B-837B-4C46-224B-AA76CD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CB32-5D30-61C1-AAF6-08ADD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2D59C-5EEA-4ACE-56A2-47183AC5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0B46-DFED-3E79-5F9D-5D9B6BB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F3DD-7C38-1A95-E371-719077FA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ECAAE-EC59-71DB-EEAD-6A096F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4F7-BEFB-78B6-9E2D-FCFBC39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3463-68D3-ECBA-0B5B-7E6B239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3641-F4F5-8713-7ABE-8A615A5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92C1-FE54-7D46-145E-D53F4A6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3E6-AC0D-5FA6-7E61-D0BCC05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3B30-0D91-2B97-C737-3786EF68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EFE-0148-4468-59BC-0253406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81F-2F91-84B2-6F51-2BFCEA18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8CD-72C9-BBE6-9237-7DBCBFA3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462A-5C1D-891F-11C1-62DD4AC9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1CA8-3C65-2BAB-A63C-3A3CEBA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389F-E02C-399B-3F04-60F5B82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CD42-6A52-D2B8-0D50-B481A32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150-1E80-0056-F217-7A8FDF9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6863-8C5B-D1DE-C66C-4C22B9A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866A-A9ED-AB37-333E-9309E9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202-631B-C4E4-7948-6E84890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F34E-CD8F-6911-6074-5140F3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3DB3-F440-61DC-0E7E-B505A99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C529-1AE2-2C2F-6DC2-7D9F67D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4053-0CC5-2EB5-C147-2B7B7692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FD9B-80E8-BBAB-C81B-2809C571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EE5A-F1CF-8448-82D2-29F6FA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B633-B1A5-4C46-C216-A1799CB3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xneuf19/a398c08f00aac24609c3cc44c29af1f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/>
              <a:t>Peter B. Golbus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527B3-182A-AE82-2D6C-F9DD4F5D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Flask App In-Class Exercise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DECA99-CEF7-18B1-4D48-AFAEC25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41224" cy="1655762"/>
          </a:xfrm>
        </p:spPr>
        <p:txBody>
          <a:bodyPr/>
          <a:lstStyle/>
          <a:p>
            <a:r>
              <a:rPr lang="en-US" dirty="0"/>
              <a:t>A semester’s worth of material in 30 minutes or less for you to copy-pasta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A46-A669-AA84-C4C8-5239BFE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 with 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08E-CA8B-7618-E2E8-48FDEA6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variables }}, </a:t>
            </a:r>
          </a:p>
          <a:p>
            <a:r>
              <a:rPr lang="en-US" dirty="0"/>
              <a:t>{% if conditionals %}</a:t>
            </a:r>
          </a:p>
          <a:p>
            <a:r>
              <a:rPr lang="en-US" dirty="0"/>
              <a:t>{% for loops in lists %} </a:t>
            </a:r>
          </a:p>
          <a:p>
            <a:r>
              <a:rPr lang="en-US" dirty="0"/>
              <a:t>Not really a frontend / backend. This is all backend</a:t>
            </a:r>
          </a:p>
        </p:txBody>
      </p:sp>
    </p:spTree>
    <p:extLst>
      <p:ext uri="{BB962C8B-B14F-4D97-AF65-F5344CB8AC3E}">
        <p14:creationId xmlns:p14="http://schemas.microsoft.com/office/powerpoint/2010/main" val="9551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A142-554B-863D-29C9-E0BEAC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Allowance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28E-5875-F2C7-3D98-B4C3307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Webview</a:t>
            </a:r>
            <a:r>
              <a:rPr lang="en-US" dirty="0"/>
              <a:t> in front of a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SQLite is a </a:t>
            </a:r>
            <a:r>
              <a:rPr lang="en-US" dirty="0" err="1"/>
              <a:t>rdbms</a:t>
            </a:r>
            <a:r>
              <a:rPr lang="en-US" dirty="0"/>
              <a:t> that stores small databases in flat text files</a:t>
            </a:r>
          </a:p>
          <a:p>
            <a:pPr lvl="1"/>
            <a:r>
              <a:rPr lang="en-US" dirty="0"/>
              <a:t>Constants stored in .env file</a:t>
            </a:r>
          </a:p>
          <a:p>
            <a:r>
              <a:rPr lang="en-US" dirty="0"/>
              <a:t>People have the weirdest hobbies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7D88-F883-BD00-347B-04F7CB7D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39" y="365125"/>
            <a:ext cx="6273161" cy="35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86D-6DED-2C83-A2B3-1417CE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HTML with jQuery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1D3-6C09-4439-7470-86AD3CA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This is a really outdated way to do this, but React / Vue / Angular require setup. This we can just use</a:t>
            </a:r>
          </a:p>
          <a:p>
            <a:r>
              <a:rPr lang="en-US" dirty="0"/>
              <a:t>Problem: Encapsulation of concerns</a:t>
            </a:r>
          </a:p>
          <a:p>
            <a:pPr lvl="1"/>
            <a:r>
              <a:rPr lang="en-US" sz="2800" dirty="0"/>
              <a:t>I don’t want my microservice drawing pictures</a:t>
            </a:r>
          </a:p>
          <a:p>
            <a:r>
              <a:rPr lang="en-US" dirty="0"/>
              <a:t>Templating: inject dynamic results into response</a:t>
            </a:r>
          </a:p>
          <a:p>
            <a:r>
              <a:rPr lang="en-US" dirty="0"/>
              <a:t>AJAX: dynamically update HTML in the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F80C-8DD9-8A53-872C-D796046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40D0-C659-816D-F0D3-81B3476B7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Pure jinja2 template (font-size 3)</a:t>
            </a:r>
            <a:br>
              <a:rPr lang="en-US" dirty="0"/>
            </a:br>
            <a:r>
              <a:rPr lang="en-US" dirty="0"/>
              <a:t>Re-render index every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C998E-90A0-F049-0112-AB27C523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5962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for guess in guesses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color in guess[:size]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"background: 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[color]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result in guess[size:]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result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if win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won in 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guess_count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 guesses!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lose!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else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for color in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endif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6544B0-1E3F-32CB-07D7-D38D2971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/>
              <a:t>Jinja2 template for jQuery (font size 6)</a:t>
            </a:r>
          </a:p>
          <a:p>
            <a:pPr>
              <a:spcBef>
                <a:spcPts val="0"/>
              </a:spcBef>
            </a:pPr>
            <a:r>
              <a:rPr lang="en-US" dirty="0"/>
              <a:t>Load index once and update dynamically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9AF0D-F124-53C0-732C-E495462E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guessesTable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for color in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endGameDiv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AB5B85-8A2E-F33B-45EF-06327D5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De-Coupled Web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CFD12-94E7-869E-E2B3-BCE18CB0BC71}"/>
              </a:ext>
            </a:extLst>
          </p:cNvPr>
          <p:cNvSpPr/>
          <p:nvPr/>
        </p:nvSpPr>
        <p:spPr>
          <a:xfrm>
            <a:off x="644109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HTML updates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3464D-BBA7-ED89-7D10-09A461059F41}"/>
              </a:ext>
            </a:extLst>
          </p:cNvPr>
          <p:cNvSpPr/>
          <p:nvPr/>
        </p:nvSpPr>
        <p:spPr>
          <a:xfrm>
            <a:off x="3421814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API calls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0402D-D0CD-6329-5FD9-9C987644B0BF}"/>
              </a:ext>
            </a:extLst>
          </p:cNvPr>
          <p:cNvSpPr/>
          <p:nvPr/>
        </p:nvSpPr>
        <p:spPr>
          <a:xfrm>
            <a:off x="6199519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routes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C9949-ADB6-1A30-0668-AC553B0E8122}"/>
              </a:ext>
            </a:extLst>
          </p:cNvPr>
          <p:cNvSpPr/>
          <p:nvPr/>
        </p:nvSpPr>
        <p:spPr>
          <a:xfrm>
            <a:off x="8977224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game logic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A14370-1325-260E-80CA-C74AD6D4D55F}"/>
              </a:ext>
            </a:extLst>
          </p:cNvPr>
          <p:cNvCxnSpPr>
            <a:cxnSpLocks/>
          </p:cNvCxnSpPr>
          <p:nvPr/>
        </p:nvCxnSpPr>
        <p:spPr>
          <a:xfrm>
            <a:off x="2990494" y="3595759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49CB4-93E5-16D9-2B30-000E858E45A5}"/>
              </a:ext>
            </a:extLst>
          </p:cNvPr>
          <p:cNvCxnSpPr>
            <a:cxnSpLocks/>
          </p:cNvCxnSpPr>
          <p:nvPr/>
        </p:nvCxnSpPr>
        <p:spPr>
          <a:xfrm>
            <a:off x="5776822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92C11-8AF1-39B7-C9A2-368405B03A55}"/>
              </a:ext>
            </a:extLst>
          </p:cNvPr>
          <p:cNvCxnSpPr>
            <a:cxnSpLocks/>
          </p:cNvCxnSpPr>
          <p:nvPr/>
        </p:nvCxnSpPr>
        <p:spPr>
          <a:xfrm>
            <a:off x="8545904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C2456E-110C-3A73-FF28-3FFDF78A9D94}"/>
              </a:ext>
            </a:extLst>
          </p:cNvPr>
          <p:cNvCxnSpPr>
            <a:cxnSpLocks/>
          </p:cNvCxnSpPr>
          <p:nvPr/>
        </p:nvCxnSpPr>
        <p:spPr>
          <a:xfrm flipH="1">
            <a:off x="854590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8844E-12DC-E298-8817-B8CA9B64C31E}"/>
              </a:ext>
            </a:extLst>
          </p:cNvPr>
          <p:cNvCxnSpPr>
            <a:cxnSpLocks/>
          </p:cNvCxnSpPr>
          <p:nvPr/>
        </p:nvCxnSpPr>
        <p:spPr>
          <a:xfrm flipH="1">
            <a:off x="5768199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EFD8C0-B131-7CC6-020D-34D5E55B7101}"/>
              </a:ext>
            </a:extLst>
          </p:cNvPr>
          <p:cNvCxnSpPr>
            <a:cxnSpLocks/>
          </p:cNvCxnSpPr>
          <p:nvPr/>
        </p:nvCxnSpPr>
        <p:spPr>
          <a:xfrm flipH="1">
            <a:off x="299049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D726CD-361D-98A7-B95F-465DC207515B}"/>
              </a:ext>
            </a:extLst>
          </p:cNvPr>
          <p:cNvCxnSpPr/>
          <p:nvPr/>
        </p:nvCxnSpPr>
        <p:spPr>
          <a:xfrm>
            <a:off x="5983859" y="1923688"/>
            <a:ext cx="8623" cy="380424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86A-B530-DE31-8599-6D4CD86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290-9A29-28B7-7D59-746C05A8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Python game logic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53588-7E62-25DE-3F4B-0660BBFBA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3AF-7154-3479-F79F-C819EE7E2865}"/>
              </a:ext>
            </a:extLst>
          </p:cNvPr>
          <p:cNvSpPr txBox="1"/>
          <p:nvPr/>
        </p:nvSpPr>
        <p:spPr>
          <a:xfrm>
            <a:off x="6096000" y="5421086"/>
            <a:ext cx="447059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Web Server </a:t>
            </a:r>
            <a:b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Gateway Interface?</a:t>
            </a:r>
          </a:p>
        </p:txBody>
      </p:sp>
    </p:spTree>
    <p:extLst>
      <p:ext uri="{BB962C8B-B14F-4D97-AF65-F5344CB8AC3E}">
        <p14:creationId xmlns:p14="http://schemas.microsoft.com/office/powerpoint/2010/main" val="20733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0A-ED24-3007-5AE8-0896244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A424-D5B6-C477-A2BA-4E324648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micro web framework</a:t>
            </a:r>
          </a:p>
          <a:p>
            <a:r>
              <a:rPr lang="en-US" dirty="0"/>
              <a:t>It generates http responses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1735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C7A-4113-5FBF-310E-F14D21E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9299CC-3567-34A4-19C4-5684417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.logger.info(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run me from the command line: &lt;flask --app main run&gt; or &lt;python app.py&gt;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         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9D57-08E9-C23F-EC7D-E61CCD24E3A1}"/>
              </a:ext>
            </a:extLst>
          </p:cNvPr>
          <p:cNvSpPr txBox="1"/>
          <p:nvPr/>
        </p:nvSpPr>
        <p:spPr>
          <a:xfrm>
            <a:off x="4304581" y="233914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BF7313-0593-2941-28CB-36CF035FA66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37094" y="2424023"/>
            <a:ext cx="2967487" cy="207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2FE7B-3AF2-4E1D-5BC7-3056833DC30D}"/>
              </a:ext>
            </a:extLst>
          </p:cNvPr>
          <p:cNvCxnSpPr>
            <a:cxnSpLocks/>
          </p:cNvCxnSpPr>
          <p:nvPr/>
        </p:nvCxnSpPr>
        <p:spPr>
          <a:xfrm flipH="1">
            <a:off x="1337094" y="2631533"/>
            <a:ext cx="2967487" cy="37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672DE-5E5A-5B82-1814-1C7DC3894188}"/>
              </a:ext>
            </a:extLst>
          </p:cNvPr>
          <p:cNvCxnSpPr>
            <a:cxnSpLocks/>
          </p:cNvCxnSpPr>
          <p:nvPr/>
        </p:nvCxnSpPr>
        <p:spPr>
          <a:xfrm flipH="1">
            <a:off x="1595887" y="2648717"/>
            <a:ext cx="2708694" cy="89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460A9B-AE01-2523-22BD-CD0C5AFDF4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95887" y="2631534"/>
            <a:ext cx="2708694" cy="306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A56917-592F-7664-5558-7DA4B6511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963"/>
            <a:ext cx="5181600" cy="2754662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82C697-4966-6168-EF70-D9FF23C85765}"/>
              </a:ext>
            </a:extLst>
          </p:cNvPr>
          <p:cNvSpPr txBox="1"/>
          <p:nvPr/>
        </p:nvSpPr>
        <p:spPr>
          <a:xfrm>
            <a:off x="4654944" y="3641692"/>
            <a:ext cx="91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90561-AAF4-33E5-831E-338739E4D767}"/>
              </a:ext>
            </a:extLst>
          </p:cNvPr>
          <p:cNvCxnSpPr>
            <a:cxnSpLocks/>
          </p:cNvCxnSpPr>
          <p:nvPr/>
        </p:nvCxnSpPr>
        <p:spPr>
          <a:xfrm flipH="1">
            <a:off x="2375647" y="4001294"/>
            <a:ext cx="2279297" cy="1696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CDCC-98A9-5B90-A9C3-4E03702FD1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65963" y="3539502"/>
            <a:ext cx="2753284" cy="3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7235B-34EF-89A2-D02C-356197508C48}"/>
              </a:ext>
            </a:extLst>
          </p:cNvPr>
          <p:cNvSpPr txBox="1"/>
          <p:nvPr/>
        </p:nvSpPr>
        <p:spPr>
          <a:xfrm>
            <a:off x="6976402" y="1477341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route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F60FD-EB44-7297-E545-AC7E8D3DF3CF}"/>
              </a:ext>
            </a:extLst>
          </p:cNvPr>
          <p:cNvCxnSpPr>
            <a:cxnSpLocks/>
          </p:cNvCxnSpPr>
          <p:nvPr/>
        </p:nvCxnSpPr>
        <p:spPr>
          <a:xfrm flipH="1">
            <a:off x="2922494" y="1836943"/>
            <a:ext cx="4053908" cy="114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0D8B48-0329-7B91-94DD-D366DB6C597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066957" y="1769729"/>
            <a:ext cx="1686643" cy="165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8" grpId="0"/>
      <p:bldP spid="28" grpId="1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E193-198A-FFF8-4379-0E55D7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D9-746D-94FD-EEFD-56E8CFF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__init__.py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utils.py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logger.py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webapp_model.py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static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css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style.css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javascript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webappView.js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images / assets / whatever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templates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index.html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app.py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requirements.txt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</a:t>
            </a:r>
            <a:r>
              <a:rPr lang="en-US" sz="1100" dirty="0" err="1">
                <a:latin typeface="Consolas" panose="020B0609020204030204" pitchFamily="49" charset="0"/>
              </a:rPr>
              <a:t>requirements.lock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67281-F5B5-40F9-A851-A5308C26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Requirements.*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270A2-3895-6164-5FDD-A88A301D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requirements for a human</a:t>
            </a:r>
          </a:p>
          <a:p>
            <a:r>
              <a:rPr lang="en-US" dirty="0"/>
              <a:t>requirements.txt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9B33A-CDA8-5A50-A8D5-3F43EBC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2.2.3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3E454E-722E-AB13-008A-E1F0FACF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requirements for deployment</a:t>
            </a:r>
          </a:p>
          <a:p>
            <a:r>
              <a:rPr lang="en-US" dirty="0" err="1"/>
              <a:t>requirements.lock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92E55E-EC1B-C08E-8343-22AAE698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click==8.1.3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Flask==2.2.3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importlib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-metadata==6.0.0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itsdangerous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Jinja2==3.1.2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MarkupSafe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-connector-python==8.0.32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protobuf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==3.20.3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Werkzeug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zipp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==3.15.0</a:t>
            </a:r>
          </a:p>
        </p:txBody>
      </p:sp>
    </p:spTree>
    <p:extLst>
      <p:ext uri="{BB962C8B-B14F-4D97-AF65-F5344CB8AC3E}">
        <p14:creationId xmlns:p14="http://schemas.microsoft.com/office/powerpoint/2010/main" val="35175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62D349-448E-7DA2-8857-AAFC15E5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C151C-9415-5309-1426-121DB62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DEPENDENCIES INTO YOUR SYSTEM PYTHON 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 -m </a:t>
            </a:r>
            <a:r>
              <a:rPr lang="en-US" dirty="0" err="1">
                <a:latin typeface="Consolas" panose="020B0609020204030204" pitchFamily="49" charset="0"/>
              </a:rPr>
              <a:t>venv</a:t>
            </a:r>
            <a:r>
              <a:rPr lang="en-US" dirty="0">
                <a:latin typeface="Consolas" panose="020B0609020204030204" pitchFamily="49" charset="0"/>
              </a:rPr>
              <a:t> /path/to/new/virtual/environment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source /path/to/new/virtual/environment/bin/activate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deactivate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E72-E52F-B7A0-CB55-C58BA32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just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10AC-F2C7-4575-7E42-0E8DC494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Setup python, pip,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virtualwrapper</a:t>
            </a:r>
            <a:r>
              <a:rPr lang="en-US" dirty="0">
                <a:hlinkClick r:id="rId2"/>
              </a:rPr>
              <a:t>, with </a:t>
            </a:r>
            <a:r>
              <a:rPr lang="en-US" dirty="0" err="1">
                <a:hlinkClick r:id="rId2"/>
              </a:rPr>
              <a:t>zsh</a:t>
            </a:r>
            <a:r>
              <a:rPr lang="en-US" dirty="0">
                <a:hlinkClick r:id="rId2"/>
              </a:rPr>
              <a:t> on a new machine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4CB81-D042-757D-F215-53F5E88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requirements with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34E63-EADF-4A6A-59A1-948542D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flask</a:t>
            </a:r>
          </a:p>
          <a:p>
            <a:r>
              <a:rPr lang="en-US" dirty="0"/>
              <a:t>Generate lock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freeze &gt;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Install from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1219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Impact</vt:lpstr>
      <vt:lpstr>Office Theme</vt:lpstr>
      <vt:lpstr>Flask App In-Class Exercise</vt:lpstr>
      <vt:lpstr>PowerPoint Presentation</vt:lpstr>
      <vt:lpstr>What is Flask?</vt:lpstr>
      <vt:lpstr>Anatomy of hello world</vt:lpstr>
      <vt:lpstr>Layout of a flask app</vt:lpstr>
      <vt:lpstr>Requirements.*</vt:lpstr>
      <vt:lpstr>Virtualenvs</vt:lpstr>
      <vt:lpstr>But just do this</vt:lpstr>
      <vt:lpstr>Installing requirements with pip </vt:lpstr>
      <vt:lpstr>Injecting HTML with Jinja2 templates</vt:lpstr>
      <vt:lpstr>Allowance app</vt:lpstr>
      <vt:lpstr>Dynamic HTML with jQuery*</vt:lpstr>
      <vt:lpstr>Mastermind</vt:lpstr>
      <vt:lpstr>De-Coupled Web Architecture</vt:lpstr>
      <vt:lpstr>Concentration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</dc:title>
  <dc:creator>Golbus, Peter B.</dc:creator>
  <cp:lastModifiedBy>tiger milionaire</cp:lastModifiedBy>
  <cp:revision>37</cp:revision>
  <dcterms:created xsi:type="dcterms:W3CDTF">2023-03-31T17:19:26Z</dcterms:created>
  <dcterms:modified xsi:type="dcterms:W3CDTF">2024-02-13T13:27:09Z</dcterms:modified>
</cp:coreProperties>
</file>