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6" r:id="rId3"/>
    <p:sldId id="301" r:id="rId4"/>
    <p:sldId id="302" r:id="rId5"/>
    <p:sldId id="307" r:id="rId6"/>
    <p:sldId id="308" r:id="rId7"/>
    <p:sldId id="293" r:id="rId8"/>
    <p:sldId id="292" r:id="rId9"/>
    <p:sldId id="294" r:id="rId10"/>
    <p:sldId id="296" r:id="rId11"/>
    <p:sldId id="297" r:id="rId12"/>
    <p:sldId id="295" r:id="rId13"/>
    <p:sldId id="298" r:id="rId14"/>
    <p:sldId id="303" r:id="rId15"/>
    <p:sldId id="299" r:id="rId16"/>
    <p:sldId id="304" r:id="rId17"/>
    <p:sldId id="305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5T17:36:48.0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2-15T17:36:50.094"/>
    </inkml:context>
  </inkml:definitions>
  <inkml:trace contextRef="#ctx0" brushRef="#br0">4127 1590 1984 0,'-16'-4'69'0,"0"-5"-24"0,-4 2 11 0,-2 3-19 0,-4 0-4 0,0 4 2 15,-3 6 0-15,0 2-2 0,-1 3 6 0,-12-4-3 0,11 12 2 0,1 2-6 0,-1 7 8 0,0 3-15 0,3 1 8 16,-3 1-10-16,3-1-11 0,0 9 2 0,3 8-2 0,-3 13 3 0,0 6 0 0,0 5-2 0,3-8 1 0,10-4-1 0,5-10 4 0,10-3-15 15,4-1 4-15,6 4-7 0,8 0 3 0,2 5-1 16,9 3 1-16,0-5-1 0,3-6 8 0,0-12-10 16,0-4 2-16,2-7-5 0,3-6 8 0,12-5-4 15,12-10 4-15,3-7-4 0,8-5 1 0,-4-10 4 16,-3-8-3-16,3-9 3 0,-4-5-5 0,7-11 1 16,8-7 0-16,0-10 1 0,-1 2 1 0,-10 7-3 0,-7 2 0 15,-8-1-1-15,-5-7 2 0,0-15 3 0,-5-4 1 16,-6-4-1-16,-8 8-6 0,-17 14 17 0,-9 7 12 15,-20 4 6-15,-6-2 40 0,-12 0 1 0,-10 6-11 0,0 10 7 16,-1 5-28-16,-2 14-12 0,-5 9 1 16,-5 8-5-16,-3 12-8 0,-7 16-8 0,2 6 2 0,5 10-4 15,2 1 3-15,12 0-4 0,6-3 2 0,3-5-3 16,7 0-4-16,2-10-2 0,3-4 0 0,9-4-4 16,3-6-34-16,9-4-105 0,5 1-3 0,0-3-40 15,6-1-54-15,3 1-91 0,1-1 173 0</inkml:trace>
  <inkml:trace contextRef="#ctx0" brushRef="#br0" timeOffset="536.97">4118 2546 1864 0,'1'0'89'0,"0"1"-6"16,-1 2 3-16,0-3-11 0,-1 4-14 0,1-1-13 0,0 4 6 0,0-5-14 0,1 7-5 0,-1-4 7 0,-1 1-3 0,0 4 0 0,-1-2 2 0,2 7-6 0,1 0 6 0,2 2-6 0,-3 1 0 0,1 4 8 0,0 0 0 0,3 4 2 0,1 6 4 0,-5 1-18 0,0 7 12 0,0 4-11 0,-3 10 28 0,2 15 7 0,-3 3 5 0,-1 7 0 0,-4 1 8 0,-6 3-8 0,-7 5-3 0,-9 10-5 0,-3 9-32 0,-8 10-18 0,2-1-7 0,-4 4 0 0,1-1-5 0,3 3 14 15,5 2-4-15,5-1 6 0,0-4-10 0,3-6 4 16,-3-4 3-16,3-4 0 16,1 0 4-16,1-14 13 0,0-4-7 0,0-16 7 0,6-9-21 0,-1-4 2 15,6-9-6-15,7-7 4 16,-5-4-11-16,10-11 0 0,-2-4-2 0,-2-13-1 0,4 0 6 0,3-10-4 16,-2 1 3-16,-3-1-4 0,4-1-2 15,-2 1-21-15,1 0-2 0,2 0-8 0,-8 0-26 0,2-4-12 16,-4 0-11-16,-2-6-3 0,-1-1-68 0,1-7-99 15,0-7-13-15,7-1-40 0,4-3-140 0</inkml:trace>
  <inkml:trace contextRef="#ctx0" brushRef="#br0" timeOffset="915.94">3416 5662 2264 0,'2'-3'47'0,"0"3"6"0,2-2-2 0,-2 0-1 15,4 2 7-15,2 0-6 0,-3 0 3 0,4 2-7 0,0 3 9 0,9 3-5 0,-6 2 3 0,3 5-9 0,4 6 3 0,4 8-2 0,-1 0 13 0,8 14-12 0,1-3-13 0,0 14-23 0,4 7 1 0,-4 2-7 0,1-1 4 0,4-4-4 0,4-1-2 0,5-3 0 0,5 0 5 0,-3-2-12 0,-5 2 9 0,-1-1-9 0,-3-4 7 0,-9-3-1 0,6-7-3 0,-5-9 1 0,-4 0 0 0,6-9-11 0,-7-6-17 0,-1-8-2 16,-2 0-91-16,0-4-52 0,-4 0 1 0,-4-6-22 31,-2-3-50-31</inkml:trace>
  <inkml:trace contextRef="#ctx0" brushRef="#br0" timeOffset="1329.39">3454 5452 1994 0,'-10'6'151'0,"-6"-2"-27"0,6 7 0 0,-6 3-17 0,1 4-50 0,-7 8-6 0,-2 3 3 0,-1 7-7 16,-4 4 7-16,-4 7-1 0,1 7 1 0,-2 5-7 0,-6 6-12 0,-5 4 40 0,-10 13-12 0,-13 3 16 0,-2-7-23 0,-6-8 10 0,4-8-2 0,8-5 0 0,8-7-32 0,11-9-19 0,2-5-1 0,1-12-6 0,2-2 1 0,0-11-30 0,5-7-8 0,5-4-16 0,2-4-90 0,7-5-43 0,4-2-19 0,9-5-9 0,8 1-90 0</inkml:trace>
  <inkml:trace contextRef="#ctx0" brushRef="#br0" timeOffset="1737.88">3947 4097 941 0,'0'0'850'0,"-4"0"-894"0,6 0 88 0,-5 0-50 0,10 0 120 16,-4 0-81-16,-1 0 188 0,2-4-146 0,2 4-28 0,-2-6 16 0,8-2 36 0,2-4 5 0,5-8-10 0,8 0 3 0,4-8-42 0,2-5-11 0,6 0-4 0,0-9-4 0,2 4-23 0,2 0-6 0,4-6-4 0,6-7 1 0,1 1-6 0,3-7 7 0,-3 2-7 0,-5 8 7 0,-1-1-5 0,-20 9-18 0,-2 6-7 0,-5 8-10 0,-8 2-67 0,1 9-29 16,-9 3-12-16,-2 5-11 0,-3 1-110 0</inkml:trace>
  <inkml:trace contextRef="#ctx0" brushRef="#br0" timeOffset="1995.5">3737 3738 2895 0,'-8'-14'69'16,"-4"-5"-39"-16,-3-3 18 0,0-2-28 0,-2-4 29 0,-1-3-20 0,-2 2 9 0,-7-6-15 0,-6 2 0 0,-3-11-20 0,-1 12 9 0,2 8-12 0,-9 0 2 0,-6-1-2 0,1 6 0 0,-5-8-2 0,11 8-7 0,6-5-30 0,-1 1 1 0,6 4-14 0,-3 2-34 0,-3 3-48 0,0 6-8 0,-3 5-17 0,1 3-61 0,4 7-51 0,4 0 133 0</inkml:trace>
  <inkml:trace contextRef="#ctx1" brushRef="#br0">22242 18949 0</inkml:trace>
  <inkml:trace contextRef="#ctx0" brushRef="#br0" timeOffset="4716">18555 819 1747 0,'-1'-2'11'0,"1"1"-10"0,0 1 5 0,0 0-6 0,-1 0 26 0,1 3-2 0,0-3 6 0,0 7 2 16,0-6 18-16,0 2-27 0,-1 2 25 0,1 0-34 0,-2 2 87 0,1 2-39 0,0-1-27 0,-2 2 22 0,1 3-30 0,2 0-9 0,-2 4 1 0,2-2-4 0,1 2-4 0,-1 1-1 0,2 1-2 0,-1 1 1 0,0 3 5 15,1 3-1-15,-2 2 2 0,1 1-3 0,-1 0-3 0,0 4 1 0,-1 0-5 16,1 7 1-16,0 0-7 0,-4 6 8 16,2-2 2-16,0 3 3 0,-1 0 12 0,1 4 17 15,-1 4-4-15,-3-1 5 0,2 1-29 0,-3-1 3 0,2-2-6 0,1-1 5 16,2-4-3-16,2 1 3 0,0 0-5 0,2-1 2 16,0 2-12-16,2-2 3 0,0-2 1 15,2-2 1-15,-3 4-1 0,3-6-2 0,-3 2-1 0,0 7-1 16,0-5-2-16,1 11 3 0,0-1 1 0,-3-4 1 15,-1 6-3-15,1-5 3 0,-1 2-3 0,-4-3 2 16,1 3 3-16,0 1-5 0,-1-1 2 0,4 4-3 16,-3-2 0-16,0-3 5 0,-1 0 1 0,0-6 2 0,0-3-3 15,4-1 4-15,-1-3-3 0,0 4 3 0,0 2-1 16,1 2-2-16,-1-2 0 0,0-1-1 0,1 1 2 0,-1-6-2 16,1 3 0-16,1-6-2 0,-1-1-1 0,1 1 7 15,-1 1 0-15,-4 6 1 0,2 0-8 0,0 1 0 16,-1 4-1-16,-3-2 1 0,0 4 1 0,2-3 6 15,-4-1-8-15,1-1 6 0,-1-3-9 0,1 1 2 16,-1-3 3-16,0 5-2 0,0-2 0 0,4 7 1 0,-3 4 3 16,-1-3-2-16,3 0-3 15,2-8 5-15,-1-5-4 0,4-2 5 0,0-2-11 0,-3-1 5 0,3-2 1 16,-2 3 1-16,2 2-1 0,0 2 1 0,1 1-1 16,0 5 2-16,2-3-6 0,-3 1 9 0,1 1-7 0,0-7 8 15,0-5-6-15,1 0 0 0,-2-5 0 0,0 4 0 16,-2 3-4-16,0-6 5 0,1 12 0 0,-1 0 2 15,2 4-8-15,0 6 7 0,-1-3-1 0,0-3 3 16,0-4-2-16,-1-1-1 0,0-6-2 0,-1-1 1 16,2 1 0-16,0-1 0 15,0 2 3-15,1 2-3 0,-2-1 0 0,2 5 3 16,0 5-3-16,0 1 2 0,1-2-7 0,2-1 5 0,-3-7-3 0,2-2 3 0,1 1 5 16,-3-6-5-16,1 1 3 0,0 3-4 0,0-2 1 0,1 2-2 15,-1 4 0-15,1 6 1 0,0 5 3 0,-2 5-1 16,0-2 2-16,-1-1-3 0,0-5 0 0,1-5 5 15,-3-2-6-15,1-1 4 0,-2 6-11 0,-1 1 7 16,1 3 1-16,-1 11 2 0,2 6-2 0,1-2 3 16,2-4-2-16,-2-7 3 0,1-7-4 15,-1-4 2-15,2-1-3 0,0 1 2 0,0 0-1 0,1 12 2 16,1 7-1-16,1 3-1 0,1 1-8 0,-2-9 10 0,2-4-2 16,-2-6 4-16,-2-4-6 15,3 2 1-15,0 3 1 0,-1 9-1 16,0 10 0-16,0 1 1 0,1 1 0 0,-1-8 1 0,0-10 0 15,1-5-2-15,0-4 0 0,1 1 0 0,2 5 7 16,1 6-5-16,0 11 0 0,2 3-2 0,-3-5-5 0,1-2 4 16,-1-11 2-16,3-6 0 0,0 1 0 0,2-5 0 0,-2 10 0 0,-1 0 1 15,3 10 4-15,-4 5-8 0,1-3 7 0,0-1-7 16,0-2 7-16,0-9-4 0,-2-5-2 0,-1-1-1 0,1 4 1 0,-4 2 2 16,1 7 2-16,-2 9 0 0,-1-2-2 15,0 1-2-15,0-8 1 0,-1-7-1 0,-2-7 2 0,1 2 3 16,-2-1-3-16,0 0 3 0,1 9-3 0,-2 4-2 15,1 3 2 1,-2 2-2-16,1-5 3 0,0-8 0 0,0-5-2 0,1-6 0 0,-1-6-1 0,2 0 1 31,0-3 2-31,0-1 0 0,2 5-1 0,1-2 0 0,-1 2-1 16,1 6 1-16,0-6 0 0,0 1 1 0,0-2 2 0,1-4-2 0,1 1-10 0,1-5-21 0,0-2-2 16,0-1-6-16,0-1-14 0,0-1 3 15,0-1-7 1,2 1 4-16,-2 0-15 0,1-1 0 0,-2-2 0 15,-1-2-1-15,1 4-6 0,1-4 10 0,-2-1-4 0,0-2 5 16,-1-1-7-16,3-4 21 0,-3-3-5 0,2 7 10 16,0-7 2-16,-1 1 10 0,1-1 6 0,0 0 0 15,0 0 9-15,3 0 5 0,-3 0-8 0,0-1 7 16,3 1-12-16,-4-2-21 0,1-3-404 0,-2 2 80 16,-1-4 379-16</inkml:trace>
  <inkml:trace contextRef="#ctx0" brushRef="#br0" timeOffset="7113.73">27605 2384 1909 0,'-5'-8'6'0,"-1"1"-3"0,1 0 0 16,1-1 71-16,4 8 72 0,-6-2-182 0,6 2 67 0,0 0-26 0,-1 0 40 0,1 0-31 0,-3-5 80 0,13 2-50 0,-10 3-26 0,0 0 16 0,1 8-29 0,-2-5 0 0,0 4-2 0,-1 3 1 0,-2-1 2 0,2 11-3 0,1 1-1 0,0 6-1 0,-2 1-8 0,0 6 15 0,-3 5-8 0,2 5 10 0,-2 3-13 0,0 3 2 0,-2 1 2 0,-3 8 0 0,0 5 4 0,-1 4-8 0,-1 3 4 0,-1 4-4 0,0 1 12 0,-1-7-2 15,1 3 1-15,2 1 0 0,1-1 16 0,-1 5 4 0,0 2 0 16,-1-4 0-16,0-2-10 0,2-3 1 0,-1-5-3 15,2 8 1-15,-4 6-13 0,3 4 8 0,1 1-10 0,-2-2 7 16,-3-5-14-16,4 3 5 0,-3 10 1 0,-6 6 2 16,-1 7-1-16,-7-2-3 0,-5-6 2 0,5 13-2 15,-3 9 5-15,-3 3-2 0,0 6-2 16,1-3 0-16,2-4-3 0,2 5 4 0,-1-10 2 0,2-4 1 16,2-2-5-16,2 1 1 0,5-3 0 15,-1-16 2-15,3-11-2 0,3-13 0 0,0 2-2 0,5-2 2 0,1 2 5 0,5-4-9 16,1-9 7-16,2-11-7 15,1-11 4-15,1-7 0 0,2-4 0 0,5-2 0 0,2-2-2 0,3-3 3 16,3 3-3-16,-4-6 4 0,2 1 1 0,-4-1-5 16,-3-4 4-16,0 5-3 0,1-2 4 0,0 3-3 15,1-3 0-15,-1 2 0 0,0 0 1 0,-1-2-3 16,1 3 0-16,-2-3-1 0,-1 0 3 0,1-1 4 16,-1-2-3-16,-1 0 4 0,1-1-8 0,0-1 5 15,-1-6-3-15,0 2 4 0,-1 0-2 0,2-1 1 0,-1 5 4 16,2-9-4-16,1 2-1 0,1-4 2 0,2-3-3 15,6 4 3-15,0-3-4 0,5-4 1 0,5-1 1 0,0-3 2 16,8 3 3-16,7 3-8 0,-1 0 3 16,4 5-4-16,-1-3 3 0,-1 1 1 0,1 4 1 0,4 2 0 15,4 2 5-15,12-2-5 0,8 1-2 0,9 4 0 16,-5-2 0-16,-3 7-2 0,-6-5 2 0,0 2 0 16,7-4 1-16,16 4-1 0,-1 1 0 0,-3-5-1 15,-6 4 2-15,-10-6-1 0,4-1 0 0,12-7 0 16,5 4 2-16,2 2-4 0,-4-7 2 0,-10 4-2 15,-5-9 2-15,10 4 0 0,7-1 0 0,1 3 0 16,-4 4 2-16,-13-5-1 0,-4 1-1 0,0 10-1 16,9-3-2-16,-2 4 2 0,-2 6 2 15,-12-7-1-15,-9 5 3 0,-6 1 0 0,-5-5-2 0,5-1 0 0,-3 6-3 16,2-4 2-16,2 6 1 0,0-4 1 16,-2 0-3-16,-6-2-1 0,-9-3 3 0,-3-1-1 0,-2-1 1 0,-6-1 1 15,1-2-2-15,-4-4 3 0,-4-1 8 0,0 0 7 16,-2-1 2-16,-1 0 3 0,-2-1 6 0,-4 3-7 15,2 6-4-15,-2 1 0 16,-2 1-10-16,1 2-7 0,-3-7 3 0,3 4-4 0,-1 1 5 0,3 2-7 16,-4-2 3-16,1-1-2 0,-1 0 9 0,3 2-10 15,0-1 5-15,2 6-7 16,0-3 4-16,-1 0 1 0,1-4-2 0,1-2 1 0,-4-4-3 0,7 4 3 0,0 0 1 16,-2 2 2-16,6-2 3 0,-5 1-6 0,4 1 1 15,0 0-1-15,0 0 1 0,4 1-4 0,-8-2-2 16,5 1 0-1,-2 0 5-15,-1 0 1 0,1 1-1 0,1-3 0 0,4 2 0 0,-2 1 2 0,1-4 0 16,-1 3-1-16,-2-7 1 0,0-1-2 0,0 0 0 0,-4-2-1 16,4-1-3-16,-2 1 4 15,2-3 2-15,-1 0 0 0,1 6-3 0,0 3 4 0,0-4-3 16,-3 4 4-16,1-1-4 0,-6 0 0 0,0 4-5 0,0 1 5 16,-2 4-1-16,1 5 1 15,-2 1 0-15,-2 0 0 0,1 1 0 0,-3 0 4 0,3 4 2 0,-1 2 0 16,0-3-4-16,4-1-1 0,-4-3-1 0,1-6-1 15,2 3-3-15,-1-4 2 0,1-3 2 0,0 4 0 16,2-4 1-16,-1 0 2 0,4 0-3 0,1-4 3 0,-4-2-7 0,1-12 11 16,1 0-7-16,0-15 7 0,2-4-10 0,9-6 6 31,-5-5 2-31,-1-2 0 0,4-4-6 0,-11-1-1 16,8-7 1-16,-1 0 0 0,-1-2 0 0,2 2 4 15,-1 2-6-15,-3 0 6 0,4 0-3 0,-4 1 0 16,1 2 0-16,-4-1 0 0,1-4 1 0,1-3-2 15,-2-5 4-15,1-2-5 0,-1 0 7 0,-1 4-2 16,-3-5-4-16,-3-2 1 0,0-6-4 0,2-10-1 16,0 1 4-16,1-7-2 0,1-1 3 0,-2-8-4 15,4-5 0-15,1-1-2 0,0-5-2 0,5 1 4 0,1-3-3 16,1 3 3-16,1 3 0 0,0 5 0 0,-4 7 4 0,-2 3-3 16,0 8 7-16,-6 10-3 0,-2 7 0 0,-2 12-1 15,-7-1 2-15,1 11-3 0,-3 4 4 0,0-1-3 16,0 6-1-16,0-2-1 0,0 0-3 0,0 5 5 15,-7-30-9-15,14 66-22 0,-14-55 41 16,7 28-23-16,0 1-1 0,2 0-2 0,-2 1 0 16,3-1-6-16,0-4 5 0,-1 3 2 0,3-2 0 15,-3-1 1-15,0-5 9 0,2 4 2 0,-9-2 3 16,5 3 0-16,-2 4 1 0,0 3-2 0,-2 5 1 0,-4 1 2 16,4 7 13-16,-6 2 0 0,-7 2 5 0,2 4 5 0,-8 1-4 15,-1 4-2-15,8 1 0 0,-13 5-6 0,7-2-1 16,2 4-1-16,-3-3 0 15,8 0-6-15,0 0-4 0,5-2-4 0,6 1 2 16,1-3 1-16,2-1-1 0,1-1 6 0,1-3-5 0,2 1 8 0,-2-5-12 16,1 1 5-16,0-3-6 0,1-1 8 0,-7-4-2 15,1 0-1-15,3-2 0 0,-1 2-5 0,8 0 7 16,-6 1-2-16,-4-4 3 0,-4 2-3 0,-7 3 4 16,3-1-4-16,-5 5 1 0,-1 2-1 0,-2-4 0 15,-8 1 0-15,-2 6 0 0,-1-3-2 0,-2-3-3 16,4 9 7-16,1-4-5 0,-1-1 4 0,-4 6-1 0,-1-7 2 15,-7-7 1-15,-3 9 0 0,-8-4-2 0,-6 4-2 0,0 1 1 16,1-6 4-16,8 3 10 0,0-3 1 0,4 7 2 16,0 0 2-16,-7-2-3 0,-6 0-3 0,-3 2 1 15,-3-2-14-15,7-1 3 0,6 0-1 0,9 2 2 16,-10-3-2-16,-4 1 1 16,-8 1-3-16,-7 0 0 0,6 2-5 0,-2-2 2 0,13 2 3 0,-7-3-2 15,3 2 1-15,-14 0 2 0,-7 1-2 0,3 3 3 16,-3 0 5-16,12 0-7 0,-1 3 2 0,-12-3-4 15,-6 0 5-15,-1 4-5 0,3-1 4 0,16 0-4 16,1 4 2-16,-1-2 0 0,-4 1 0 16,-2-1 1-16,6-1 1 0,11 0-1 0,6-1-1 0,11 4 1 15,3 0 0-15,6 0-26 0,-3 0 2 0,1-3-11 0,4-3-3 0,0-2-22 16,9 1-8-16,4-4-10 0,6 1-64 16,6-1-132-16,1-3 24 0,2-5-55 0,-2-1 304 0</inkml:trace>
  <inkml:trace contextRef="#ctx0" brushRef="#br0" timeOffset="13432.56">7028 3654 2019 0,'0'-9'52'0,"5"9"12"0,-4-9-5 0,2-1 2 0,0 3-15 15,-2 3 10-15,0 4-3 0,1-3 1 0,2 3-5 0,-4 0-21 0,1 0 9 0,0 0-17 0,1 0 3 0,1 1 11 0,-3 1 7 0,-1-1 0 0,-1 5 22 0,-4-1-4 0,3 8-1 0,-1 5-4 0,-4 4-17 0,-4 11 3 0,-2-1-5 0,-4 1 4 0,-1 4-9 0,-4 5-3 0,2-1 1 0,-3 8-1 0,2 0 8 0,1 1 0 0,-1 5 1 0,0-1-2 0,2-3-7 16,-1-4-12-16,3-3 1 0,5-6-5 0,-3-5 1 0,4-2-7 0,2-3 0 0,3-7-4 0,5-3-4 0,5-3 0 0,3-4 1 0,2-1-1 16,4-2 0-16,-1 0-6 0,4-2 5 0,4-2-4 15,-1-4 9-15,5-1-3 0,3-5-5 0,0 2-1 16,2-6-16-16,4-3-20 0,-1-5-1 15,7-3-6-15,3 1-2 0,9-4 0 0,-4-1 7 0,-6 0-3 16,-1-4 29-16,-13 0-2 16,2 3 7-16,-4 2-4 0,-6 2 19 0,-6 3 2 0,-7 1 2 0,-5 10 0 15,0-2 7-15,-2 7 3 0,-7 0 1 0,-6-1-4 16,-2 3-6-16,-8 5-2 0,1 1-3 0,-4 7 1 16,0 4 10-16,-4 1 10 15,-2-1 4-15,8 2 1 0,0-4 2 0,8-2-7 16,4-2-5-16,7-4 0 0,1-2-17 0,6-4-4 0,0 0 2 15,-1-6-4-15,3 2-5 0,6-11 7 0,1-2-3 0,7-9 6 0,4-3 4 0,5-11-2 16,3-3 5-16,-2-1-4 0,2 4-4 0,-3-1 7 16,-5 6-8-16,0 2 8 0,-7 0-3 0,-2 8 0 15,-4 0 7-15,-8 5-5 0,0 4 11 0,-6-3 5 16,-6 1-1-16,-5-2 1 0,2 1 0 0,-7 4-2 16,6 2-4-16,-3 6 1 0,-6 2-1 0,1 4-10 15,-6 2 4-15,5 6-6 16,-1 1 2-16,2 3-2 15,3 3 4-15,1 0-4 0,5 1-1 0,3 1-9 0,5-4-14 16,4-4-3-16,2-2-91 0,3-1-76 0,2-1-5 16,5 3-26-16,6-2-67 0</inkml:trace>
  <inkml:trace contextRef="#ctx0" brushRef="#br0" timeOffset="13908.22">7576 4303 2288 0,'-3'-4'71'0,"-3"-13"-18"0,6 9-3 0,0-3-3 0,2-4-1 0,-1-6-4 0,-1-4 2 0,3-3-7 0,2-4 3 0,1-3-9 0,4-3 3 0,1 1-9 0,5-3-20 0,5 4 6 0,2 3-2 0,3-3 3 0,-5 2-3 0,3 4 3 0,3 4-4 0,-4 0 3 0,3 4-4 0,-2 0-6 0,-4 1 4 0,0 10-5 0,-4 1-4 0,-1 3 5 0,-4 6-1 0,-1 0 2 0,-2 2-3 0,-4 2 1 0,1 2 0 0,-3 1 2 0,-2-1 3 0,-1 4-2 16,-2-1 3-16,-6 6-4 0,-2 1 3 0,-1 3-2 15,-3 0-3-15,0 0 0 0,-5 1 5 0,-3-1-6 16,-2 4 5-16,5 5-6 0,0-1 13 0,2 8 12 15,5 1-1-15,0 5 5 0,8 10-7 0,8 4-18 16,4 3 5-16,3-4-9 0,8 0 8 0,3-8-1 0,6-1-2 0,3-8-1 16,-3-7-8-16,1-8-2 0,0-3-24 0,3-10 5 15,1-1-112-15,4-7-146 0,-2-5-14 0,3-5-55 16,-10-9 356-16</inkml:trace>
  <inkml:trace contextRef="#ctx0" brushRef="#br0" timeOffset="14179.4">8287 3978 2721 0,'-6'-7'47'0,"-6"-4"7"0,-2-1 7 0,-4-2 7 16,-2 3-16-16,-2 3-22 0,2 1-7 0,4 7 3 0,2 3-7 0,0 5-14 0,1 3-2 0,-1 9 1 0,3 0-3 0,4 9-7 0,5 15 5 0,1 3-5 0,3 15 5 0,2-7-2 0,6 1 3 0,2-8-2 0,5-4 1 0,2-6-4 0,0-11-8 0,3-6 3 0,-2-11-6 0,4-3 1 0,2-10-3 0,1-5-2 0,2-9 0 0,-6-9 1 0,-3-8 5 0,-2-5 1 0,-4-6 1 0,-2-3-4 15,-4-2-8-15,-6-2 1 0,-7 3-4 0,-1 7 0 0,-8 6 4 16,-2 8 0-16,-3 9 0 0,-5 2-24 0,-4 10-37 0,-3 4-10 0,-4 3-13 15,-1 6-84-15,3 5-20 16,-7 0 91-16</inkml:trace>
  <inkml:trace contextRef="#ctx1" brushRef="#br0" timeOffset="12235.11">24931 17486 0,'-31'-17'0</inkml:trace>
  <inkml:trace contextRef="#ctx0" brushRef="#br0" timeOffset="15819.38">8769 3869 2009 0,'0'0'91'0,"-6"1"17"0,5 1 69 0,1 1-210 0,3 2 61 0,-1 2-23 0,0-1 60 0,0 3-47 0,-1 5 113 0,2 4-110 0,-1 4 11 0,-3 4-13 0,0 2 61 0,1 4-47 0,0-2-7 0,0-1-8 0,1 0-4 0,-2-5-14 0,-3-5 0 0,8-6-4 0,0-5 3 0,-1 0 2 0,6-1 3 0,-4-4-2 0,-2-3 1 0,5 12-5 0,-3-12-2 0,1-4-1 0,3 1 1 0,4-2 3 0,-3 2 0 0,-2-4 1 0,1-1 2 0,-5 2 2 0,5-2-5 0,0 4 1 0,-1 2-7 16,1 2 11-16,-4 6-3 0,-1-2 6 0,0 6-4 0,2 3 6 15,-1 4 3-15,0-2 0 0,-3 3-3 0,2 0 3 16,-1-3-8-16,-1-3 6 0,4-6-11 0,1-3-1 16,0-3 5-16,4-1-1 0,0-6 26 0,4-7 19 15,0-4 1-15,4-7 3 16,0-2-17-16,1-4-10 0,2-3-1 0,-1-1-2 0,3-1-7 0,-2 7-6 15,-4 0-3-15,-4 11 0 16,-4 3-10-16,-4 3-8 0,-1 9-18 0,-6-1 2 0,1 4-70 0,1 1-103 16,-2 3-23-16,2 2-36 0,-4 2-126 0</inkml:trace>
  <inkml:trace contextRef="#ctx0" brushRef="#br0" timeOffset="16190.86">9690 3799 2593 0,'-5'-2'93'15,"5"1"4"-15,-5-6-26 0,5 6 16 0,0-1-29 0,-3 0 8 0,3 0 4 0,-1 2-1 0,-2-1-4 0,2-1 3 0,-3 1-21 0,-1 1 9 0,-1 1-18 0,-6 2-21 0,1 1-5 0,-3 0-1 0,1 3-1 0,3 3-10 0,-3 3 2 0,2 3 0 0,0 3-1 0,0 3-7 0,0 1 7 0,4 0-1 0,0 2 3 0,2-2-7 0,4 0-2 0,1-2-2 0,5-3 0 0,0 2-6 0,3-1-26 0,2-2 7 0,2-3-13 0,-1-1 17 0,0 0-11 16,0 2 6-16,-1-4-4 0,-2-1 22 0,-2-1 8 0,-1 1 4 0,-2-2 1 16,-3 2 9-16,-4 0 0 0,-2 5-1 0,-8 0 0 15,-2-1 7-15,-3 5 13 0,-2-2-2 0,-3-2 4 16,2-4-17-16,1-1-2 0,2-3-2 0,-1-3-1 31,6 0-5-31,0-3-43 0,4-1-20 0,3-4-16 0,2 1-144 0,3-2-137 0,1-1 21 0,5-5-57 0,5-4 397 16</inkml:trace>
  <inkml:trace contextRef="#ctx0" brushRef="#br0" timeOffset="16418.34">10051 3763 2425 0,'-14'1'413'16,"4"3"-283"-16,1-2-20 0,-1-1 21 0,2 2-95 0,-10-6-30 0,9 8 17 0,-1 1-16 0,1 1 41 0,0 3-40 0,-1 1-2 0,-4 8-2 0,5 6 11 0,-1 8-15 0,4 3 0 0,5 4-2 0,-1 0 2 0,4 7 0 0,1-4-1 0,1 1 1 0,1-3-7 0,6-9 6 0,2-3 0 0,0-7 0 0,2-4-8 0,0-5-47 0,1-3-17 0,4-4-12 0,-2-1-73 0,1-3-18 0,0-2-27 0,-2-8-2 0,0-2-121 0</inkml:trace>
  <inkml:trace contextRef="#ctx0" brushRef="#br0" timeOffset="16654.66">10027 4108 3131 0,'2'-1'11'0,"0"-1"-5"0,8-3 0 0,-3-3 1 0,2-2-3 0,1-3-4 0,5 0 2 0,2 2-1 0,-1-6 0 0,4 6-3 0,3 1-118 0,2-3 48 0,1 8-67 0,5 4-80 0,-3 1-81 0,-1 4-14 0,-3 7 2 0,-6 1 312 0</inkml:trace>
  <inkml:trace contextRef="#ctx0" brushRef="#br0" timeOffset="16906.05">10389 4220 1533 0,'-1'5'358'0,"-1"0"-126"0,-5 0-17 0,7-3-30 0,-1-1-53 16,1-1-56-16,4-3-1 0,-4-5-17 0,0-2 1 0,0-8 3 0,3-5 2 0,-3-6-2 0,9 1-24 0,-1-8-16 15,3-1-6-15,9 0 0 0,-10-4-4 0,11 2-3 0,-7 1 6 0,3 4-3 16,3 6 12-16,-3 3-10 0,3 3-1 16,-2 7-3-16,-1-2 6 0,0 9-12 0,-3 1 5 0,-1 6-7 15,-3 2-5-15,-2 6 11 0,0 1-4 0,-2 2 8 16,-2 1-3-16,-3 2-2 0,-2-1 2 0,-5 3-1 15,-2 3-1-15,-2 3-7 0,1-1 0 0,-4 1-2 16,2-1 8-16,-1-1-11 0,1-4 2 0,-1-5-6 16,0-2 0-16,2-6 7 0,1 3 2 0,0-1 0 0,2 0-5 15,1-4 5-15,4 3-4 0,1 4 5 0,1-3-1 16,1 4 2-16,4 6 3 0,4 0-2 0,1 8 9 16,5 2 1-16,3 0-2 0,3 4 1 0,4-6-3 0,4 0-7 15,3-2 4-15,1-4-6 0,2-5 3 16,1-1-2-16,-3-2-16 0,-5-1-1 0,-4-1-117 0,-9-5-174 15,-2 3-38-15,-2-4-59 0,-7-4 407 0</inkml:trace>
  <inkml:trace contextRef="#ctx1" brushRef="#br0" timeOffset="15012.62">25790 17337 0,'-59'-25'0,"31"50"0,11 40 15</inkml:trace>
  <inkml:trace contextRef="#ctx0" brushRef="#br0" timeOffset="18473.83">6558 3243 1515 0,'-3'-1'70'0,"3"1"-24"0,2-22-2 0,-2 22 2 0,0 0-6 0,0-3 6 0,0 3 1 0,0 0-1 0,0-1-3 0,0 1 6 0,0-2 2 0,1 1 0 0,-1 1-2 0,-3 1 32 0,1 5-13 0,0 2 16 0,-1 5-18 0,2 3-21 0,-5 6-19 0,-6 5-1 0,-2 6-6 0,0 4-5 0,-5 18-2 16,2 10 4-16,-1 17 0 0,0 3 29 0,1 1-7 0,0-6 1 0,5-3-6 0,-1 6-13 0,4 6-1 0,2-2-1 0,2 1-1 0,2-4-8 0,2-5-2 0,2-4-3 0,2-4 1 0,4-4-6 0,0-2 0 0,2-3 0 0,0-8 1 0,1-6-2 0,1-2 4 0,1-9-3 15,2-4 3-15,-1-8-6 0,3 0 0 16,3 0 3-16,3-6-2 0,30 20 6 0,-53-35-3 15,63 21 1-15,-33-13 0 0,2-1 0 16,0 2 1 0,4-5 1-16,2 3-3 0,0 0 2 0,-1-1-1 0,3-2 0 15,7-1-5-15,6 1 4 0,12 2 1 0,2-3 2 0,1-2 3 0,-3 1-8 0,-7-3 2 0,3-2-3 16,2 0 3-16,10-1 0 0,8 0 0 16,8-5 0-16,-4 2-3 0,-6-4 5 0,-8 2 1 0,2-5 2 15,13 3-8-15,10-3 5 0,0 1-4 0,-6-5 5 16,-8 0 2-16,2-1-5 0,7 0 3 0,2 0-4 15,5-2 2 1,-8 6 0-16,-2-4 2 0,6 0-2 16,1 4 0-16,-1-3 4 0,-4 0-5 0,-9 3 4 15,-7 1-4-15,2 2 5 0,6 5-1 0,6-1 2 16,-3 3 9-16,-8-1-15 0,-6-2 5 0,-8 3-8 0,-2-1 10 16,7 1-9-16,6-2 2 0,3-1-5 0,-3-4 9 0,-4 2-4 15,-10-2 1-15,-6-2-3 0,2 5 2 0,-1 2 1 16,5-4 3-16,3 3-3 0,-3-7-8 0,-9 1 9 15,-3 6-5-15,-9-1 6 0,-2 2-4 0,2 3 4 16,-5 0 7-16,0 3 2 0,0-1 30 0,2 1-5 16,0 0-4-16,-2 1-2 0,7 0-20 0,-6 2-4 15,4-2 0-15,-1 0-3 0,-4 0-3 0,8-1-1 16,-11-3 0-16,-2 0-1 0,-2-3-1 0,-9 2 2 0,7-2 2 16,-3-1 0-16,-2 1 3 0,2-4-4 0,-1 3 0 15,3-3 0-15,-2 0 3 0,-1 3-5 0,1-4 3 16,-6 1-2-16,8 0 2 0,-8 1 5 0,0-2-7 0,-1 1 6 15,-6-1-7-15,10-2 1 0,-5 2 2 0,-5 0 0 16,-2-3 1-16,-9-1 9 0,5-3-3 0,1-1 6 16,-2-3-3-16,2-4-6 0,0-3 1 0,-3 0-2 0,4-6-3 15,-2-8 3-15,4 3-5 0,-2-6 5 0,3 3-4 0,2-4-1 16,-1-3 0-16,4 0 0 16,-5-2-4-16,1-3 4 0,1-1 2 0,1-3 1 0,2-1-2 0,-2-2-3 15,0 1 0-15,-3 1-2 0,0-5 4 16,0 5 1-16,-2-1 1 0,2 3 0 0,-4-3-1 0,3 4 2 15,-5-4-3-15,-1 6 2 0,2 3-4 0,-2 1 2 16,0 9 0-16,-3 2 2 0,-3 2 7 0,-4 5-1 16,-2 4-3-16,-3 1 0 0,-4 4-7 15,0 3 8-15,-6 2 1 0,-7 0 3 0,-3 1 1 0,-11 4-11 16,-2 4 6-16,-1-1-6 0,1 1 21 0,0 3-4 16,3-2-5-16,1 1 1 0,-8-2-13 0,-9-3 5 15,-5-1-1-15,-10 0 1 0,2 0-5 0,6 3 4 16,-3-3-4-16,-2 6 2 0,-2-3-3 0,-7 0-1 15,-8 1 1-15,7 4-1 0,-2 5 2 0,5 1 4 0,-2-2-4 0,-17-1 5 16,-3 5-8-16,-2 4-1 0,1 2 4 0,6 0-2 16,-9 3 2-16,-9-2 3 0,-3 3-3 0,5 2 0 15,2-2 1-15,-8 3-2 0,-2-1 1 16,-3-1-2-16,0 1 2 0,0-2 6 0,-2 2-3 0,2 1 4 16,0-1-4-16,-3 3-5 0,-5-2 5 0,1 5-5 15,-3-1 5-15,-3 3 6 0,2 0-3 0,-5 0 4 16,-1-3 2-16,6 4 9 0,3-2-3 0,-4 2 4 15,9-1 1-15,4-3 2 0,2 1 0 0,10-2-3 0,4 4-11 0,10-3-7 16,0-4-1-16,6-1-1 0,1-1-6 0,17-2-1 16,11-3-12-16,11-4 0 0,7-4-69 0,2-3-141 15,8 1-30-15,4 0-52 0,6 4-241 0</inkml:trace>
  <inkml:trace contextRef="#ctx0" brushRef="#br0" timeOffset="19473.16">28627 4039 1902 0,'-11'-1'43'0,"-4"2"27"0,5-2-11 0,-1 2 10 16,-3-1-13-16,1 0-22 0,-1 4 10 0,1 6-17 0,0-9-9 0,-3 9-3 0,0 1 1 0,-3-4-2 0,1 11 12 0,-2-2-14 0,-2-2 4 0,1 8-7 0,1-8 1 0,3 3-6 0,2-1 3 0,2-3-6 0,5 0-5 0,3 0 4 0,-1-2-2 0,7-1 2 0,1 3-8 0,6 0 6 0,2 2-3 0,-1-2 5 0,4 3 1 0,-2 2-1 0,2 0 4 0,1 3-2 0,-5 2 0 0,-3-1-1 0,1 5-2 0,-6-4 0 0,-4-1-2 0,-2 3 15 0,-5 0-1 0,-2 0 9 0,-5 3 4 0,-4 3 1 15,2-5 1-15,-8-5 0 0,0 0 2 0,2-6-11 0,-7-4 2 16,-1-3-7-16,2-1-6 0,-2-1-3 0,3-2-2 0,5-1 0 16,1-2 6-16,4-1-30 0,2-1 4 0,4-4-17 15,2 0-27-15,7-3-136 0,1 0 16 0,6-2-53 16,2-3 37-16</inkml:trace>
  <inkml:trace contextRef="#ctx0" brushRef="#br0" timeOffset="19911.55">29178 4231 2080 0,'0'-3'3'0,"0"2"0"16,-6 1 32-16,6-3-14 0,-1-1 19 0,-1-4 26 0,2 3-15 0,0-1 6 0,-2-1-12 0,-1 1 22 0,-2-4 13 0,-1 2-4 0,-2 0-1 0,-1 4-19 0,-17-2 27 0,26 6-28 0,-24 0-60 0,12 6 11 0,-4 6-3 0,-2 6 1 0,0 3 1 0,0 5-8 0,-1 5 6 0,1 7-6 0,-2 8 3 0,4 5 1 0,2 4-1 0,3 1 2 0,-1-3-2 0,8 0-1 0,3-5 1 0,2-5-1 0,6-6-1 0,6-6-4 0,2-5 2 0,0-4-1 0,0-4 9 0,3-3-22 0,0-5-6 0,1-2-9 15,-1-5-43-15,0-3-56 0,1-3 0 0,-2-7-26 16,-3-1-64-16,-3-4-9 15,-4-1 99-15</inkml:trace>
  <inkml:trace contextRef="#ctx0" brushRef="#br0" timeOffset="20073.06">28985 4615 1520 0,'0'-1'47'0,"4"2"64"0,0 2 22 0,3-3-95 0,1 0-40 0,3 3 66 0,4-2-17 0,3 3 32 0,1-6-34 0,2 0-21 16,-1-1-4-16,4-4-5 0,2 6-17 0,4-10 5 0,4 5 0 15,-3-2-1-15,-4 2-52 0,-1 4-97 0,-6 2-9 16,-2 8-30 0,-6-2 186-16</inkml:trace>
  <inkml:trace contextRef="#ctx0" brushRef="#br0" timeOffset="20401.87">29476 4847 2295 0,'1'0'3'0,"-1"-4"133"16,0-3-81-16,0 0 5 0,-2-4 4 0,2 0 41 0,0-1-55 0,0-2 7 0,4-3-23 0,0-1-2 0,1-1 9 0,3-2 0 0,-2-1 4 0,2-4 2 0,1-2-14 0,0-1-2 0,1 2-5 0,2-5-10 15,5-3-1-15,2-3-2 0,5-1 1 0,5 3-6 0,-2 4-6 16,0 1-1-16,2 7-1 0,-3 2 0 0,3 11 0 0,2 0-1 16,-6 3 0-16,2 2-1 0,-1 5 2 0,-6 1 1 0,0 5 1 15,-4-2-6-15,-7 5 4 0,2 2-4 0,-5 1 4 16,-6 4 4-16,0-2-4 0,-6 3 7 15,-6 5-6-15,2 2 1 0,-7 0 6 0,-1 0-8 0,2-4 6 32,-2 2-7-32,3-6-4 0,-3 0 5 0,-2-5-4 15,-2-4 12-15,-2 2-11 0,1-3 8 0,3 1-7 16,4 1 8-16,0-6-9 0,5 5-3 0,6-2-1 0,-1 3 1 16,6 9-2-16,2 1 2 0,4 4-1 0,4 6 11 15,7 0-9-15,1 0 4 0,2-2-6 0,0-7 8 16,2 4-42-16,-1-2-28 0,3-1-9 0,2-1-111 15,-11-3-137-15,5 0 30 0,-5-8-69 0,-3 0 366 0</inkml:trace>
  <inkml:trace contextRef="#ctx0" brushRef="#br0" timeOffset="20830.61">30263 4427 810 0,'5'-8'21'0,"11"-3"442"0,-10 4-219 0,3 0-125 0,0-1 0 0,0 5-17 0,-1 0 14 0,-2-2-8 0,-3 2 9 0,-2-1-15 0,6 4-9 0,-3-1-1 0,0 1-5 0,-4 0-13 16,0 1-20-16,0 1 0 0,-1 1-7 16,2 6-8-16,2 5 6 0,-3 2-6 0,2 9 4 0,-2 4-16 15,-1 7-6-15,1 3 1 0,-1 2-3 0,2 3-1 16,-2-2-8-16,1 0 0 0,1-4-4 0,2-4-4 0,2-3 5 16,-1-5-5-16,4-4 4 0,1-1-6 15,3-9-1-15,-1-5 1 0,4-4-1 0,1-3 2 0,0-6 9 16,4-5-1-16,-1-7 3 0,1-8 5 0,0-7 7 15,2-3 0-15,-1-7 0 0,0-1-10 0,-2 1-9 16,-4-1-1-16,2 4-1 0,0 4-2 0,1 7 1 16,-5 5-6-16,-4 6-2 0,-3 9-62 0,-6 6-149 0,-2 0-21 15,-3 6-54-15,-3 4-163 0</inkml:trace>
  <inkml:trace contextRef="#ctx0" brushRef="#br0" timeOffset="21122.48">31127 4535 2101 0,'-7'-12'37'0,"-12"-1"83"0,9 2-25 0,-3-4 26 0,-1 2-81 0,-5 0 19 0,0 0-8 0,-2 2 8 0,-1 4 27 0,4 3-7 0,-6 3 3 0,8 2-12 0,-2 6-18 0,5 4-23 0,3 4 5 0,-6 5-12 0,6 6-17 0,-4 3-5 16,1 4 4-16,4 6-5 0,2-3-1 0,3 4 6 0,5-2 0 0,4-3 3 0,-1-2-3 0,1 0-4 0,3-5 0 0,3-5-1 0,2-1-1 0,2-8 1 0,1 1 0 0,-1-4 1 0,2-1 0 0,-2-3-24 16,2-4-8-16,-4-2-11 0,2-2-69 0,2 1-51 0,-5-5-16 0,0-1-18 15,-1-1-102-15</inkml:trace>
  <inkml:trace contextRef="#ctx0" brushRef="#br0" timeOffset="21336.07">30949 4803 2542 0,'12'-3'-2'0,"-2"-2"9"0,-10 5 13 0,14-7-2 0,1 0 1 0,2-4-8 0,-2-2-9 0,-1 2 5 0,-2-2-7 0,1 1 5 0,-1 4-2 0,0 4 1 0,-1-1-2 0,-2-2-6 0,-1 5-72 0,-2-2-12 0,2 4-19 0,2 1-101 0,-3-2 1 0,2 4 88 0</inkml:trace>
  <inkml:trace contextRef="#ctx0" brushRef="#br0" timeOffset="21651.45">31211 4984 2455 0,'-2'3'67'0,"-1"-3"15"0,3-3 24 0,0 1 10 0,-1-3-25 0,1 1-45 16,9-7-5-16,-9 0 3 0,1-6-7 0,2-2 14 0,1-2-7 0,1-2 3 0,1 3-9 0,1-2-7 0,1 3-16 0,5-5 3 0,4 2-6 0,2 4-10 0,-1 0-5 0,7 7 4 0,-10-1-4 0,2 1 4 0,5 4-1 15,-9 1 4-15,7 1-3 0,-7 2-3 0,-4 3 2 16,0-4 0-16,-2 7 0 0,2-1-3 0,-1 0 3 15,-4 1-4-15,-1 1 4 0,0-3 5 0,-4 2-5 32,-2 4 5-32,-6 0-5 0,0-2 7 0,0 4-2 0,-1 0-1 0,3 4-1 0,0-2-4 0,-3 5 1 15,2-3-2 1,-2 2 2-16,7 0-1 0,0 3-1 16,2 4-2-16,6-3 1 0,2 2-4 0,1 3 5 15,3-5 2-15,3 0 0 0,-3-1 0 0,4-5-1 0,-2 1-4 16,2-6-4-16,-2-4-50 0,-6-2-100 0,1 0-13 15,-5-2-36-15,-1 0-128 0</inkml:trace>
  <inkml:trace contextRef="#ctx0" brushRef="#br0" timeOffset="24625.5">12139 3772 2452 0,'-1'-1'142'0,"-3"-3"-75"0,3 0-4 0,-1-3-15 0,2 6-7 16,0-2-11-16,0 1 5 0,2-2-11 0,-2 3-11 0,0-28-5 0,3 23 2 0,1 4-5 0,2 0 3 0,0 2 0 0,3 4 8 0,3 3-4 0,0 3 16 0,5-2 18 0,1 3-2 0,5-1 8 0,8-2 5 0,10 0-32 0,8-1 4 0,-2-2-14 0,4-1-4 0,-2-6-4 0,-1-2-3 0,5-4 0 0,-2-6-4 0,10-4 1 0,5-1 4 0,7-8-2 0,7 4-1 0,-5-2 5 0,-2 0-2 0,-1-1 3 0,-3 4-8 0,11 1-1 15,1 2 1-15,6 5 0 0,-3-3 6 0,-14 1-1 16,1 5-5-16,-2 1 1 0,5 3-4 0,11 4 2 15,-4 3 3-15,-1 3-1 0,-7 0 0 0,-6-3 3 16,2 4-3-16,12-4 4 0,2 0 0 0,3 4-9 16,-3-4 5-16,-7 2-5 0,-1-4 6 0,5-2 4 0,5-4-6 15,4-2 5-15,-1 2-2 0,-8 1-4 0,-1 4 4 16,2-4-4-16,6-2 1 0,4 2 3 16,-1-1-3-16,-11 2 2 0,-7-1-3 0,-3 4-1 0,3-1 4 0,10 4-2 15,1-3 8-15,-3 3-8 0,-6 3 2 0,-10-3-2 16,-4 4 4-16,3 0-4 0,8 2-1 0,0-3-2 15,0 0-2-15,-3-1 8 0,-10-1-3 0,-4 4 4 16,4-1-5-16,-3-1 1 0,2 5-2 16,7-4 0-16,-5 2 2 0,3-1 0 0,-5-4 1 0,-5 5-2 15,-1-2 2-15,-5 0 0 0,0 5 0 0,1-4-1 16,5-1 0-16,1 3 0 0,7-3 0 0,-2 7-2 0,0-4-2 0,-8-1 7 16,-3 2-1-16,-3 0 3 0,1-3-5 0,2 7-5 15,5-5 5-15,7 1-2 16,1 2 5-16,3-2 0 0,-7-1-5 0,-4 0 2 15,-3-3 0-15,-3 2-1 0,1-2 2 0,0 0-2 0,4-3-3 16,7 2 4-16,1-1-1 0,1 0 1 0,-4 1-2 0,-5-3 4 16,-2 0-1-16,-3 0 2 0,-1 0-8 0,1-2 7 15,5 1-2-15,5-4 6 0,4-1-8 0,1 3 2 16,-1 2-1-16,-7 0 1 0,-3-3 2 0,-3 1-2 0,-2-4 0 16,2 3-1-16,2-5-3 0,8 4 3 0,4 2 1 15,-2 0 1-15,-2-2-1 16,-7 2 0-16,-3-2-3 0,-3 0 3 0,1 5 1 0,-3-1 4 0,4 1-3 15,4 0 1-15,5 0-3 0,-2 3-3 16,-3-2 3-16,-5-1-1 0,-6 0 0 0,0 0-2 16,-2 2 2-16,-3-2-1 0,0 1 6 0,1-1-3 0,-1 0 1 0,2 0-2 15,4 0 5-15,1 0-5 0,8-1-2 0,-2 1 0 16,-4-2 3-16,-2 1-1 0,-5-2 1 0,-2-1-2 16,1 4-3-16,-5-3 5 15,0 3-1-15,-1 0 3 0,1 1-3 0,3 1 0 0,1-2-2 16,3 4 2-16,6-3 0 0,-4 4 0 0,3-2 2 0,-4-1-2 0,-3-2 0 0,-2 3-2 15,-1-2 0-15,-3 3 0 16,-1-1 4-16,0-3-1 0,2 3 3 16,0-3-4-16,0-1 3 0,2-1-7 0,3 1 3 0,7 1-4 15,-2-2 11-15,2-3-4 0,-3 2-2 0,2 3 0 0,-3-4-4 16,-3 1 4-16,-1 2 1 0,-6-9 1 0,4 6-2 0,-2-2-1 16,0 5 0-16,3 1 0 0,0 0 5 0,-1 1-4 15,3 1 0-15,0-1-1 0,3 2 2 0,-5 4-1 16,-2 4 2-16,-2-6-2 0,-5 2 1 0,3-1-1 0,-4 1 0 15,2-2 1 1,0 1-5-16,-5-1 5 0,0 2-2 0,0-1 3 16,1-6-9-16,2 5 8 0,2-5 0 0,1 2 4 15,-2-1-2-15,4 1-7 0,2 3 3 0,1-4-3 0,3 1 10 0,-5 2-6 0,-1-4-3 0,-4 1 1 16,-2 2 0-16,4 2 0 0,0 1 2 0,-3 1-1 16,1-2 9-16,-3 1-7 0,-3 1 2 0,0 1-3 15,0-2 1-15,1-2-5 16,1 1 5-16,1-2-3 0,1 4 5 0,1-4-5 0,-1 0 2 15,2-1-2-15,0 0-1 0,1-1 3 0,2-1-1 0,-1 3 3 16,1-3-2-16,-3 0 4 16,3 1-4-16,0 2 4 0,-2-3-5 0,1 1-3 0,-5-1 4 15,-2 2-2-15,2-1 3 0,1-1-1 16,0 3 0-16,0 0 1 0,-2-2 2 0,0 2-3 16,2 1 2-16,1 0-1 0,0-1 0 0,2 1-1 15,5-1-4-15,0 2 1 0,-1-3-4 0,7 1 10 16,-6-2-3-16,-4-1 4 0,5 4-2 0,-9-4-1 15,2 0 1-15,1 1-2 0,-3-1 0 0,-1 0 2 0,-1 0-2 16,-2 0 1-16,0 2-4 0,-1-2 2 0,2 0 1 16,1 0 0-16,1 0 0 0,-2 0 0 0,1 0 0 0,1 0 0 15,1 0-5-15,2 1 4 0,3-1-3 16,0 3 4-16,1-2 0 0,-3-1 3 0,-5 2-2 16,0-2 2-16,-6 0 0 0,0-2-3 0,6 2 0 0,-5 0-2 15,4 2 3-15,0-1 0 0,-4 0-1 0,2-1 0 16,-1 2 0-16,-2-2-4 0,2 0 5 0,-2 2-4 15,3 0 6-15,-1-2-1 0,0 3-3 0,1-2 0 0,1-1-2 16,2 0 7-16,-1 0-3 0,2-1 4 0,2 1-4 0,1 0-4 16,3 0 3-16,0 0-3 0,-2 0 0 0,-1 0 1 15,-4 0 2-15,1 0 1 0,-3 1 5 0,0 1-3 16,5 2-3-16,-6-2 1 0,5 1-3 0,-3 1 0 16,-1-1 2-16,-1 1-1 0,1-1 5 0,-1 1-7 15,-1 0 3-15,3-2-3 0,2-1 4 0,0-1 2 16,3 0-4-16,-1 0 2 0,0 0-1 0,1 0 0 0,1-1 0 15,5-1 0-15,3 2-2 0,-4 0 1 0,1 0 1 16,-5 0 0-16,0 0-3 0,-2 0 3 16,2 0 0-16,0 2 0 0,-5-1 5 0,-1 1-8 0,-1 0 3 15,-1 1-4-15,0-2 9 0,0 2-6 16,-3 1 2-16,1-2-3 0,-1-1 1 0,2 3 1 16,1-1-1-16,0 1 1 0,0 2 0 0,1-4 3 15,-1 0-4-15,-1 0 3 0,5 1-2 0,-2-1 0 0,1-1 2 16,2-1-1-16,0 3-1 0,0-2 0 0,-1 2 0 0,-5-3 0 15,2 3 0-15,-2-1-1 0,0 0 1 0,0-1 0 16,-1 2-1-16,1-2 4 0,-4 2-4 0,2 1 3 16,-1 2-3-16,-1-2-3 0,0 1 3 0,-2-2-3 0,2 1 6 15,0-1-1-15,2 0 1 0,1 1-2 0,-1-3 0 16,-2 2-1-16,1-3 1 0,-3 2-2 0,1-1-3 0,-1 2 2 16,-1-2-1-16,-1 0 2 0,0 6 0 0,-4-7 4 15,1 2-5-15,-2-2 3 16,-2-2-3-16,-1 2 2 0,2 0 1 0,-2 0 0 0,3 0-6 0,0 2 8 15,-2-1-2-15,3 1 2 0,-3-1-5 0,3-1 3 16,2 4-1-16,1 0 1 0,0 0-4 0,-1-4 2 16,5 3-6-16,0 0 3 0,3 1-6 0,-1-1-2 15,-3-2 7-15,3-1-7 16,-1 0 6-16,2 0 7 0,2 4-7 0,-5-4 7 0,-1 3-9 0,0-3 10 16,-5-1-2-16,7 2 3 0,-2-1-8 0,-4-3 6 15,3-1 2-15,1 3 2 0,2-2-9 0,3-1 3 0,2 8-4 0,-2-4 4 16,1 0 0-16,2 4-3 15,0 0 4-15,-1-4-3 0,2 6-1 0,0 2-1 0,-1-1 0 0,3 4 0 16,-1-4-1-16,1 1 3 16,1 3-1-16,-2 0 2 0,-1 2-4 0,3-2 4 0,-5-7-4 15,-4 0 3-15,1-4 0 0,-7 1-3 0,-1 1 4 16,-3-2-3-16,1 0 4 0,-4-4 2 0,2-3 0 0,-2-7 0 16,0 0 1-16,0-2 3 0,-3-4 0 0,0 4 0 0,-3-1 1 0,-1 3-1 15,2 2-3-15,-2-1 2 0,2 2-2 0,-4 3 8 16,-2-2-5-16,2 5 6 0,1-5 0 0,1 6-4 15,2-3 8-15,0 2-8 0,0 2 7 0,-1 0-7 16,-2-2 3-16,1 2-3 16,0-4 8-16,-2 3-5 0,-2-3 4 0,0-3-5 0,1 2 2 0,-2-2-6 15,0 0-2-15,1 1-1 0,-1-5-2 0,-2 3 8 16,1-4 2-16,-2-3 3 0,0 0-1 0,1 1 2 16,1 2-2-1,-1 3 2-15,3-2 6 0,2 6-4 0,2 2 0 0,2-1-3 16,-1 0-5-16,-1 3-2 0,2-3-1 0,1 2-1 15,-1 0-4-15,4 4-2 0,-3 1 1 0,4 0-1 16,4 0-9-16,-3 0-4 0,3 1 3 0,1 1-1 16,0 2 12-16,3 2 1 0,1-1-3 0,3-2 4 0,1 1 0 0,4 2-3 15,-2-1-1-15,3-1-1 16,3 3 0-16,-1-1 1 0,2 1-1 0,1 1-2 16,1 0-8-16,6 7-3 0,1-2 1 0,1 3-1 15,-4 4 3-15,1-2 3 0,-7 1-3 0,-2-1 4 16,0 1-7-16,-10 5 9 0,0-2 3 0,-7 1 0 0,0 1 1 15,-5 2 3-15,-3-3-3 0,-7 1 3 0,-3 4 2 16,-7-2-1-16,-5 0 1 0,-1 2 0 0,0-2 0 0,-2 0 3 16,1-2-2-16,-2-5 2 0,3-1-4 15,3-4 1-15,2-3 4 0,2-6-1 0,-1 0 5 16,6-4-1-16,1-1-2 0,0 0 1 0,4-1-6 0,-1-2 1 16,2 3-1-16,2-3-4 0,0 0-49 0,0 2-115 15,0 1-11-15,-2-1-40 0,-1-1-92 0</inkml:trace>
  <inkml:trace contextRef="#ctx0" brushRef="#br0" timeOffset="25413.53">16112 2212 2670 0,'-2'23'60'0,"1"2"-22"0,-4 7 12 0,-2 3-2 0,2 7-2 0,-5-1-8 0,-2 8-11 0,0 3 5 0,0 1-11 0,-2-1 2 0,3-5-9 0,-3-8 4 0,1-5-6 0,-2-3 5 0,8-8-15 0,0-4 5 0,-1-1-7 0,5-5 0 0,-1-3 0 0,2-4-3 0,1-4 1 0,0 5 0 0,1-6-45 0,0 1-7 0,1-1-20 0,0-4-73 0,1 2-15 0,4-6-12 0,2 0 0 0,1 0-46 0,0-8 11 0,6 0 90 0</inkml:trace>
  <inkml:trace contextRef="#ctx0" brushRef="#br0" timeOffset="25570.79">16056 2623 1747 0,'1'6'149'16,"-2"-1"-67"-16,2-1 1 0,-1 3-24 0,4-1-14 0,4 5 17 0,3-2-5 0,5 0 9 0,-5 0-22 0,2-3-1 0,-1 1-7 0,-2 0 5 0,4-3-8 0,3-4-9 0,-1 0-3 0,-1 0-3 0,3-3-17 0,1-2 4 15,-1-4-1-15,1 2 1 0,-1-2-17 16,-2-2-130-16,0 5-16 0,-4-1-44 0,-2 0-97 31</inkml:trace>
  <inkml:trace contextRef="#ctx0" brushRef="#br0" timeOffset="26137.11">16322 2894 1723 0,'0'1'128'0,"20"-1"-54"0,-26-1-2 0,0 1-11 0,0-6 48 0,8 5-8 0,1-2 5 0,0 0-16 0,1-2-14 0,2 2-8 0,-3-5 4 0,3 1-12 0,0 0 7 0,-2 0-8 0,1 0 18 0,-1-4-16 0,1-1-8 0,0 1-8 0,0-4-9 0,-1-5 3 0,2-2-13 0,3-7-7 16,0-3 5-16,2-6-7 0,0-5-7 0,1 1-5 0,-1-6-4 0,0 11 1 0,1-1 1 0,0 6-1 0,-2 5-2 0,-1 5 0 0,-3 4-6 0,0 7-21 0,-4 1 0 0,-1 6-12 0,-1 4-43 15,0 0-77-15,0-4-14 0,-3 4-28 0,0 0-118 0</inkml:trace>
  <inkml:trace contextRef="#ctx0" brushRef="#br0" timeOffset="26520.6">16582 2388 2459 0,'-3'0'85'0,"-1"2"-58"0,6-1 10 0,-1-1-23 0,-1 0-12 0,1 28 0 0,4-27 0 0,4 6 0 0,2-4 3 0,2-2 9 0,2 3-3 0,4-4 4 0,-1 3 2 0,11-2-4 0,-4 2 4 0,-3-2-5 0,3-2 2 0,-12-3-2 0,8 1-4 0,-5-1 1 0,-1 1-7 0,-3 0 9 0,-3 2 2 0,0 1 1 0,-2-2 2 0,-3 4 12 0,-1-2-4 0,-3 0 7 0,0 0 0 0,0-2 20 0,0 2 6 15,0 0 4-15,-2-5 5 0,1 5-25 0,-4 0-11 0,-1 0-2 0,1 5-23 0,-2-2 3 16,0-1 3-16,2 9-3 0,-4-3-8 0,-4 7 1 16,5 6-2-16,-4 7 2 0,3 9-1 0,1 6-3 15,-2 2 4-15,1 2-2 0,-3-1 2 0,6-6-1 16,1-4-4-16,-1-7 3 0,4-1 5 0,3-5-4 16,-6-5 2-16,11-7-3 0,-6 3-4 0,0-11-32 15,2 1-19-15,-3-4-9 0,0 0-109 0,-2-3-62 0,5-5-32 16,8-9-7-16,-2-5-73 0</inkml:trace>
  <inkml:trace contextRef="#ctx0" brushRef="#br0" timeOffset="26927.36">16905 2459 2862 0,'-5'5'100'0,"5"-2"-54"0,-10-4-21 0,13 1 9 0,2 1-17 0,2-1 1 0,3 4 7 0,1-1-3 0,4 0 4 0,0 1 15 0,3-4-21 0,1 1 9 0,0-2-16 0,6 1-10 0,2-6-3 0,3 2 0 16,-1 0-1-16,15-10-3 0,-48 14 16 0,47-16-18 0,-25 9 10 0,-7 2-1 0,0 0 1 0,-10 2-1 0,0 3 4 0,4-4 3 0,-6 3-3 0,0 1 3 0,3 0 3 0,-3-2 20 0,-4-1-4 0,3 2 7 0,-1 1-20 0,1 0-7 0,-1 3-1 0,-3 1-2 0,2 5-8 15,-5 7 1-15,2 0-3 0,-1 9 4 16,-2 3 4-16,5 12-4 0,-3 3 3 0,3 1-3 0,3-2 9 16,-2-5-8-16,0-4 3 0,-1-3-4 0,0-2 6 0,2-5 1 15,-1-2 0-15,3-1-1 0,-2-4-8 0,1-6 0 16,1 0 2 0,-3-8 0-16,4 4 3 0,0-6-54 0,1 0-28 0,-1-2-17 15,0 1-141-15,1-6-111 0,2-3-10 0,4-3-42 0,-4-11 402 0</inkml:trace>
  <inkml:trace contextRef="#ctx1" brushRef="#br0" timeOffset="24888.27">31767 18384 0,'-842'-1078'0,"1243"1306"0</inkml:trace>
  <inkml:trace contextRef="#ctx0" brushRef="#br0" timeOffset="27384.9">17529 2927 2295 0,'-2'4'144'0,"-2"-5"-17"0,1-1 8 0,0 1-22 0,0 1-13 0,1 0-18 0,2 0 8 0,0 0-18 0,-4-4-17 0,1 0-18 0,2-2 8 0,0-1-17 0,0 3-17 0,1-4 1 0,0-2 0 0,2-5 0 0,1-3-6 0,2 3-2 0,0-2 2 0,-1-1-4 0,2-5-4 0,1-1 2 0,2-7-1 0,2-3 1 0,1-4 0 0,3-5 0 0,3-1-3 0,0-3 3 0,2 4 0 0,1 8 0 0,1 5 0 0,-5 9-1 0,6 3-1 0,-5 5 0 0,0 3 0 16,3 3-1-16,-4 4-6 0,2 2 4 0,-5 2 2 15,-3 2 1-15,1 2-1 0,-4 4 3 0,-1-1-3 16,-4 6 4-16,-3 2 1 0,-1 5 0 16,-7 1 2-16,-4 2-2 0,-3 2-1 0,-3 0 3 0,-2 0-3 0,-1-5 2 15,1 1-3-15,0-4-3 0,2-5-1 0,-4-4-5 16,1-2-40-16,-1-5-63 0,0-1-8 31,6-1-22-31,-1-3-73 0,5 2-114 0,5-5 26 0,2 0-50 0,1 0 354 0</inkml:trace>
  <inkml:trace contextRef="#ctx0" brushRef="#br0" timeOffset="28316.56">19066 2927 2454 0,'0'-4'25'0,"-1"1"-14"0,1-8 0 0,0 3-2 0,1-6 3 0,0 0 21 0,3-4-5 0,-2-4 3 0,1 0-6 0,2-4-12 0,19 3-2 0,-17-11 1 0,3 0-2 0,5-9-2 0,11 3-3 0,0-5 2 0,11 1-3 0,-4 6-5 0,-3 3 9 0,-1 6 1 0,-9 3 5 0,-2 8-1 0,0 4 1 16,-2 6-5-16,-5 2 3 0,1 5-6 0,-4 2 1 0,1 5-2 0,-1 0 1 0,-2 0 0 0,-3 4-1 0,0 4 1 0,-3-2-1 0,-1 5 1 0,-1 2 3 0,-4-3 4 0,0 4-1 0,-2-2-14 0,-6-3 5 0,-3 0-3 15,3-1 4-15,-3 0-4 0,0-2 6 0,5 2-1 16,-4-3 2-16,0 0-5 0,-4 0-5 0,1 2-1 16,5 0-1-16,-1 0 3 0,9 5-2 0,2 0 1 15,3 5-2-15,1 5 3 0,11 1-2 0,-2 0 3 16,7 0-3-16,3 0-3 0,-5-4 4 0,9 3 1 0,-4-2 0 15,4 0 3-15,-1-8-11 0,-1-4-20 0,3-6 0 16,-5-4-75-16,0-8-60 0,0-6-17 0,-2-6-18 16,1-3-77-16</inkml:trace>
  <inkml:trace contextRef="#ctx0" brushRef="#br0" timeOffset="28678.46">20064 2366 1976 0,'0'0'97'0,"-2"-3"-24"0,2 2 24 0,0 1 1 0,-3-2-11 0,2 2-4 0,-1 0-8 0,-3 2 4 0,0-2-13 0,-4 1-17 0,-4 5-12 0,0-2 5 0,-4 7-11 0,-2 6-4 0,11-5 1 0,-10 17 5 0,-7 6-4 0,-1 7-6 0,6 7-9 0,-4 3 4 0,4 2-6 0,6 0 4 0,-4-7-11 0,7-1-2 0,5-8-2 0,7 2-1 0,15-1-1 0,-5 4 0 0,6-5-1 0,-2-4-10 0,-8-8-30 0,16-4-8 0,-5-11-12 0,4-3-61 0,3-6-28 31,-6-9-14-31,1-4-7 0,-1-2-62 0,0-9-539 0,-3-4 499 16</inkml:trace>
  <inkml:trace contextRef="#ctx0" brushRef="#br0" timeOffset="28906.15">19944 2823 2960 0,'16'-1'5'0,"4"-2"1"0,4-2-3 0,0-1-4 0,3-5-88 0,1 0 35 0,0-3-55 0,1-1-208 0</inkml:trace>
  <inkml:trace contextRef="#ctx0" brushRef="#br0" timeOffset="29326.58">20888 2318 2258 0,'-9'-3'73'0,"-2"-1"6"0,-3 1-16 0,-11 2 20 0</inkml:trace>
  <inkml:trace contextRef="#ctx0" brushRef="#br0" timeOffset="29468.25">20815 2308 2604 0,'-16'7'21'0,"-4"-1"-11"0,1 7-5 0,-1 1-2 0,-1 1-2 0,4 10 6 0,2 32-7 0,4-21 0 16,3 12 0-16,0 3 1 0,4 13 0 0,2-1-3 0,1 2 1 0,3-5 3 0,4-11-5 0,2-7 3 0,1-11-5 0,4-3 5 0,3-10-2 0,5-4-2 0,4-6-2 0,2-2-2 0,4-9 2 0,0-8 6 0,-3-3-3 0,0-9 7 0,26-34 3 0,-51 53 15 0,48-72-29 0,-28 28 7 0,0-5 1 15,-5-4-3-15,-4 4 11 0,-2 4 2 0,-6 5-3 0,-4 5 2 16,-2 6-10-16,-3 0 7 0,-4 6 3 0,-4 3 0 15,-1 4-1-15,-3 4 1 0,-2 5-4 0,2 4 4 16,-4 6-2-16,-1 2-10 0,1 6 3 0,4 0-5 16,-6 7 0-16,6 2-49 0,0 0-14 0,-3 4-18 15,15-1-104-15,4-1-49 0,1 2-2 0,5-8-16 16,1 5 257-16</inkml:trace>
  <inkml:trace contextRef="#ctx0" brushRef="#br0" timeOffset="30164.08">20956 2723 2620 0,'1'1'36'0,"-1"3"-12"0,0 0 11 0,2 3 0 0,-1 0-1 0,2 4 2 0,-2 4-9 0,1-1 5 0,1 4-10 0,0 0-3 0,18-7-6 0,-16 7 3 0,0 4-5 0,0-3-12 0,15 27 5 0,-21-47-1 0,32 50-1 0,-17-24-4 0,-1-4 2 0,2-3-2 0,0 0-7 0,1-4-55 0,2-2-7 0,1-5-19 0,-2-1-51 0,1-6-94 0,-1 0 14 0,-1-5-43 0,0 0 265 0</inkml:trace>
  <inkml:trace contextRef="#ctx0" brushRef="#br0" timeOffset="30464.55">21487 2666 1734 0,'6'-7'76'0,"1"-1"12"0,-2 1-14 16,-1-2 11-16,0 3 10 0,0 3-21 0,6 0 72 0,-15 3-208 0,14 4 150 0,-1-32-49 0,-2 31-6 0,-2 9 6 0,2 8 5 0,-2 12-14 0,3 7 8 16,0 3-11-1,1-4-8-15,-2-5-11 0,1-6 4 0,-1-4-7 0,2-4 3 0,1 0-9 0,1-2 4 0,1-3-4 0,0 0 3 0,1-6 3 16,2-3-5-16,-1-1 5 0,1-5 2 15,2-2 10-15,-1-7 3 0,2-6 2 0,3 1 7 16,1-6-15-16,0-2 2 0,5 2-7 0,-8-4-5 16,2-2 5-16,-1-4-5 0,-7-5 5 0,4-3-1 0,-7 2-6 15,-1 1 1-15,-6 8-7 0,0 9-39 0,-3 1-199 16,2 14-358-16,-5 14 797 0</inkml:trace>
  <inkml:trace contextRef="#ctx0" brushRef="#br0" timeOffset="30765.01">22600 2481 2282 0,'-3'-4'401'0,"1"4"-330"0,-2-2 2 0,4 2-7 0,-1 2-31 0,1 3-29 0,0-5 62 0,-5 0-48 0,1 0 117 0,2 4-116 0,-5 2 7 0,-2 4-13 0,-7-1 48 0,1 5-33 0,-8 0-9 0,1 8-2 0,-1 3-5 0,-9 5-9 0,3-1-2 0,-1 3-2 0,-1 1-2 0,6-1 0 0,3 1 3 0,0-4-1 0,7 0-1 0,4-1 2 0,0-2-2 0,6 0 2 0,5 3 0 0,4 3-4 0,8 0 0 0,8 5-1 0,8-1 3 0,11-3 2 0,7-4-1 15,-2-8 2-15,0-6-7 0,-7-8-50 0,-2-4-8 0,4-3-21 16,-4-6-87-16,-6-2-76 0,-2-3-17 0,-7-3-19 15,0 0-42-15</inkml:trace>
  <inkml:trace contextRef="#ctx0" brushRef="#br0" timeOffset="31031.52">22432 2822 1519 0,'0'-1'165'0,"-6"-1"101"0,7 2-125 0,-2 0-11 0,1-1-9 0,0 1 6 0,0-4-17 0,4 4-18 0,2-2-1 0,3 1 1 0,0 1-9 0,1-2-6 0,5 1-17 0,0-1 11 0,3 0-16 0,-3 1-26 0,2-1-16 0,3 1 1 0,-2-3-8 0,1 4-8 0,0-3-1 0,-2 0-5 0,-1-1-4 0,0 3-64 0,-1-2-112 0,2 3-18 0,1 0-37 0,0 0-141 0</inkml:trace>
  <inkml:trace contextRef="#ctx0" brushRef="#br0" timeOffset="31363.43">23398 2562 3179 0,'-23'10'139'0,"1"0"-28"0,-3 4 14 15,0-1-31-15,-2 1-22 0,3 4-20 0,0-3 9 0,2 0-18 0,1 1-17 0,3-4 1 0,3 2 0 0,0-3-3 0,4 3-25 0,3-3-1 0,-2-1 3 0,3 2-1 0,4-3 2 0,5-1-8 0,6 0-1 0,5 2-3 0,1-2 5 0,18-7 1 0,-15 7-1 0,3 1 0 0,3-2-5 0,4-2-12 0,2-1 2 0,1-1-5 0,-2-3 3 0,-2 5 2 0,-7-5 4 0,-5 0-1 0,-2 3 12 0,-4 1 10 0,-1 6-5 0,-6-4 7 0,-6 2-7 0,-6-1 2 16,-6 4 2-16,-3 4-1 0,-2 3 8 0,-4-4-2 16,1 2 8-16,-1 1-6 15,3-2 3-15,-1 3-12 0,5-4-2 0,3 3-1 0,3-1 1 0,6-6-20 0,1-1-19 16,3-2-9-16,3-4-116 0,1-6-122 0,4-4-4 16,5-6-45-16,2-5-109 0</inkml:trace>
  <inkml:trace contextRef="#ctx0" brushRef="#br0" timeOffset="31711.97">23720 2699 2320 0,'-13'0'187'0,"1"0"141"0,2 0-316 0,3 0 10 0,5 0-17 0,1 0 8 0,4 0-11 0,2 0 6 0,0 0-6 0,7-3 15 0,1 3-14 0,2 3 49 0,5-3-23 0,2 0 99 0,2 0-76 0,2 0-17 0,2 0-9 0,4-3-20 0,1 1 1 0,10-3-1 0,6 0 1 0,-11-2-5 0,5-3 0 0,-11-1 1 0,-9 2 1 0,6-4 9 0,-8 2 15 0,-1 4-1 0,-6-1 6 0,-6-1 9 0,-5 4 1 0,-2 1 7 0,-1 1-4 0,0-1 10 0,-2 4-21 0,0 0-3 0,-5 0-6 0,-3 7-16 0,-4 4-7 16,-6 5 3-1,1 11-4-15,-4 3 12 0,-2 6 11 0,1 0-1 16,-6 0 3-16,7 1-6 0,2-2-13 0,1-5 3 0,8-2-7 0,4-1-4 0,3-3 0 16,5-3-3-1,4-5-1-15,0-5-29 0,5-3-99 0,4 1-18 0,1-6-41 0,0-3-182 0,0-2-133 16,1-6 249-16</inkml:trace>
  <inkml:trace contextRef="#ctx0" brushRef="#br0" timeOffset="33558.01">27159 4984 663 0,'1'3'766'0,"-1"-2"-453"0,0-2-233 0,0 1 20 0,-1 0-13 0,-1-2 12 0,2 4-4 0,0-2 84 0,0 0-179 0,-3 0 84 0,3 1 1 0,0 3-7 0,0-2 5 0,-5-1-6 0,0 0 25 0,0-1-20 0,0 0 4 0,6 3-3 0,-2 0-2 0,-3-2 1 0,0 1-7 0,-6-2-11 0,-1-2 0 0,0 2-5 0,-1-1-13 0,0-2-16 0,-2 3-4 0,2-1-3 0,0-1-4 0,21-14-4 0,-21 16-4 0,-1 0 1 0,-3 0 0 0,-1 2 1 0,-1-4 4 0,-1-4-4 0,0 1 6 0,-1-5-8 0,1 3 10 16,2 4-9-16,-1-2 11 0,-2-1-16 0,-3 1-2 15,-12 5-4-15,-10-2-2 0,-13 8 4 0,-9-2 1 16,-9 1 1-16,2 5-9 0,6-2 7 0,2 2-7 16,0-4 6-16,-4 4-8 0,-11-5 13 0,-5-2 1 15,6 5 5-15,5-6 5 0,8-4 1 0,1 2-2 0,-5-7 1 16,-6 4-6-16,-4 1-9 0,3 0 1 0,3-8-4 15,8-2 0-15,-2 0 0 0,-7-2 3 0,-8 7-3 16,-5-1-1-16,-2 4-2 0,3-1 3 0,2 0-1 16,-10 4 5-16,-7-1-3 0,-1-1-1 0,-3 1 0 15,10 2-5-15,-9-3 5 0,-4 3 0 0,1-3 2 16,0-4-2-16,12 2 3 0,-5-1-3 0,-7-2 5 16,0-2-5-16,3 0 6 0,8-2-3 0,-2 1 4 0,-2-3 1 0,-3-1-1 15,4 1 0-15,7 2-1 0,-5-2 1 0,-6 2-10 16,-4 2 7-16,3 0-7 0,5-1 2 0,-6 3 2 15,-4-2-3-15,-2 0 4 0,-1 4 3 0,8 3-5 16,-6-4 0-16,-4 4-3 0,-1-2 1 0,3-2 0 16,2 1 5-16,-3-4-2 0,-3 4 5 0,-3-1-9 15,10 1 2-15,0-1-3 0,-5-8 8 0,0 4-6 16,1 3 2-16,7-5-1 0,-6 5 4 0,-2-3-3 16,-1-3-4-16,3-1 2 0,10 4 2 0,-7 1 1 15,-2-1 2-15,1 3-2 0,-3-2 2 0,1 3-4 0,-1 2 2 16,-1-2-1-16,3 1-1 0,10 2 3 15,-6-3-4-15,-5 3 2 0,3-7-3 0,4 5 0 0,10-2 3 16,-8-3-2-16,-3-1-1 0,0 2 3 16,1-2-4-16,19-2 3 0,-9 1-7 0,-9 1 8 0,0-2-3 15,-1 2 4-15,11-1 0 0,-5 4-2 0,-3-1 2 0,-3 4-2 16,-3 1-1-16,12 2 4 0,-5 2-4 16,-4 2 4-16,0 2-3 0,-2 2-9 0,8 5 5 0,-5 0-5 15,-1 1 6-15,-3 0 3 0,4 3-4 0,8-2 4 16,-1 2 0-16,-3-3-5 0,0 0 6 0,4 0-3 15,12-4 10-15,5-3-6 0,-1 0-1 0,2-2-2 0,-7-5 2 0,13-1-2 16,9-3 3-16,3-4-3 0,11 0-2 0,5 0 4 16,-5-3-2-16,7 1 2 0,-5-2-1 0,-5 0-3 15,6 1 1-15,2 2-3 0,8 2-5 0,2 0 2 16,1 2-1-16,5-3 2 0,-4 4-3 0,-1-1 6 16,-2 5-2-16,-1 1 3 0,-3 2 4 0,-1 0 1 15,-3 3-1-15,-2 2 1 0,3 0-4 0,-1 0 4 16,7 0-1-16,0 3 2 15,4-1-8-15,-1 0 6 0,1-3 0 0,-3 0 1 0,0 0-5 0,-2-1 3 16,-5-1 0-16,-1 2 1 0,-1 0 0 0,-2-1 6 16,4-1-6-16,6 1 4 0,2 1-6 0,9 0-3 15,-1 1 5-15,1 0-3 0,-3-2 6 0,2 4 0 0,1 1-2 0,1-1 0 16,10-1-2-16,-9-1-2 16,3-1 3-16,1 3-1 0,-7 0 3 0,6-4 0 0,1 2-6 15,1-3 3-15,2-1-5 0,3 1 2 0,6-1 9 0,1 3-5 16,2-4 9-16,2-2-16 0,-1 0 3 0,3 2-8 0,0-1-1 15,6-2-7-15,-1-3-3 0,3 2 2 0,-1-4 12 0,5-3-3 16,3-3 6-16,6-3-4 16,-1 2 10-16,3-3-9 0,2-1 5 0,-1-2-5 15,0-1 7-15,3 1-6 0,0-5 5 0,0 1-4 0,1 0 8 0,-1-2-3 16,0 2-1-16,1 0-1 0,2-1 2 0,1 5-2 16,2-1 0-16,3 4 0 0,0 3 4 0,-3-1-6 15,2 4 5-15,-3 5-5 0,-3 0 5 0,-3 0 3 0,-6 3-4 16,-7 3 5-16,-2-1-8 0,-2 2 5 0,-5 0 1 15,-2 0 2 1,0 2 2-16,-6-2 1 0,-1 1-1 0,-4 2 0 0,-7-3-3 0,-3 4-1 0,-3 0-1 0,-1 6 0 16,0 2 0-16,-3-2 0 0,-1 2 4 0,-1 0-3 31,0 1 6-31,1 1-8 0,1 4-1 0,-3 0-1 16,1 5 6-16,0 5-2 0,-3 1 2 0,5 3-3 15,-3 1-7-15,2 0 5 0,2-2 2 0,0-1 2 16,6 2 3-16,9-2-8 0,6 2-2 0,8-7-2 15,5 1 4-15,9-6 0 0,6 0-2 0,6-6 1 16,2-3 0-16,0-1 1 0,-1-5 0 0,3-5-3 16,2 0-27-16,0-5-121 0,0-5-22 0,2-4-43 0,-3-1-173 15</inkml:trace>
  <inkml:trace contextRef="#ctx1" brushRef="#br0" timeOffset="31947.6">31009 18822 0</inkml:trace>
  <inkml:trace contextRef="#ctx1" brushRef="#br0" timeOffset="31978.63">31043 18881 0,'-26'26'0,"21"-15"16,22 6-16</inkml:trace>
  <inkml:trace contextRef="#ctx0" brushRef="#br0" timeOffset="34489.97">15990 4542 1933 0,'-3'-3'44'0,"29"-5"15"0,-21 1-5 0,0 0 3 0,-1-3 8 0,-3 3 3 0,0 1 0 0,-1 4-5 0,0 2 4 0,0-8-7 0,-2 8 4 0,2 0-12 0,0 0-21 0,0 7-23 0,-3-3 12 0,-1 8-14 0,-1 8-2 0,0 7-3 0,-1 11 3 0,-1 3-1 0,-7 43 6 0,12-84-10 0,-6 75 3 0,5-43-2 0,2-3-5 0,0-3 5 0,0-7-11 0,0-2-44 0,1-3-91 0,0-5-36 0,0-3-13 16,0-1-79-16</inkml:trace>
  <inkml:trace contextRef="#ctx0" brushRef="#br0" timeOffset="34695.99">15987 4782 2124 0,'-2'4'14'0,"-2"6"-10"0,4-6 2 0,1-1-3 0,0 0 22 0,8 4-1 0,-1-2 1 0,1-2-4 0,2 1-9 0,-1 0 5 0,6-1-1 0,2-3 1 0,6 1-17 0,2-2 5 0,-1 0-5 0,6-6 4 0,-7 1-8 0,4-5-113 0,0 2 2 0,-4-3-48 0,0 3-58 0</inkml:trace>
  <inkml:trace contextRef="#ctx0" brushRef="#br0" timeOffset="34900.85">16375 4974 1980 0,'-1'-15'89'16,"6"-6"-26"-16,-3 2-7 0,2-4-1 0,0 0 16 0,2-3-22 0,-1-3 10 0,2-1-19 0,0-2-9 0,-1-3 2 0,-1 1 1 0,0-2-4 15,-1-3 0-15,3 7-10 0,0 2 8 0,1 8-9 0,-2 6-8 0,-1 6-3 0,-3 7-6 0,-2 3 3 0,0 0-5 0,0 0-11 0,0 0-13 16,0 0-7-16,-2 1-95 0,1 6-91 0,-2-1 13 15,3 2-37-15,-2 2 241 0</inkml:trace>
  <inkml:trace contextRef="#ctx0" brushRef="#br0" timeOffset="35406.91">16701 4669 2066 0,'-2'-1'184'0,"19"19"-125"0,-16-20 9 0,1-3-38 0,-2 5-19 0,3-2-9 0,12 9 5 0,-15-7-7 0,10 3 15 0,2 1 10 0,1-1-4 0,-2-2 3 0,3 3 1 0,3-1-14 0,0-3 6 0,1 0-8 0,0 0 0 0,-1-1-4 0,3-1 0 0,-2-3-1 0,1 2-4 0,-4-1 7 0,0 3-4 0,-5-2 8 0,-1-1 1 0,-6-1-3 0,2 4 8 0,-4 1-6 0,-1 3 7 0,1-3 19 0,-2 0-4 0,-2 3 9 0,-2-3-11 15,-3 4-17-15,-1 4-2 0,-3-5-3 0,-2 5-6 0,0 3-4 0,-2 3-1 16,3 8-2-16,-1 3 4 0,3 1 4 0,1 3-1 16,1-3 2-16,0 3-4 0,2-4 5 0,2-4 0 0,1 0 0 15,1-3-6-15,1 1 0 0,2-1-1 0,0-3 1 16,1-1 2-16,0-6-2 0,1-2-5 15,0-6-3-15,2 0-49 0,-2-3-84 0,0-1-24 0,2-4-25 0,1-9-127 16</inkml:trace>
  <inkml:trace contextRef="#ctx0" brushRef="#br0" timeOffset="35801.46">16951 4782 2428 0,'-1'0'107'0,"2"0"-102"0,2 0 5 0,5-1-3 0,1 1 3 0,2 0 5 0,3 0 2 0,1 1-1 0,2 1 0 0,2-2 10 0,3 0-8 0,-3 1 4 0,0-1-7 0,3 0 4 0,-5 1-4 0,4-2 4 0,2 0-4 0,-7-2 3 0,-1-3-8 0,-3 3 5 0,-1 0-6 0,-4 1 12 0,0 2 4 0,-3 0 3 0,-9-1 0 16,5 1 11-16,1-2 0 0,-1 2 0 0,0-5 0 0,-1 3 0 0,-8-3-18 0,5 2-2 0,-1 2-7 0,-1-1-13 0,1-2 0 0,-1 4 1 0,2 4 0 0,0 1 5 0,-2 3-5 16,-2 5 2-16,0 3-3 0,-2 7 1 0,2 2 1 15,-1-1-1-15,1-1 2 0,3-1-2 0,-1-1-3 16,6 1 3-16,-3-3-1 0,3 1 9 0,2-4-10 16,-3-5 2-16,3 4-3 0,-3-9 9 0,1 0-4 15,1-5-4-15,1-1-2 0,4 1-12 0,-3-2-81 16,1-2-4-16,0-2-37 0,0 2-80 0,1-4-100 0,0-3 169 15</inkml:trace>
  <inkml:trace contextRef="#ctx0" brushRef="#br0" timeOffset="36182.76">17423 4951 2293 0,'-1'0'118'0,"24"-3"-69"0,-28 4 1 0,1-1-18 0,0 2 24 0,4-2 0 0,2 4 0 0,-2-3-5 0,1-1-4 0,1 0 5 0,-2 0-2 0,1 0-1 0,0 0-11 0,0 0 3 0,0 0 13 0,1-1-9 0,-1-3 1 0,2 1-12 0,2-1-6 0,-1-2-1 0,1-2-14 0,2-2 0 0,0-1-7 0,2-4 4 0,1-1-9 0,0-2-2 0,3-3 6 0,-1 1-5 0,4 2 3 16,-1 2 0-16,0 1-4 0,1 2 0 0,-2 4-7 0,1 0 6 0,1 7 2 16,-2-2 1-16,-1 2 2 0,1 1-4 0,-5 1-2 0,1 3 1 0,-1 2 6 0,-4-2-7 15,2 2 3-15,-7 1-5 0,2 2 1 0,-6-1 5 0,2 0-4 0,-1 1 5 16,-5-2 2-16,-4 2-5 0,-4-1 1 16,5 0-3-16,-7-3-3 0,-1 0 6 0,-2-4-2 0,-4 1 4 31,5 1 0-31,1-2-13 0,5 1 1 0,-1 1-9 15,5-2-23-15,2 0-38 0,0 0-14 0,5 0-12 16,-1 0-86-16,2 0-128 0,1 0 21 16,-1 1-55-16,4-2 355 0</inkml:trace>
  <inkml:trace contextRef="#ctx0" brushRef="#br0" timeOffset="36860.56">19335 5143 1969 0,'-1'-4'109'0,"-3"-5"-15"15,2 1 8-15,2 0-19 0,0 0-12 0,-6-2-12 0,1-5 5 0,-3 2-14 0,5-2-15 0,18-17-15 0,-12 17 7 0,1 1-12 0,-2-2-4 0,5-4-8 0,1 1 1 0,3-3-3 0,1 5-2 0,0 1 1 0,3-1 3 0,1 2 0 0,0 1-2 0,2 2-2 0,-1 2 0 0,-3 2-3 0,0 5 1 0,-1 1 3 0,0 1 0 0,-3 1 1 0,-1 1 5 0,-2 1-7 0,-1-1 4 0,-3 1-4 0,1 2 7 0,-3-4 5 0,-1 0-6 0,0 0 5 0,-2 1-4 0,-3 2 4 16,-2-1-1-16,-2 1 1 0,-1 0-5 0,-3 0-4 15,-2 3 2-15,1-1-3 0,-2 1 0 0,1 2 3 16,4 0-1-16,0 0 2 0,2 2-6 0,6-2 3 16,-1 4-1-16,3 1 3 0,-1-3-7 0,5 4 0 15,3-1 3-15,5 0-3 16,1-3-3-16,4 1-2 0,1-3-19 0,0-2 3 0,2-2-104 0,-1-4-118 16,0 0 9-16,-2 1-43 0,-3 3 281 0</inkml:trace>
  <inkml:trace contextRef="#ctx0" brushRef="#br0" timeOffset="37174.83">19995 4857 2277 0,'-3'1'92'0,"0"1"-25"0,18-1 2 0,-19-1 3 0,-1 0-12 0,2 3-1 0,-1-2-17 0,0 2 7 0,-2 0-15 0,1 1-22 0,-2 0-7 0,0 3 3 0,0 3-5 0,-4-1 1 0,1 5-2 0,-3 0 2 0,1 5-2 0,4 3-2 0,4-1 0 0,5 0 0 0,-3-2-1 0,2 3-8 0,1-8 6 0,1 4-12 0,12 0 4 0,-2-3-68 0,3-5-57 0,3-2-21 0,0-8-14 0,1 0-90 0</inkml:trace>
  <inkml:trace contextRef="#ctx0" brushRef="#br0" timeOffset="37395.04">19938 5006 2375 0,'2'0'-9'0,"7"22"18"15,-2-21-7-15,3-1 12 0,1 2 5 0,0-4 2 0,6 1 0 0,1 1-2 0,0-4-17 0,1-3 4 0,-1 3-1 0,1-1 0 0,3-5-21 0,0 4-182 0,-2-2 12 0,2 1-58 0,-3 4 244 0</inkml:trace>
  <inkml:trace contextRef="#ctx0" brushRef="#br0" timeOffset="37662.54">20560 4858 2080 0,'-10'2'434'0,"5"-1"-334"16,2 4-13-16,-4-2 1 0,2 4-73 0,2-5-12 0,-6 2 41 0,3 0-31 0,-2 4 78 0,1-1-77 0,-2-3 17 0,-3 3-14 0,0 0 47 0,2 0-45 0,-3 0-14 0,7 1-2 0,-1-1-5 0,3 1 1 0,5 3 4 0,-4-1-3 0,3-3-4 16,1-3-9-16,1 3-4 0,7 1 1 0,-3 2-2 0,3 1 3 15,3 0-1-15,-2 1 1 0,3-3-2 0,3-2 12 16,-3 4-4-16,-1-4 6 0,-3 5-4 0,-4-6 9 16,-2 1 3-16,-3 2 1 0,-2 1 0 0,-4 4-2 15,-3 1 2-15,-3 0-1 16,-5 3-4-16,-1 3 2 0,-6-5-4 0,4 1-1 0,-2-5-38 0,-2-3-113 15,5-4-14-15,-2-5-44 0,7-4-169 0</inkml:trace>
  <inkml:trace contextRef="#ctx0" brushRef="#br0" timeOffset="38341.12">21056 5389 1727 0,'-1'0'165'0,"0"1"33"0,-1-1-108 0,2 0-35 0,-1 0 5 0,1 0-1 15,0 0-4-15,0 0-16 0,0 0-17 0,1-3 8 0,1 3-13 0,0-1 9 0,0-1 12 0,2-3-2 0,-1-2 3 0,2-1-11 0,-1-6-6 0,2-4 1 0,1-3-4 0,0-5-6 0,1-6-6 0,0-1 2 0,1-7-5 0,2 1-5 0,2 2 0 0,0-2 0 0,2 8 1 0,-1 2-2 0,2 1 7 0,1 10-7 0,3-1 6 0,3 2-7 0,-3 5 3 0,2 2-3 0,-3 5 1 0,0 3-4 0,-2 2 4 0,-3 3 3 0,-5 1-1 0,-4 0 0 0,-4 2 0 16,1 2 0-16,-2-1 0 0,-4 7 2 15,-1-2 3-15,-10 3-5 0,-1 2 2 0,-3-3-6 0,-7 2 7 16,6-4-1-16,-1-3 4 0,-1-1-6 0,6 1 0 16,0-1 0-16,0-5-1 0,4-3-4 0,1-3-16 15,2 3-14-15,2 0-2 0,2 3-59 0,1-3-94 16,4-3-4-16,0 0-36 0,0 3-41 0</inkml:trace>
  <inkml:trace contextRef="#ctx0" brushRef="#br0" timeOffset="38865.23">21635 5021 2230 0,'-7'0'76'0,"0"3"-29"0,0 2 13 0,2 1-25 0,-2 2-11 16,0 2-11-16,2 2 4 0,-1 2-8 0,0 3-9 0,2 6 1 0,1 5 0 0,-1-3 3 0,0 15-4 0,4-1 0 0,-1-2 1 0,2 2-1 0,4-8 3 0,2-7-6 0,2-1-1 0,-1-9-1 0,2 0-2 0,2-6 4 0,2-5 1 0,3-2 0 0,1-2 0 0,-2-6-4 0,2-4 6 0,-1-7-4 0,-1-1 11 0,3-9 5 0,-2-5-1 0,4-7 3 0,-4-3 0 0,-7 0 9 0,0 6-2 0,-7 2 5 0,-6 8 14 0,-6 2-7 16,-5 4 3-16,-7 6-7 0,1 2-16 0,3 10-2 15,-1 0-11-15,3 4 6 0,-2 6-8 0,-1 4-14 16,1 4-5-16,0 6-7 0,4 2-42 0,3-2-60 16,2 4-29-16,4-3-15 0,4-1-101 0</inkml:trace>
  <inkml:trace contextRef="#ctx0" brushRef="#br0" timeOffset="39396.37">21980 5396 2693 0,'4'-10'51'0,"2"0"-17"0,1-3 6 0,0-4 1 0,1-1-6 0,1-6-9 0,1-7-4 0,-1-3 1 0,2-3-4 0,0-3 2 0,2 7 5 0,-2 1-2 0,-1 6 0 0,1 4-2 0,-3 5-1 0,-1 6-4 0,-3 3 1 0,0 8-18 0,-2 0 10 0,-1 3-1 0,4 2 2 0,-2-2-11 0,-1 12 10 0,3 6-3 0,-4 5 5 16,1 7-7-16,-1 2-6 0,-1 1 3 0,0 0-3 0,-1 0 3 0,4-17 3 0,-4 6-5 0,0-3 3 0,1-4-3 0,0-6 2 0,1-2 1 0,2 1 0 0,-2-4-2 0,2 1 3 0,-1-4-5 0,1 3 3 15,1-4-3-15,-2 1 1 0,3-1 4 0,-1-3-3 16,1 1-1-16,0-1 0 0,-1-1-2 0,-1-1 2 16,0 2-4-16,1-5 7 15,-1 2 2-15,1-4 1 0,-2 1 1 0,7-15 12 0,-9 22 26 16,11-27-60-16,-4 12 29 0,0-3 6 0,1 1-7 15,0-2 11-15,1 0-16 0,0 3 3 0,-1-3-6 0,3 0-1 16,1 3-6-16,4-2 3 0,1 3-3 0,0-1 2 16,2-1 2-16,-5 3-2 0,0 3 3 0,-6 2-3 15,-2 5 3-15,-4 3-1 0,7-5 2 16,-8 5-8-16,-1-3-1 0,0 3 5 0,-2 0-1 0,5 0 6 0,1 0-28 16,1-3-6-16,-1 3-9 0,-3-2-40 0,7-1-17 15,-6-1-8-15,-1 1-6 0,5 3-47 0,-5-3-69 16,2-1-21-16,-1 1-12 0,-2-4-25 0</inkml:trace>
  <inkml:trace contextRef="#ctx0" brushRef="#br0" timeOffset="39824.57">22755 5042 1755 0,'1'-3'107'0,"3"-2"-47"0,-1 2 16 0,0 0 21 0,0-4 7 0,-2 7-1 0,0 2-6 0,-1-2 2 0,1-3 0 0,-1-1 2 0,0 4-9 0,-3-2-2 0,9-6-32 0,-11 10 22 0,-3 0-26 0,-2 2-15 0,0 3-13 0,-3 3-1 16,0 1-4-16,1 4-8 0,0-4 1 0,4 7 2 0,1 0-2 0,-1 1-3 0,-1 6 0 0,2-4-7 0,-2 0 3 0,3 1-14 0,5-3 2 0,1-1 1 0,5 0 0 0,2-4-5 0,2 0 5 0,1-3-1 0,2 0 3 0,3-1-1 0,0-2 1 0,2 0-4 16,2-3 3-16,-2 0-2 0,-5 0 7 0,-1-2 0 15,-7 0 1-15,-1 2-7 0,-3 1 8 0,-1-2-1 0,-2 3 3 16,-5 3-8-16,-4-1 5 0,-4 1-3 0,-5 1 7 15,-1-1-3-15,1 2-3 0,-4-2 5 0,2-5-6 16,-3 2 0-16,1-1 2 0,5-2-7 0,0 1 1 16,4 1-44-16,1-2-69 0,3-1-11 0,5-3-23 15,3 0-82-15,7 0-89 0,3-2 165 0</inkml:trace>
  <inkml:trace contextRef="#ctx0" brushRef="#br0" timeOffset="40139.94">23115 5093 3318 0,'-6'0'34'0,"0"10"-17"0,0-6 4 0,-2 3-7 0,-1-2-3 0,-1 2-2 0,-4 6 1 0,2 2-2 0,-1 7 1 0,1 4 0 0,1 3 1 0,2 3-2 0,1 4 8 0,2-3-8 0,2-4 8 0,3-3-8 0,0-1-2 0,6-4-7 0,5 1-1 0,2 0-2 0,4-1 2 0,6-2-1 0,3-1 2 0,-2-4-1 0,2-3-3 0,-1-8-42 0,-1 1-3 0,1-4-16 0,-2-4-44 0,-2-3-44 0,-1 1-4 0,2-6-15 0,-5-2-42 0,-3 3-38 0,-3-4 17 0,-5-3-18 0,0 5 254 0</inkml:trace>
  <inkml:trace contextRef="#ctx0" brushRef="#br0" timeOffset="40328.26">23064 5430 2176 0,'1'0'124'0,"-1"0"-3"0,0 1-5 0,1-1-41 0,4 0-19 0,1 0 44 0,5-1-5 0,1-3 17 0,5 1 0 0,0-1-33 0,2 0 2 0,1-1-16 0,-2 2-25 0,0-4-15 0,-1 3-9 0,-2-2-1 16,0 2-18-16,0 0 3 0,-2 2 2 0,-2 1-1 16,-1 0-20-16,-2-1-105 0,-2 2-15 0,0 0-39 15,-4 0-133-15</inkml:trace>
  <inkml:trace contextRef="#ctx1" brushRef="#br0" timeOffset="38874.85">29240 14174 0</inkml:trace>
  <inkml:trace contextRef="#ctx0" brushRef="#br0" timeOffset="42214.37">16379 5861 249 0,'0'0'7'0,"0"0"1063"0,-1 0-573 0,0 0-376 0,1 0 3 0,0 0-35 0,0 0 28 0,0 0-7 0,0 0 13 0,0 0-19 0,-1-18-11 0,-1 20 0 0,-1 0-4 0,0 2-4 0,0-2-15 0,-3 2 1 0,-1-1-8 0,0 1-18 0,-2-1-2 0,-3 2-11 0,-1 3 6 15,-2-1-18-15,-4 3 4 0,0 1-4 0,0 3 4 16,-5 1-10-16,3 5-2 0,-4-1 2 0,0 3-3 16,0-3-11-16,0 1 8 0,7-1-10 0,-2 2 8 15,2 2-7-15,1-4-1 0,0 2 2 0,8-3-3 0,1-1-3 16,6-2 4-16,1-5-1 0,3-2 2 0,5 0-8 0,2-1-1 16,1 0 1-16,3-2-1 0,4-2-4 0,9 0 8 15,2 1-2-15,1-2 5 0,6-1 0 0,-6 3-6 16,4-1-2-16,-2 0-2 15,-5-2-3-15,0 4 4 0,-5 2 3 0,-3-1 0 0,-3 2 9 0,-4 3-3 16,-2 0 1-16,-3-1-2 0,-4-3-1 31,-2 4 10-31,-1 0-5 0,-2 0 7 0,-4 4-7 0,-2-2 14 0,-1 2-8 0,-6-1 8 0,-1 1-12 0,-4 0 10 16,-1-1-4-16,1 0 4 0,-7-2-5 0,6-1-2 16,-10 3 7-1,1-4-6-15,6 1 3 0,-2-2-8 0,7 1 0 0,3-5-1 0,4 0-1 0,4-1 2 0,3-3-3 16,6 2 1-16,-1-1-15 15,1-2-22-15,5-2 4 0,6-1-8 0,0-2 19 0,10 2 1 16,-3-4 4-16,1-3-3 0,2 2 6 0,1-2 2 16,-2 4-2-16,-1 1 4 0,0 0 7 0,-8 2 0 0,1 2 5 0,-6-1-3 15,-2 4 1-15,-1-1 5 0,-3 2-4 0,-2 1 4 16,-1 0-1 0,-8 10-2-16,-3 0 0 0,-15 12-1 0,-3 3 0 0,-5 11 5 0,-7 7 5 0,1 7 1 15,-3 5 14-15,1-2 6 0,9-3 4 0,6-5 1 31,2-5 5-31,8 1-11 0,3 3-1 0,4-1-3 0,7 2-8 16,5-8-12-16,4-4-5 0,12-8-1 0,1-4 0 16,7-8-4-16,5-2 2 0,7-8-5 0,3-4-18 15,7-6-65-15,5-2-6 0,-3-5-31 0,2-1-120 0,-6 0-192 16,-4-3 239-16</inkml:trace>
  <inkml:trace contextRef="#ctx0" brushRef="#br0" timeOffset="43481.38">15783 11347 2058 0,'-3'-3'166'0,"0"3"-88"0,1 0 17 0,2 0-65 0,8-14 11 0,-8 13-4 0,0 1 3 0,0 0-16 0,1-1 10 0,0-1-4 0,0-1 3 0,1 1 18 0,3-1-24 0,-2-3 12 0,4 4-15 0,1-3-5 0,5-2-6 0,5 2 0 0,3-1-3 0,1-2-6 0,3 3 0 0,-2-4-2 0,5 8 1 0,2 0-1 0,1-1-1 0,3 2 1 0,-8 2-1 0,-3 3 4 0,-13-4-2 0,2 4 10 0,-9 1-5 0,0-3 33 0,1 7 29 0,-7-2-1 0,1 3 8 0,-5 5-16 16,-6-1-22-16,-2 5-8 0,-2 0-3 0,-1 3-20 0,-2 6 3 15,1-4 5-15,1-1-3 0,0-1 1 0,3-2-8 16,2 0-3-16,3-2 0 0,2-2-3 0,1-1-1 16,4-3 1-16,-1-4-2 0,2 2 3 0,0-1-1 15,2-1 1-15,1 1-3 0,2 0-2 16,-1 1 2-16,2 0-7 0,1-1 6 0,0-3-2 0,0-1-7 15,2 1 4-15,2-1-6 0,0 1 1 0,5 0 6 0,-3-5 1 16,1 4 3-16,0-2 4 16,-2 4 1-16,6 4 0 0,2 1 0 0,2 1-7 0,1 6 7 0,-1 0-3 15,-5 1 4-15,1 5-3 0,-3 0-3 0,1 3 2 0,-1 2-1 16,-4-2 6 0,-2 1-3-16,-1-5 3 0,-3 0-3 0,-1-2 8 0,-4 1 9 0,0 2 2 15,-5 2 3-15,1-1 14 0,-1 5-15 0,-2 0 6 0,-1 1-9 16,-6-3 1-16,-1 1-5 0,0-2-3 0,-3 0 1 15,-5-2-9-15,-2 1 0 0,-6-2 0 0,-1-5-1 16,7-2-3-16,0-2 1 16,3-1-1-16,5-4 0 0,0-4-2 0,1-2-57 15,1-1 0-15,3-5-25 0,0 3-42 0,4-2-75 16,3 2-20-16,4-6-28 0,1-1-162 0</inkml:trace>
  <inkml:trace contextRef="#ctx0" brushRef="#br0" timeOffset="44981.09">17292 8110 2980 0,'3'-1'46'15,"-1"-5"-15"-15,-1 2 7 0,1-4-12 0,-2-2 3 0,3 0 0 0,0-2 0 0,0 0-3 0,0-1 1 0,2-4 1 0,-1 1 0 0,2-2-3 0,2-3 0 0,-5-4 6 0,2-2 4 0,-4-8-1 0,4 5 5 0,2-5-9 0,-1 9 2 0,3 4-7 0,-7 5-9 0,1 9 9 0,-2 0-1 0,-1 8 5 0,0-3-7 0,0 10-16 0,0-7 1 0,0 11-7 0,0 2-2 0,0 8 4 0,-1 11 0 0,-3 3 2 0,-1 5-2 0,-1-3-1 0,-2 2 3 0,1-6-2 0,-3-4-2 0,3-3 0 0,-3-4-3 16,2-2 2 0,4-6 1-16,-1-2 1 0,2-2-3 0,1-6 2 0,-1 1 0 0,2 0 1 0,1-4-1 0,0-1 0 15,0 0-2-15,0 0-4 0,0 0 5 0,5-1-4 16,-2-1 6-16,0-1-5 0,3-2 4 0,0-5-5 16,3 2 5-16,1-3 2 0,6-2-4 0,-1-2 3 15,1-3-6-15,3-1 5 0,2 1 0 0,2-3 2 16,0 5-2-1,2-1 1-15,-2 2-2 0,-2 8 1 0,-1-1-1 16,-1 5 2-16,0 3 0 0,-3 4 1 0,-2 3-4 16,-1 4 2-16,-6 0 2 0,-3 6 1 0,-2-1 3 0,-2 3 0 15,-3 2-3-15,-3 0 1 0,-1 1-4 0,-3-1 11 16,-2-3-2-16,0-3 6 0,1-3 6 16,3 1-8-16,1-5 6 0,1-4-7 0,3-1-7 0,3 0-5 15,-1-3 0-15,2 0-1 0,4-1-1 16,-1-9-4-16,7 0 2 0,11-8-1 0,0-4 8 15,8-6-3-15,-1 1 2 0,0-3-2 0,0 2 1 0,-2 3-1 16,0 1-4-16,-2 5 1 0,-4 5-6 0,-4 9 8 16,-2 1-4-16,-4 6 5 0,0 3-6 0,-2 4 6 15,-1 5 2-15,-3 4 1 0,0 0 1 0,-4 1-3 16,0 0 3-16,-1 1-1 0,-2 1 3 0,-1 1-5 0,-2-3 1 16,0-1 0-16,1 0 5 0,-1-4-5 0,2 1 1 15,1-4-1-15,-2-6 7 0,2-2-46 0,2-3-11 0,-1 6-22 16,2-5-131-16,0-2-179 15,1-5-41-15,0-5-55 0,1-1 479 63</inkml:trace>
  <inkml:trace contextRef="#ctx0" brushRef="#br0" timeOffset="45582.04">18802 7838 2550 0,'-2'1'105'0,"0"-1"-1"0,-3 3 2 0,0-2-12 0,-3 1-29 0,-1-5-9 0,5 7 4 0,-4 2-11 0,-1-2 4 0,2 3-8 0,-4 1 4 0,1-4-12 0,-3 5-1 0,1-1-13 0,0-3 4 0,0 5-8 0,3 1-9 0,-1-3-11 0,0 2 4 0,0 1-6 0,3-4 3 0,5 3 1 0,1-2-4 0,4 0 2 0,4 2-10 0,8-2-2 0,1 2 5 0,7-2-6 0,3-4-10 0,3-1-2 0,4 1-7 0,4-2 4 0,-7-1-3 0,0 3 14 16,-5-1 4-16,-9 0 2 0,-3 2 8 0,-6-2 9 15,-3 5-4-15,-3-1 7 0,-2 3-6 0,-7-1 11 16,-5 4 4-16,-3 1 2 0,-6-2 17 0,-1 2-1 16,1 0 1-16,-5-1-1 0,7 2 4 0,-3-3-19 15,-6-7 3-15,3 1-10 0,-1-2-10 0,4-4 0 16,6 4-4-16,3-4 2 0,3 0 2 0,7 1-32 0,-1 1-13 15,3 2-16-15,1 2-96 0,1-1-49 0,0-2-11 16,4 4-16-16,0 1-69 0,2 2 16 16,3-2 118-16</inkml:trace>
  <inkml:trace contextRef="#ctx0" brushRef="#br0" timeOffset="45961.77">19313 7918 2625 0,'-11'-3'136'0,"8"-1"-32"0,-2-4-34 0,0 7 15 0,-3-1-30 0,-5 2-14 0,2-1-18 0,-1 1 8 0,-2 1-14 0,0 2-4 0,-3 4-2 0,-1 1 1 0,3 6-2 0,-4 4-10 0,5 4 3 0,1 0-4 0,-1 1 2 0,5-3-4 0,0-2-2 0,2-4 5 0,5 1-3 0,1-5-7 0,3-2 10 0,2-3-7 0,4-2 7 0,1-3-10 0,6-3 6 0,3-4 1 0,3-6 2 0,6 0 2 0,3-5 3 0,3 0-2 0,0-1 1 0,-6 1-4 0,-5 1-2 15,0 5 1-15,-7 5 1 0,4 6 1 16,-4 5 1-16,-6 8 2 0,1 8-1 0,-3 3 3 0,-5 9-1 16,-2 5-3-16,-7 10 3 0,-3 10-2 0,-6 5 31 15,-2 7 4-15,-3-10 10 0,-2-6 16 0,1-10-8 16,-2-10-2-16,-3-4-2 0,-1-4-10 0,-1-6-21 15,1-2 0-15,5-6-7 0,0 1-7 0,5-11-6 16,2-1 0 0,0-8-2-16,2-2-15 0,1 1-51 0,-1-5-10 0,4 2-17 0,-1-5-65 0,3-1-53 0,1 4-5 15,2-4-22-15,2 3-75 0</inkml:trace>
  <inkml:trace contextRef="#ctx0" brushRef="#br0" timeOffset="46229.46">19819 7957 3013 0,'-12'8'247'15,"5"-1"-137"-15,4-6 19 0,0 1-53 0,2-2 5 0,1-2-33 0,4-1 48 0,-4 3-96 0,2-3 20 0,2-2 3 0,4-3-2 0,-1 0 0 0,4-6 5 0,0-21-22 0,0 20 11 0,1-4-13 0,0 4 6 0,1 1-11 0,-10-1-2 0,0 5-9 0,-1 0-49 0,-3 5-90 0,2 3-34 0,1 4-27 0,-4 5-190 0</inkml:trace>
  <inkml:trace contextRef="#ctx0" brushRef="#br0" timeOffset="46387.85">19804 8219 2922 0,'-13'-5'384'0,"3"-1"-253"0,1-6-20 0,7 6-77 0,2-7 192 0,9-19-193 0,0 22 6 0,-2-4-27 0,1 6 69 0,-5 2-73 16,0-2-8-16,3 3-4 0,-2-2 4 0,-2 4-71 0,2 1-22 0,-4 2-30 0,-1-2-187 0,4-1-251 0,-3 3 311 0</inkml:trace>
  <inkml:trace contextRef="#ctx0" brushRef="#br0" timeOffset="47346.56">20985 7562 2426 0,'-7'1'32'0,"-4"-1"11"0,3 3-18 0,-1 4-7 0,-3-2-4 0,0 5 2 0,0 0-4 0,1 2-10 0,2 3 7 0,1-1-3 0,3 1 3 0,1 3-10 0,4-3 1 0,2 3 0 16,-2-5-3-16,2-2-31 0,-1-4-125 0,1-4-15 0,5-3-38 0,-1 0-69 0</inkml:trace>
  <inkml:trace contextRef="#ctx0" brushRef="#br0" timeOffset="47523.99">21295 7530 1842 0,'-10'3'213'0,"-3"-2"149"0,-1 2-234 0,1 1-14 0,3 0 14 0,-1-1-81 0,2 2-39 16,0 4 64-16,-2-1-52 0,2 3 129 0,-16 14-85 0,25-25-64 0,-15 18 22 0,0 0 69 0,13-17-60 0,-10 25-15 0,2 5-5 0,1-2-11 0,3 0-4 0,2 0 3 0,4-10-8 0,2-1-25 15,5-7-106-15,2-3 0 0,1-5-40 0,2-3-54 0,2-1-97 16,-1-6 170-16</inkml:trace>
  <inkml:trace contextRef="#ctx0" brushRef="#br0" timeOffset="48076.67">21660 7940 965 0,'-2'-1'941'0,"-4"-2"-1019"16,2 3 146-16,-1 0-58 0,0 0 127 0,-1 3-99 0,1 2 244 0,14 23-201 0,-30-16-46 0,-1 8 15 0,-2 3-20 0,14 5-3 0,0 1-2 0,2-3 2 0,2 2-8 0,-1 1-2 0,2-2 1 0,1 3 0 0,2 1-3 0,4 1-3 0,-1 1-9 0,1-1 5 0,4-2-11 0,-1-9 3 0,4-2 1 0,3-5 1 0,-2-8-8 0,2-5 4 0,0-1-5 0,2-9 6 16,-1-4 9-16,2-8-3 0,0-7 9 0,3-6-8 15,0-5 5-15,-2-2-5 0,-2 4 0 0,-4 5-1 16,-3 3 12-16,-6 7 10 0,-1 2 4 0,-4 4 1 0,-2 6 12 15,-2 2-13-15,-2 4-6 0,-3 1-3 0,1 3-25 16,-3 3 6-16,3 1-4 0,1 4 2 0,2 2-13 16,3-2-86-16,2 2-5 0,3-2-36 0,2 0-101 0,2-2-51 15,5-1 140-15</inkml:trace>
  <inkml:trace contextRef="#ctx0" brushRef="#br0" timeOffset="48963.47">22854 7638 809 0,'1'1'21'0,"-1"5"565"0,-4-1-280 0,0-2-164 0,-2 4 2 0,-1-2-38 0,-1 4-10 0,-1-1-4 0,0 7-5 0,-1-4-21 0,-1 2-17 0,-1 3 1 0,-1 1-8 0,2 2-13 0,-3-1-13 0,3-3-4 0,2-1-2 0,0-3-9 0,3 1 2 16,1-6-4-16,1-2-3 0,3 0-58 15,1-1-135 1,1-2 5-16,3 1-45 0,3-5 22 16</inkml:trace>
  <inkml:trace contextRef="#ctx0" brushRef="#br0" timeOffset="49184.08">23145 7581 1942 0,'1'3'74'0,"2"4"11"0,1-2 50 0,0 5-10 0,1-2 5 0,-1 3-3 0,-3 2 6 0,0 2 0 0,-1 1-11 0,-2 0-23 0,1 7-13 0,-3-5 6 0,-1 4-18 0,-2 3-26 0,-3-3-29 0,2 0 15 0,-2-4-19 0,4-4-8 0,2-3-16 0,-4-5-24 0,4-1-3 0,2-2-122 0,-1-3-106 0,3 0-18 0,1-2-32 0,2-3-96 0</inkml:trace>
  <inkml:trace contextRef="#ctx0" brushRef="#br0" timeOffset="50269.92">17676 8776 1652 0,'-7'-2'165'16,"0"-1"-16"-16,3 1 39 0,-5 1-70 0,4-1-25 0,-2 2-10 0,-3 0-3 16,-1 3-24-16,-2 4-18 0,-1 1 1 0,-1 5-9 15,-2 6-17-15,-1 9 2 0,-2 3-2 0,-1 7 2 16,2 0 11-16,1 1-13 0,2-1 4 0,0-3-9 16,7-4-6-1,5-9 2-15,3-4-2 0,2-6 1 0,3-2-4 0,3 1-13 0,1-4-13 0,3 0-4 0,1-2-73 16,2-2-47-16,3-2-24 0,1-2-10 15,1-2-95-15</inkml:trace>
  <inkml:trace contextRef="#ctx0" brushRef="#br0" timeOffset="50680.44">17963 9037 249 0,'-4'0'7'0,"-1"0"1063"0,1 0-567 0,1 3-373 0,-3-2 3 16,3 1-53-16,-3 3-16 0,1-1-8 0,-3 5-3 0,-1 0-31 0,-1 1-6 0,0 5-3 0,-2-2-1 0,2 2-8 0,-1 4-3 0,4-3 5 0,0 4-5 0,2-2 3 0,5-3-2 0,0-1-2 0,1-1 0 0,5-4 0 0,0-2-4 16,3 0-2-16,3-7 0 0,0-6 3 0,2-2-1 15,0-4 4-15,-2-5-2 16,3 1 9-16,2-4-8 0,0 1 5 0,2 1-4 0,-4-3 7 0,-1 2-5 16,-4-3 0-16,-4 4-1 0,-2 1 11 0,-4-1 16 0,0 1 5 15,-3 2 2-15,-3 3 5 0,-1-2-16 0,-2 5-2 16,-1 0-4-16,-1 5 0 0,-1 4-14 0,-1 0 3 15,2 3-7-15,0 2-6 0,4 1-14 16,0 2-21-16,1 6-3 0,2-3-107 0,2 0-121 0,1-1 152 0</inkml:trace>
  <inkml:trace contextRef="#ctx0" brushRef="#br0" timeOffset="51308.61">18861 9031 277 0,'-18'0'46'78</inkml:trace>
  <inkml:trace contextRef="#ctx0" brushRef="#br0" timeOffset="51560.29">19266 9101 2081 0,'1'-6'-4'0,"2"2"6"0,0 0-2 0,-1 2 2 0,-1 2-6 0,6-26 4 0,-7 34-1 0,-1-2 2 0,-4 4 4 0,4-10-32 0,-7 4 14 0,2 0-21 0,5 1-22 0,-12-2-93 0,5 4 89 0</inkml:trace>
  <inkml:trace contextRef="#ctx0" brushRef="#br0" timeOffset="51906.38">18956 8990 934 0</inkml:trace>
  <inkml:trace contextRef="#ctx0" brushRef="#br0" timeOffset="52819.07">19367 9059 1076 0,'0'-1'1070'0,"-8"-2"-1157"0,4 3 162 0,3-1-63 0,-4-1 130 0,6 2-103 0,-4-1 252 0,0-2-159 0,-3 0-63 0,5 3 40 0,0-1-44 0,-4-2-15 0,6 2-2 0,-13-2-4 0,1 2-10 0,-6 1-7 0,-1 0 0 0,5 4-2 0,-8-1-11 0,0 2 7 0,-3 2-9 0,0 0 8 0,4 4-10 0,-1 1-3 0,5 1 2 0,3 3-2 0,1 1 3 0,3 4-6 0,2 1 2 0,0 8-3 0,5-1 4 0,2 6-8 0,5-3 3 0,2-5-4 0,2-1 2 16,5-8-2-16,4-3-4 0,7-9 3 0,2-2 1 15,5-11 2-15,4-4-3 0,-5-12 2 0,1-5-2 0,2-9 3 16,-4-2 0-16,2-4 0 0,1 6-2 15,-6-2 2-15,0 2 5 0,-6 1-2 0,-2-5 1 0,-4-5-2 0,-2-2-2 16,-1-3 0-16,0-2 0 0,-2-1 1 16,-1 7 7-16,0 3-3 0,-4 8 10 0,-3 7 7 0,-2 3-5 15,-4 8 8-15,0 10 0 0,-2 5-7 0,1 3 0 16,-4 3-3-16,1 5-5 0,0 10-8 0,-2 4 3 0,1 14-4 16,-1 8 7-16,-1 11 0 0,2 10 1 0,1 6 0 15,-1-3-2-15,2-9-4 0,0-8-1 0,2-8 0 16,5-3-3-16,1 1-2 15,6 2 2-15,-1-1 0 0,2-4 5 0,-1-6-20 0,1-6-1 0,0-8-10 16,1-8-36-16,0-7-42 0,-2-5-14 0,1-7-15 0,-1-8-104 16,1-9-129-16,0 0 28 15,1-5-55-15,-2-2 395 0</inkml:trace>
  <inkml:trace contextRef="#ctx0" brushRef="#br0" timeOffset="53135.04">19667 9215 2438 0,'7'3'41'0,"4"-22"-8"0,8 19 3 0,-1-2-7 0,3 1 17 0,3-6-23 16,-1 6 9-16,5-6-16 0,-7 0-5 0,-2-4-12 0,1 3 4 0,-4-4-7 0,4 1 4 0,-3 2 6 0,-4-5-2 0,-1 1 3 0,-1 0-1 0,-3-1-3 0,-3 0 4 0,-1 0-3 0,-4-1 5 0,-4 1 8 0,-2 2 4 15,-6 2 5-15,-2-1 23 0,-5 4-1 0,-5 4-1 0,1 3-1 0,1 7-2 0,2 7-8 0,1 4 0 0,-1 7-3 0,-4 1 8 0,-1-2-8 0,1 1 9 0,6 2-9 0,4 1 11 0,11 3-8 0,1 1-7 0,6 6 0 16,5-4-22-16,6 2-7 0,8-4 1 16,-4-10-2-16,3-3-2 0,2-8 7 0,-4-1-4 15,2-6 1-15,3-4-32 0,-5-2-139 0,6-7 0 0,-3-2-58 16,1-4-117-16</inkml:trace>
  <inkml:trace contextRef="#ctx0" brushRef="#br0" timeOffset="53373.14">20217 9045 2780 0,'-4'-1'195'0,"-1"9"-110"0,4-9 13 0,1-5-41 16,3 4 10-16,-1 0-19 0,4-3 8 0,0 3-18 0,-3-2-21 0,4 4-13 0,-3-5 5 0,0-1-8 0,1 5 2 0,-3-2-130 0,0 3-12 0,3 0-39 0,-5 3-158 0</inkml:trace>
  <inkml:trace contextRef="#ctx0" brushRef="#br0" timeOffset="53530.65">20165 9380 3361 0,'0'-3'33'0,"0"-4"-6"0,0 2 2 0,0 0-6 0,3 0-16 0,42-6-5 0,-29 1 2 0,2 3-6 0,1-1-79 0,-10 4-245 0,0-2 101 0,-2-2-118 0,-3 12 343 0</inkml:trace>
  <inkml:trace contextRef="#ctx0" brushRef="#br0" timeOffset="54316.45">21512 8940 1277 0,'10'-23'490'0,"-12"22"-339"0,0-2 0 0,-1-1-35 0,3 1-13 0,0 1-4 0,-2 1-2 0,3-3-21 0,-1 1 0 0,-1 0-9 0,2-1 3 0,0 3-29 0,1-1-21 0,-1 0 7 0,1-2-12 0,0-1 5 0,5 0-6 0,2-2 5 0,2 3-5 0,6-2 14 16,0 2-10-16,6-3 0 0,2 3-1 0,5-1 4 15,4 3-8-15,4 2 0 0,6 0-2 0,3 0 5 16,4 5-12-16,-5 0 9 0,-9 6-11 0,-3 3 4 0,-12 4-1 15,-4 1 1-15,-3 7 1 0,-10 2 7 16,-7 4-4-16,-5 5-4 0,-14 6 2 0,-2-3-3 0,-3 4-4 16,-7-5 3-16,-7 1-3 0,-9-3 0 0,1-6 8 15,1 2-3-15,11-4 6 0,2-7 15 0,4-7 4 16,1-5 3-16,6-7-3 0,4-1-11 0,2-2-3 16,3-5-1-1,2-4-2-15,6 4-14 0,2-2-2 0,5 0-1 0,6-1 1 0,3-2 3 0,11 0-4 16,0 2 3-16,4 4-6 0,4-2 3 0,3 5 6 15,3-4-5-15,7 5 5 0,3-2-3 0,4 2 0 0,-1 2 0 16,-3 3-6-16,-9-1-68 0,-10 2-99 0,-2 2-15 0,-10-5-29 16,2 4-94-1</inkml:trace>
  <inkml:trace contextRef="#ctx0" brushRef="#br0" timeOffset="54710.72">22551 8845 2943 0,'-4'-7'82'0,"3"0"-24"0,-3 2 2 0,-3 2 6 0,0 0-15 0,-3-1-12 0,2 4-21 0,-2 4 9 0,-1 3-16 0,2 7-12 0,-6 5 0 0,2 6-1 0,-5 1 2 0,-6 6 3 0,4 1-6 0,-1 3 2 0,3 6-3 0,2-2 9 0,6-2-8 0,1-2 6 0,5-2-7 0,0-3 1 0,4-6 3 0,4-1-6 0,6-5 6 0,1-1-4 0,4-4-4 0,1-3 5 0,0-8-4 0,9-2 11 0,1-5-5 0,2-11 3 0,5-6-3 0,-3-5-2 0,-2-9 8 0,2-4-7 0,-6-2 8 16,-1-5-7-16,-3 3-1 0,-4 5 0 0,-6 2 1 16,-4 1 7-16,-5 5-1 0,-2 2 4 15,-4 3-3-15,-3-1 6 0,0 8-3 0,-5 2 5 0,-1 5-3 16,-1 8 10-16,-3 0-6 0,-1 3-6 0,-2 11 1 15,-1 3-10-15,0 3-5 0,-1 2 8 0,4 4-4 16,1 0 7-16,4-4-48 0,0 3-23 16,3-4-16-16,4-3-133 0,7-4-105 0,7 0-17 15,6-5-37-15,3-1 375 0</inkml:trace>
  <inkml:trace contextRef="#ctx0" brushRef="#br0" timeOffset="55074.56">22911 8943 2430 0,'-9'-1'86'0,"4"-1"-13"0,4 1-4 0,-3 1-3 0,4-3 15 0,-2 2-12 0,0 1 6 0,2 0-15 0,-3 0-10 0,2 0-8 0,-1 1 4 0,0 2-10 0,0 1-5 0,-7 3-10 0,2 4 4 0,-4 4-7 0,-3 3-3 0,5 6-4 0,-2 2 4 0,2 3-6 0,0 4 2 0,3-1-5 0,2 0 2 0,3-2-4 0,1 3-2 0,4 2 2 0,4 2-3 0,6-5 2 0,-1-3-4 0,6-7 1 0,2-7 1 0,4-6 0 0,6-6 2 0,0-3-1 0,0-8 2 0,3-3-1 0,-1-7-3 16,0-8 0-16,-2-3-2 0,-8-7 2 0,2 0 5 16,-7-1-1-16,1 4-1 0,-3 2 1 0,-4 2-1 15,3-16 11-15,-11 14 11 0,-5 4-1 0,-5-2 28 0,-1 0-2 16,-5 1-7-16,0 7 3 0,-1 3-14 0,-4 5-9 15,-2 4 1-15,-2 8-5 0,-1 1-13 0,-3 5-4 16,-1 4-1-16,-1 3-1 0,2 3 0 16,3 1-21-16,5 2-11 0,6-2-11 0,-5-1-94 0,9-1-124 15,-2-4-18-15,5-2-45 0,10-1-151 16</inkml:trace>
  <inkml:trace contextRef="#ctx0" brushRef="#br0" timeOffset="57224.74">22152 7680 876 0,'0'0'793'0,"0"2"-845"16,-1-2 104-16,1 0-59 0,0 1 107 0,0 5-72 0,0 2 162 0,-2-2-40 0,1 6-58 0,-2 6 55 0,1 3-69 0,-1 5-8 0,-3 0-3 0,1 3-1 0,-1-1-4 0,1 1-8 0,2 0 1 0,-1 2-3 0,-1 0 3 0,1-2-1 0,-2-4 3 0,3 0-4 0,-1-6-5 0,1-1-11 0,2 0-3 0,1-4-1 0,-2 0-3 0,3-3-11 0,0-3 2 0,-1 0-5 16,3 0-3-16,-1-5 7 0,2 4-3 0,-2-4 4 15,1 4-9-15,0-3 6 0,-1-2-4 0,2 0 5 0,0-2-11 0,-2 0 13 16,2 0-4-16,1-4 7 15,1 0-6-15,4-3-1 0,0-1-2 0,4-5-1 16,2-2-8-16,2-6-5 0,2-1 6 0,3 0-5 0,0-4 2 0,1 0-5 16,2 0-2-16,1-2 1 0,0 6 5 0,1 2 2 0,-5 4-3 15,-7 5 1-15,-1 1-4 0,-8 3 0 0,0 4 2 16,-2-2-1-16,-3 5 5 0,-2 0 11 0,-1-2-5 0,0 1 8 16,1 1-5-16,0 0-4 0,0 0 10 0,0 1-8 15,-6 1 5-15,2 3-16 0,-5 0-1 0,-4 3-3 16,-4 3 9-16,-3 5-8 0,0 2 4 0,-4 3-5 15,3 4 2-15,-1 1 0 0,0 0 1 0,5 2 0 16,3 1 0-16,3 0 1 16,3 0-3-16,1 3 2 0,5-3-1 0,3-4 3 0,3-2-2 0,5-5 2 0,1-3-7 15,3-2-36-15,3-5-6 0,3-1-20 0,3-6-115 16,10-3-125-16,5-8-43 0,3-5-34 0,3 0 386 16</inkml:trace>
  <inkml:trace contextRef="#ctx0" brushRef="#br0" timeOffset="75054.24">5563 14576 256 0,'5'0'75'0,"-17"0"838"0,6 2-585 0,-3 1 278 0,3 2-447 0,-3-3-21 0,6 6-30 0,-3-1-1 0,0 0-12 0,2 1-12 15,-3-1 2-15,2-3-4 0,1 0 3 0,3-4-5 0,-1 0-23 0,4 0-1 16,-2-5-9-16,0 2-21 0,-1-5-11 0,-4-5 6 15,5-5-5-15,0-5 12 0,2-1-9 0,0-7-3 16,-1 2-1-16,2-2-2 0,1-2-5 0,0 4 1 16,1-6-3-16,2 1-1 0,1-9-3 15,1-8 1-15,4-6-1 0,-7-5-1 0,8 4 6 0,-4-1-2 16,1 9 5-16,6 9 1 0,-9 6 7 0,1 8 0 0,-2 7 3 16,-1 2 3-16,0 6-2 0,-3-2 5 0,-1 7-4 15,-5 3 2-15,3 4 3 0,0-2-4 0,-2-3 2 0,1 5-15 16,-4 0-4-16,-2 4-3 0,-6 4 2 0,-3 5-2 15,-6 6-4-15,-9 5 0 0,-6 6-2 0,-4 4 2 0,2 5 0 16,3 3 0-16,2-1 0 16,3 6 0-16,2 1 0 0,4 1-2 0,-1-4 2 0,5-4 1 0,-1-7 0 15,1-5 3-15,6-7-3 0,2-4-7 0,7-8 7 16,7 1-6-16,4-4 6 0,4-3-9 0,3 3 9 16,6-6-4-16,5-1 4 0,1-3-1 0,7-5 2 15,4 0-1-15,8-3 2 0,10-6-2 0,8-2-1 16,2-5 4-16,2-2-3 0,-7 4-1 0,-13-3-46 15,-7 3-14-15,-12 5-17 0,-7 5-102 0,-7 5-114 16,-1 3-19-16,-6 4-39 0,-1 0-106 0</inkml:trace>
  <inkml:trace contextRef="#ctx0" brushRef="#br0" timeOffset="75408.74">5691 14216 3761 0</inkml:trace>
  <inkml:trace contextRef="#ctx0" brushRef="#br0" timeOffset="75519.48">6185 13974 1424 0,'-7'3'35'0,"-6"-3"542"0,8 8-263 16,-2-1-153-16,1 3 3 0,1 8-88 0,-2 4-13 0,1 7-2 0,-2 7-3 0,0 4-6 0,4-1-29 0,0-3 0 0,4-2-11 16,4-5-2-16,-1-7-1 0,4 2 0 0,1-5-1 0,2-2-6 0,-1-3 1 0,3-1-3 0,2-5 0 0,0 1-3 0,5-9 14 0,2-6-3 0,0-3 10 0,0-5 15 0,2-4 11 0,-2-1-1 15,0-2-1-15,-2-4-17 0,-2-7-10 0,-1-9 7 0,-3-5-7 0,-2-5 15 0,-6-7 14 0,-3 3 0 0,-6 9 3 0,-3 9-23 0,-4 8 4 16,-1 8-2-16,-2 6 5 0,2 2 5 0,-3 7-6 0,1 4-4 0,-1 2-1 0,0 10-26 0,0 1 4 0,0 7-8 0,1 3 7 16,1-1-7-16,5 4-27 15,3-1-17-15,5 1-13 0,2 2-133 0,7-1-94 0,2 0-26 0,3-5-22 0,0 3-109 0</inkml:trace>
  <inkml:trace contextRef="#ctx0" brushRef="#br0" timeOffset="75968.77">6723 14505 2209 0,'-3'3'171'0,"5"1"111"0,-1-3-186 0,1-2-8 0,1-2 0 0,-3-7-61 0,0 2-22 0,0-6 108 0,1-4-79 0,4 2 196 0,3-8-195 0,0 5 1 0,3-2-18 16,-2-4 50-16,0 3-44 0,2-1-11 0,-3-2 0 0,1-6 10 0,-1-4 5 0,0-4-7 0,-2-7 6 0,1-1-6 0,-1-5 2 0,1 5 6 0,-3 3-3 16,1 5 2-16,-1 7-7 0,0 0 2 0,-1 6-3 0,0 2 1 0,-2 1-1 0,2 2-3 0,-1 5 2 0,0 1-3 0,0 2 2 0,1 3 0 0,-2 2-1 0,1 3-5 0,-1 3-5 0,-1 2 1 15,0 0-1-15,0 0 7 0,0 0-5 0,0 0 2 0,0 0-4 0,0 0-3 0,0-1 1 0,0 2-4 0,-1 5 2 0,0-2-5 0,-2 3 2 0,-4 1 0 0,-2 3 1 16,-1 3-1-16,-1 1-3 0,0 0 1 0,0 2-1 0,0-3 3 0,1 1-1 0,-2 0 2 0,-1 3-1 0,2 0-1 0,-1 3-2 0,-3 4 4 0,-1-2-2 16,4 5 1-16,0-3 3 15,-1 1-6-15,8-2 4 0,-3-1 2 16,2-7-4-16,3-3-2 0,1-6-1 0,0-6 1 0,5 2-1 15,1 0 6-15,3-2-3 0,2-1 5 0,5-1-1 0,4-5-2 0,6-1 0 0,3-1-5 16,0-4 7 0,1-3-3-16,-3 0 3 0,-2 2-2 0,1-5-4 0,-2 7 3 0,0-2-11 0,-3 4-46 0,-5 3-94 15,-4 2-28-15,-4 0-33 0,-3 4-214 0</inkml:trace>
  <inkml:trace contextRef="#ctx0" brushRef="#br0" timeOffset="77087.14">7304 14778 183 0,'-16'3'30'0</inkml:trace>
  <inkml:trace contextRef="#ctx0" brushRef="#br0" timeOffset="77481.16">8343 14726 1478 0</inkml:trace>
  <inkml:trace contextRef="#ctx0" brushRef="#br0" timeOffset="77874.53">7389 14796 1895 0,'-8'10'222'0,"0"-2"-129"15,3-1 23-15,-1 0-25 0,4-3-1 0,-2-3 3 0,2 2-11 0,2-1-3 0,2-2-4 0,-1 0 2 0,1 0-10 0,1 1-6 0,-3-1-23 0,0-1 23 0,1-2-20 0,1 0 26 16,5-8 3-16,0 2-5 0,4-11 0 0,1-2-24 0,4-12-5 0,3-12 0 0,3-9-2 0,2-6-6 0,8 3-1 0,5 1-5 0,3 6 3 0,5 3-12 0,-2-6 1 0,-2-4-2 0,4-13 0 0,-4-7-10 0,-2-1 7 0,0-1-1 16,-2 1 4-16,3 3-3 0,3-4-3 0,5 4-4 0,0 3 3 0,0 4-4 0,-5 16 2 0,-8 4-1 0,-11 10 2 0,-3 3-4 0,-9 11 5 0,-2 6-3 0,-3 8 3 0,-5 2-3 0,-2 8 1 0,0-2-3 0,-3 3-4 0,0 0-43 15,2 1-102-15,-4 2-25 0,4 4-32 0,-2 1-148 0,2 4-83 0,2 4 223 0</inkml:trace>
  <inkml:trace contextRef="#ctx0" brushRef="#br0" timeOffset="78802.64">8941 14954 1954 0,'0'4'120'0,"-4"-1"178"0,3-2-256 0,0 0-3 0,0-2-11 0,1 1 10 0,2-7 13 0,1-1 31 16,-1-5-4-16,2-2 12 0,0-3-16 0,0-4 10 0,1 0-2 0,-3-3 5 0,2 0-10 0,2-1-18 0,1 0-3 15,1-3-4 1,-1-2-7-16,2 0-8 0,0-4 0 0,2 0-5 0,0 0-14 16,0-8-4-16,4-6-3 0,-2-4 1 0,3-10-5 15,3-2 2-15,2-3-5 0,6 0 3 16,1-3-8-16,-1 8 5 0,1 3 0 0,-8 6 1 0,-2 9 0 0,-5 12 0 16,-8 5 6-16,2 16-3 0,-5 0 19 0,-6 7-8 0,-1 4-3 0,-8 1-2 15,-7 4-14-15,-13 8 0 16,-9 2-1-16,-8 14 0 0,-3 5 0 0,-2 11-2 15,4 6 2-15,-3 5-1 0,0 7 4 0,4-4-2 0,1 0 0 0,3-8 0 0,4-4 0 16,8-9 8 0,6-4 1-16,12-4 1 0,6-6-12 0,9-6 2 0,5 0-2 15,6-9 2-15,6-1 5 0,11 0-1 0,4-7 1 0,7-4 1 0,6-4 8 0,2-10-10 16,3-3 3-16,-1-7-6 0,1-1 2 0,1-4-1 16,4 1 0-16,7-1 0 0,2 3-2 15,4 2-11-15,-7 3-8 0,-9 3-3 16,-8 4-36-16,-8 6-71 0,-3 6-15 0,-3 7-26 0,-1 6-103 0,-3 4-38 15,-1 3-9-15,0 4-2 0,-2 0 59 0</inkml:trace>
  <inkml:trace contextRef="#ctx0" brushRef="#br0" timeOffset="79102.42">9864 14187 2346 0,'-7'-15'132'0,"2"2"-27"0,0-5-3 0,4 2-3 0,-4 1 3 16,4-1 0-16,0 5-4 0,-2 5 0 0,-2 0-31 0,1 6-30 0,-7 6 0 0,-5 10-10 0,0 8-7 0,-2 10-3 0,-1 9-2 0,2 5 0 16,-1 8 7-16,-1 7-2 0,3 1-1 0,4-4-3 0,7 1-13 15,3-11-1-15,6-6 2 0,8-8-2 0,-1-11-3 16,4-6-1-16,4-5-4 0,1-4 3 0,5-6-5 0,6-4 5 16,0-6 2-16,0-7 0 0,-1-8 2 0,0-5-1 15,-1-10-2-15,-1-7 2 0,-3-14 6 0,-7-6-6 16,-4-4 3-16,-4 2-3 0,-4 5 5 0,-6 5-1 15,-3-1 4-15,-10 2-4 0,-3 3 13 0,-5 4 14 16,-6 10-2-16,5 8 5 0,-2 8 0 0,-2 9-10 16,3 2-1-16,-1 6-4 0,1 5-12 0,2 5-9 0,5 5 1 15,2 4-8-15,-3-4-39 0,9 4-117 0,0-1-28 16,7 1-37-16,10 2-158 0</inkml:trace>
  <inkml:trace contextRef="#ctx0" brushRef="#br0" timeOffset="79519.92">10529 13857 2784 0,'-18'1'341'16,"1"2"-234"-16,4 1-9 0,1-1-2 0,5-3-26 0,1 4-33 0,-3-1 0 0,3 1-11 0,-1 3-9 0,4 3-7 0,1-1-3 0,-2 2 0 0,3 3-6 0,1 0 0 0,4 1 0 0,5 5-1 0,-2-4 0 0,8 5-3 15,3-2 3-15,4 3-2 0,3-1 2 0,1-6-6 16,1-2-3-16,2-4 0 0,0 1-11 0,-1-3 10 16,-1 4 1-16,-3-1 3 0,-3-1 3 0,-5 3 5 15,-5 1-3-15,-4 2 5 0,0 3 1 0,-7 3-2 16,0 1-1-16,-6 3 0 0,-7 1 1 0,-1-1 8 16,-3 0 1-16,-1 4 1 0,3-4-3 0,-2-3-2 0,2-4 2 15,3-7-2-15,3 0 1 0,2-3-5 0,4-5-2 0,0 1 0 16,2-4-2-16,1 0-7 15,0 0-1-15,1 0-3 0,3 0 0 0,3 0 2 0,4 0 3 16,5 0 0-16,2 3 3 0,-2 0 4 0,3 2-1 16,-3 2 1-16,-1-1-1 0,-5 1 0 0,-3 4 5 0,-5 2-2 15,-7 0 10-15,-7 6 13 0,-9 3-8 0,-7-2 11 16,-5 2 4-16,-5 3-4 0,-3-1 10 0,-2-1-6 0,-1-4 17 0,-1 0-27 16,-1-2 0-16,0-6-12 0,7 1-8 0,3-2-3 15,8-4-15-15,7-1-1 0,1-4-92 0,10 1-217 16,7-1-32-16,5-4-73 0,10-5-189 0</inkml:trace>
  <inkml:trace contextRef="#ctx0" brushRef="#br0" timeOffset="80090.56">10671 15300 2529 0,'-10'5'99'0,"11"0"-28"0,-3-10 0 0,2-1-12 0,2-9-28 0,8-10 4 0,7-8-1 0,7-11 1 0,10-10 25 0,10-11 22 0,6-7-9 0,3-4 6 0,2-11-27 0,0-10-4 0,3-1 11 0,6-7-12 0,5 13-22 0,9 10-7 0,0-1-6 0,4-4 1 0,-5-11-11 0,-5 3 2 0,4 5-2 0,5 7 2 0,1 10-4 0,-1-6 9 0</inkml:trace>
  <inkml:trace contextRef="#ctx0" brushRef="#br0" timeOffset="80618.91">12898 13832 2304 0,'37'-3'-77'0,"-21"-2"227"0,-15 2-59 0,1-2 9 0,0 2-24 0,2-2 4 0,-3 1 2 0,-2 0-1 0,4 3 5 0,-2-2 17 0,-1 2-4 0,3-1 5 0,-8 1-5 0,-2 1-6 0,-2-2-29 0,-2 4-5 0,-6 1-9 0,-4 4-17 0,-7 1-12 15,-5 4 1-15,-2 6-5 0,2 3-3 0,0 4-4 16,1 1 0-16,2 3-1 0,2 0-5 16,0 3-1-16,2 5-4 0,3 5 1 0,-3 2-3 0,1 0 4 15,4-3 1-15,0-9 2 0,5-3-5 0,6-4-2 16,1-3-1-16,9 3 1 0,0-4-7 0,4 5 13 16,4 2-6-16,-1 2 7 0,4-1-15 0,3 6 4 15,-4-5 0-15,7 2 2 0,-4-2 1 0,-3-5 1 16,4 4 0-16,-8-11 1 0,3 1 2 0,-3-3 0 0,-3-3 0 15,-3 0-1-15,-4-3-1 0,-4 2 4 16,-1-2-1-16,-7-1 4 0,-2-1 3 0,-5-2-7 0,-6 1 2 16,-3-2-3-16,-4 0-4 0,-3-2 5 0,-3-1-2 15,5 1 3-15,1 0 3 0,7-3-16 0,2 4-2 0,6-3-13 16,3 1-54-16,6-2-110 0,5 1-22 0,7-1-37 16,4-4-104-16,11-3-5 0,5-4 169 0</inkml:trace>
  <inkml:trace contextRef="#ctx0" brushRef="#br0" timeOffset="80943.09">13349 14031 2704 0,'-33'15'116'0,"-3"4"-39"0,7 4 8 0,1 3-23 0,0 1-9 0,-5-9-17 0,2 15 8 0,-2 2-16 0,-3 0 6 0,2-1 10 0,4 2-5 0,-1-4 3 0,10 12-2 0,1 7-29 0,6 6 12 0,3 9-16 0,1-8-7 0,17-15-2 0,8-8 2 0,5-12-4 0,9-8-4 0,5-6 3 0,2-8 0 0,6-8 2 0,1-10 2 0,0-9-6 0,0-14 2 0,1-19-2 0,1-5 11 0,2-6-3 0,-3 6 0 0,-5 16-1 0,-3 2-1 0,-12 5 6 0,-8-2 1 0,-10-1 3 15,-6-2 10-15,-11-1 4 0,-3-1-3 0,-13 5 2 0,-8 7-13 16,-4 14 8-16,-4 10-4 15,2 7 4-15,4 5-7 0,0 6-7 0,5 5 0 0,3 7-2 0,-2-3 7 0,8 9-32 16,2-4-13-16,8-3-20 16,8 2-129-16,7-6-136 0,7 2-29 0,4-4-40 0,5-1 393 0</inkml:trace>
  <inkml:trace contextRef="#ctx0" brushRef="#br0" timeOffset="81479">13894 13847 3084 0,'-20'5'131'0,"5"-2"-29"0,3 2 13 0,2-1-30 0,1-3-14 0,14 17-1711 0,-7-18 3414 0,2 4-3535 0,1-4 2466 0,2-4 353 0,20 7-1053 0,-23-3-5 0,26 0 2 0,4 3-1 0,14-3 1 0,-1-3-4 0,2 3 2 0,3-3-3 0,-5 2 3 0,-4 1 0 0,-4-3 0 0,-5 7 1 0,-7-3-1 0,-4 6 0 0,-7 2 0 0,-4-4 2 0,-7 5-1 0,-3 0 6 0,-8 6 0 0,-7 5 0 0,-7 9-1 0,-7-1-8 0,-9 9 2 0,-7 0 3 0,-3 2 4 15,-5-5 28-15,-6-2 6 0,6-7 0 16,5-4-1-16,7-1-7 0,15-10-23 0,6 0 7 0,8-5-13 16,5-2-6-16,6-1-6 15,3 1-5-15,3 0 3 0,4 0-4 0,6 4-3 0,6-2 3 0,7 2-3 0,7-1 4 16,9-4-10-16,4 4 0 0,6-3-3 0,-2 1-11 0,-6-3 20 15,-3 2-8-15,-8-3 12 0,-6 4-3 0,-4 0 12 16,-6-2-3-16,-6 4 5 0,-6-3 2 0,-5 4 10 16,-2-2 3-16,-6 2 3 0,-2 3 14 0,-13 2 9 15,-3 2-2-15,-6 4 2 16,-7-1-18-16,-5 3 12 0,-4-1-4 0,-5 1 7 0,4 4 3 0,5-4-14 16,5 1-2-1,7-7-6-15,8 3-17 0,3-7 0 0,3 0 0 0,5 1 0 0,2-3 0 0,4-5 0 0,5 1 0 16,2-5 0-16,0 0 0 0,0 0-5 15,0 0-7-15,4-4 1 16,3 0-17-16,0-3 8 0,1-1 1 0,-1-3-2 16,1 1-19-16,-1-4-23 0,0 3 1 0,-3 3-9 15,-2-2-3-15,0 6-23 0,-4-3-11 0,-3 4-12 16,-4 3-124-16,-9-2-226 0,-1 12 257 0</inkml:trace>
  <inkml:trace contextRef="#ctx0" brushRef="#br0" timeOffset="90870.15">16804 14332 1018 0,'-3'0'974'0,"-2"0"-1042"0,0 0 127 0,3 0-50 0,1 0 154 0,-1 0-114 0,1 2 282 16,-1-1-179-16,-5-1-76 0,4 1 49 0,-2-1-51 0,4 0 19 0,-3 3-1 0,2-3 5 0,0 1-11 0,-4-1-8 0,-3 0-9 0,0 0 0 0,-1-1-21 0,-3 15 3 0,-1-16-7 0,-4 2 3 0,-5 0-17 0,-4 2-6 0,-5-1 5 0,-6 2-6 16,-1 0-5-16,-4 1-7 0,-2 0-4 0,-5-1 0 0,1 1-2 0,-5-1-2 0,-3 1 0 0,-1 3-2 0,-13 0 1 0,0 1-5 0,2 0 2 0,2 3-4 0,6-3 7 0,0 1-1 0,0-1 3 0,3-4-2 0,-3 2 9 0,3-3 9 0,5-1-3 0,7 1 6 15,9 0 4-15,9-5-11 0,2-6 3 0,5 0-7 0,3 3 5 0,2 0-11 0,3 0 6 0,2 3-8 0,1-4-4 0,4 1 3 0,0 1-3 16,4 1 3-16,0 5-13 0,2-2-1 0,0 0 2 0,1 0 0 16,-1-6 4-16,3 6 3 15,3 0-5-15,5-4 4 0,5 1-6 16,3-4 3-16,3-2-5 0,5-1 4 0,2-1-11 0,7-6-2 0,4 1-2 0,10-3-1 15,3-1-11-15,0-5 12 16,2 3 2-16,-10-4 4 0,-3 1 8 0,-2 1 2 0,-5 1 0 0,-2 4 1 16,-4 1 10-16,-6 3-5 0,-6 4 2 0,-6 1-3 15,-3 3 1-15,-4 4 0 0,-1 2-2 0,-3 1 2 0,0 0 8 0,2-3 0 16,-5 3 3-16,1 1-3 0,-1 1-1 16,-5 5-7-16,-2-3 1 0,-6 7-3 0,-2 3 2 15,-7 0 1-15,-2 6 3 0,-4 4-1 16,-6 2 1-16,-5 7-6 0,-6-1-1 0,-10 4-1 0,-5 5 2 0,-2 1 1 15,0 5 2-15,6 12-1 0,6-2 3 16,7 5-3 0,4-5-3-16,3-9 0 0,7-4 3 0,3-15-4 15,10-1 0-15,7-10-3 0,10-2 5 0,8-2-5 16,6-4 3-16,7-2-4 0,0-2 0 0,10-5 8 16,0-1-3-16,4-7 3 0,7-4-11 0,1-7-118 0,5 0-11 15,7-3-51-15,5-1-155 0,5-4-115 0,3 1 230 16</inkml:trace>
  <inkml:trace contextRef="#ctx0" brushRef="#br0" timeOffset="91376.92">17809 14165 1604 0,'0'0'260'0,"-1"-4"30"0,1 4-49 0,-3 0-120 0,0 0-42 0,3 0 8 0,0 4-14 0,3 3 39 0,-7-10-18 15,2 21 8-15,-2 10-13 0,1 5-9 0,-3 0-20 0,-1 3-5 0,-4 5-4 0,-2-2-23 16,3 7-6-16,-4 1-3 0,3 5-1 0,0 5-11 0,3-6-8 0,-2-10 2 0,3-13-4 0,3-10-15 0,2-7-124 0,5-4-4 0,-1-3-47 16,5 0-73-16,0-4-33 0,0-1 22 0,4-9-87 0,1-1-651 0</inkml:trace>
  <inkml:trace contextRef="#ctx0" brushRef="#br0" timeOffset="91502.46">17744 14407 1723 0,'-7'1'270'0,"2"-1"8"0,1 3 36 0,-1-3-167 0,5 1-112 0,5 2-8 0,0 0 6 0,8 4-1 0,-1-2 42 0,6 1-19 0,2-1 1 0,1-2-11 0,1 2-19 0,0-3-19 0,3-2 2 0,2-2-7 0,-1-3 0 15,4-3-4-15,1 6-21 0,2-2-2 0,0 0-117 0,-1 4-96 0,1-3-18 0,-3 2-23 0,3 2-42 0</inkml:trace>
  <inkml:trace contextRef="#ctx0" brushRef="#br0" timeOffset="91914.32">17954 14107 1095 0,'-4'-21'182'0</inkml:trace>
  <inkml:trace contextRef="#ctx0" brushRef="#br0" timeOffset="92364.91">18033 14892 2382 0,'-2'5'73'0,"2"-4"2"0,0-1 0 0,1 2-6 0,0-2 4 0,3 0-24 0,0 0 10 0,1-3-18 0,1-2 43 0,4-6 13 0,1-2-4 0,1-2-2 0,4-5-24 0,-2-3-20 0,4-6 14 0,0-7-18 0,3-4-16 0,1-11 4 0,-5-6 1 0,1 1 0 0,-6-2-8 0,3 11 6 0,-1 5-9 0,1 6 9 0,-3 7-12 0,2-1-2 0,-2 6 1 0,0 2-2 0,1 2 9 0,-7 0-15 0,0 4 8 0,-3 2-12 0,1 0 0 0,-4 6-1 0,2 1-3 0,-2 4 2 16,0 3-4-16,0 0-4 0,2-1 3 0,-2-1-2 15,1 1-6-15,3 1-18 0,-2 0-4 0,1-3-5 16,5 3-24-16,-1-3-43 0,1 2-8 0,2-4-15 16,-1 0-54-16,0 1-29 0,0 0-23 0,-1-1-9 15,0-1-113-15</inkml:trace>
  <inkml:trace contextRef="#ctx0" brushRef="#br0" timeOffset="92892.43">18555 14307 2763 0,'0'0'85'0,"0"2"-12"0,0-2 7 0,0 0-17 0,0 0-40 0,3 0-18 0,1 5 8 0,1-5-12 0,3 0 14 0,4 0 5 0,2 0-1 0,7 0 0 0,4-3-6 0,4-2 10 0,3 2-3 0,5-1 2 0,-2-2-12 0,5 1 0 0,-5 1-6 0,0-3 3 0,-6 1-9 0,-4 2 19 0,0 0 0 0,-7 3 6 0,-2-2-4 0,0 3-3 0,-2 0 0 0,-4-2 0 0,-2 2 10 0,-5 0 2 0,0 2 8 0,-3-2-3 0,0 0 26 0,3 3-8 15,-5-2-4-15,0 2-4 0,-2-2-24 0,-3 2-12 0,-1 4 4 16,-3-3-7-16,-1 4 1 0,-1-1 1 15,0 3-4-15,-1 1 2 0,0 1-7 0,0 4 3 0,1 2 3 16,-2 1 0-16,2 10-3 0,-1 1 3 0,2 8-6 16,3 4 5-16,2 4 1 0,1-3-3 0,3-2 3 0,4-4-3 15,1-6 4-15,3-8-6 0,2-2 4 0,-1-6-4 16,3-1-2-16,2-4 6 0,-2-2-5 0,1-1 5 16,-1 0-8-16,-5-6-50 0,1 4-18 0,-2-5-20 15,-1 2-133-15,0-2-85 0,1-4-20 0,-1 1-20 16,-1-2-57-16</inkml:trace>
  <inkml:trace contextRef="#ctx0" brushRef="#br0" timeOffset="93400.18">19439 14239 2990 0,'1'2'24'15,"2"-1"-6"-15,1 6 21 0,3-3-6 0,2 5 5 0,2-1-2 0,2-1-15 16,4 1 7-16,0-4-12 0,1 3 3 0,20-22-4 0,-14 22 1 0,2 0-4 0,5-6-10 0,1-2 9 0,-2-6-1 0,1-1 4 0,-8-3 11 0,2-1 0 0,-6 0 2 0,-6 3-3 0,1-1 5 0,-9 0 17 0,1 2-6 0,-4 2 7 0,3 1-10 0,-7-2 8 0,2 4-2 0,-1-1 0 0,0 4-13 0,-4-4-11 0,-2 9 0 0,-7 6-5 0,1 6-18 0,-10 4 6 0,-1 5-2 0,0 1 6 0,-2 3-8 0,4-1 8 0,3-2-6 0,0 5 5 16,4 5-8-16,4 5 3 0,3 7 0 0,3 1 2 0,1-3 1 15,2-4-1-15,1-9 0 0,1-7 0 0,1-5-2 0,2-7 0 16,0-4 0-16,2-4 0 0,-1-4-4 0,1 2 1 16,1-5-4-16,-2 0 2 15,3 0-18-15,5-5-111 0,-11 5-216 0,16-13 468 0,-8 1-429 16,1 1-8-16,0-7-43 0,3 0-95 0</inkml:trace>
  <inkml:trace contextRef="#ctx0" brushRef="#br0" timeOffset="93874.53">20075 14863 249 0,'0'5'7'0,"2"-8"1257"0,-2 6-650 0,2-7-420 0,2 4 4 0,-2-1-72 0,1-2 8 0,2-1-6 0,-2-2 5 0,0-2-21 0,1-4-9 0,-1 0-7 0,2-2-1 0,-1-4-30 0,3-5-19 0,-1-3 1 0,0-7-7 0,0-9-6 0,14-31-16 15,-13 18 1-15,1 4-7 0,1 4-5 0,-1 13-7 16,1 3 4-16,1 0-3 0,2 0 8 0,6-4-12 16,3-3 2-16,5 0-5 0,0 1 3 0,1 1 7 15,-2 5-5-15,5 7 4 0,-3 1-6 0,3 5 4 16,3 3 0-16,-9 7 1 0,19 4-7 15,-38 4 1-15,13 14 6 0,-12-2-3 0,-2 2-1 16,-3 4 2-16,-6 0 0 0,-1 5 6 0,-7 5-6 16,-2 2 3-16,-6 6-4 0,-6-1 3 0,-2-5 4 0,-5-2-6 15,-1-5 5-15,3-2-5 0,-4-7 2 0,0 1 2 0,0-1-3 16,-3-2-2-16,4 1-14 0,6-2-8 0,7-4-4 16,5-6-57-16,8 2-141 0,5-2-19 0,4-5-52 15,8 1-153-15</inkml:trace>
  <inkml:trace contextRef="#ctx0" brushRef="#br0" timeOffset="94664.89">21686 14751 1063 0,'-2'1'1059'0,"-12"6"-1144"0,9-7 159 0,0 0-63 0,2 0 160 0,-2-4-124 0,2 1 304 0,-3-5-232 0,3 0-67 0,-1-5 31 0,-1 1-23 0,4-4 12 0,-1-2-6 0,2-1 4 0,0-6-31 0,3-2-8 0,-1-1 0 0,3-5-3 0,3 2-10 0,4-3-4 0,3 0 0 0,2 0-1 0,3 3-6 0,4-4-6 0,8 6 0 0,9-4-1 0,3-6 3 0,3 2-1 15,3-2 2-15,-2-1-1 0,3 0 3 0,0 0-3 0,-2 7-2 16,-3 2 1-16,-1 5-3 0,-1 4-1 0,-1 4 3 0,0 6-1 16,-5 7 1-16,-13 3-7 15,-10 2 2-15,-13 0-3 0,1-3 15 0,-3 7 6 0,-2-4-1 0,-5 3 2 16,0 0-2-16,-3 2-10 0,-3-2 5 0,-1 9-7 16,-7-5 3-16,-4 3-1 0,1 5-3 15,0-4 1-15,-1 3 4 0,5-3-8 0,-1 3 3 0,-2 3-6 16,2 4 8-16,3 2-4 0,-1 3 2 0,1 3-5 15,1 4 3-15,2 3 2 0,1 1-1 16,1 1 1-16,-1-1-7 0,1-4 6 16,1-1-1-16,3 2 1 0,5 1-3 0,0-5 4 0,4 6-1 15,0-3 1-15,4-1 0 0,0-3 0 16,-1-5 0-16,6-4 0 0,1 1-9 0,4-3 11 16,2 0-2-16,-2 0 4 0,2-4-6 0,1-3 2 0,0-2-1 0,1 0 1 0,-1-5 0 0,-1 1-2 15,0-3 1-15,-1 2-1 0,-1-3-5 0,-3 1-25 16,-3-1-15-16,-3-1-6 0,-4 0-72 0,-1 0-22 15,0-1-29-15,-3 1-5 0,-3-2-174 0</inkml:trace>
  <inkml:trace contextRef="#ctx0" brushRef="#br0" timeOffset="95093.32">23117 14032 248 0</inkml:trace>
  <inkml:trace contextRef="#ctx0" brushRef="#br0" timeOffset="95264.88">22753 14375 2720 0,'8'1'77'15,"3"-1"45"-15,5 0-28 0,2-4 30 0,3 1-12 0,6-2-35 0,3-2 15 0,4-1-32 0,3-2-40 0,-3-2-5 0,-1 2 1 0,2-1-4 0,0-2-7 0,3 0-10 0,-3 0-15 0,0-5-5 0,-3 3-118 0,-5 4-140 0,0 0-22 0,-4 4-43 0,-4 3-123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5T17:38:36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23462 13876 1773 0,'-8'-4'235'0,"-6"-7"49"0,7 7-155 0,1-3-22 0,0 4-6 0,2-2 3 0,-1 0-13 0,-2 2-16 0,0 0-6 0,-2-3 4 0,0 5-11 0,-4-3-3 0,1 0-20 0,-2 2 13 0,-1-2-16 0,0 4-12 0,2 0-13 0,-2 1 5 0,-2 2-8 0,1 3-4 0,1-1-4 0,-2 6-1 16,-1 0 1-16,-1 6-2 0,-5 2 5 0,-4 3-6 0,-1 10 5 0,-8-2-1 0,4 6-4 0,-1 5 3 0,-6 4-3 0,0 5 0 0,-4 5 3 0,4-4-2 0,7 3 1 0,7-4-3 0,6-3 3 0,3 0-4 15,5 0 3-15,4 2 0 0,5-2-3 0,3-5 6 16,2-1-4-1,3-2 3-15,7-10-4 0,1-3 3 0,4-5-4 0,1-3-6 0,7-3 11 16,3-4-8-16,8-1 9 0,6 0-4 0,2-5 4 16,-2-1 0-16,-4-4 1 0,-2 0-5 0,-1-6-4 0,-1 1-10 0,-4-2 1 15,-3 1-44-15,-4-2-41 0,0 0-22 0,-7-2-8 16,-2 1-102-16,-4-3-73 16,-3-1 26-16,-6-5-38 0,-1-1 319 0</inkml:trace>
  <inkml:trace contextRef="#ctx0" brushRef="#br0" timeOffset="260.83">22972 14329 2973 0,'8'5'36'16,"1"1"-3"-16,1-1 3 0,3 0-7 0,0-2 4 0,5 2-10 0,-1-2 5 0,-1 0-9 0,7 1-10 0,-2-4-8 0,3 1 3 0,-2-2-4 0,2 1 8 0,4-4-28 0,-1 1-18 0,4 0-7 0,-3-2-115 0,7-3-115 0,-7 6-25 0,-2-2-40 0,-4 0 342 0</inkml:trace>
  <inkml:trace contextRef="#ctx0" brushRef="#br0" timeOffset="832.65">24303 13937 646 0,'-13'-7'1027'0,"2"-1"-360"0,-1 0-502 0,0 1 6 0,2 4-66 16,-19-8-15-16,16 11-4 0,-3 1-8 0,-5-1-43 0,0 3-20 16,-4 4-2-16,0 3-5 0,4 6-3 0,-2-5 9 15,7 3-6-15,4-2 5 0,2 0-16 0,1 1 2 16,3 1 1-16,3-3-1 0,3 4-1 0,4 2-10 15,0-1 7-15,7 5-8 0,1-3 5 16,3 0 4-16,7 1-12 0,0-2 9 0,2 1-12 0,3 0 1 0,-2 1 6 16,-1 2-4-16,-2 2 11 0,-2 0 5 0,-3-1 0 15,-3-2 1-15,-3 4-1 0,-5-2 0 0,-6-1 1 16,-4 4 1-16,-7-5 13 0,-5 4 31 0,-3-1 0 16,-8 2 12-16,-4 0 6 0,-4-1-20 0,-6-5-4 15,-3-1-7-15,-6-3-25 0,0-8 24 0,4-1-7 0,6-4 10 16,9-2-19-16,5 0-13 0,5-7 5 0,3-1-7 15,3-2-1-15,5 2-33 0,4-3-21 0,5 3-7 16,1-1-92-16,6-6-22 0,5 3-13 0,5-8-4 16,5 4-74-16,7 6-9 0,3-5 123 0</inkml:trace>
  <inkml:trace contextRef="#ctx0" brushRef="#br0" timeOffset="1214.21">24762 14838 2830 0,'-8'-3'102'0,"1"-5"-1"0,2-1 2 0,-1 0-14 0,0-4-59 0,2-5-9 0,-1-5 4 0,1-3-8 0,-2-5-4 0,1-8 2 0,1 0-1 0,1-8 0 0,0-5-13 0,3 0-1 0,0-3 2 0,5 2-2 0,3 6 0 0,4 3-2 0,4 1-1 0,1 3 0 0,3 4 3 0,3-3-3 0,1 5 2 0,6 2-2 0,1 0 1 0,6 9-1 0,2-2-3 0,2 10 3 0,-2 1-2 0,-2 10 5 0,0 4 2 0,-8 1 1 0,-3 8-5 0,-2 3-6 0,-7 2 4 0,-6 2-3 0,0 8 11 16,-5-4 0-16,-6 4-2 15,-2 2 1-15,-11-1-4 0,0 1 5 0,-5 2-4 0,-2-2 6 0,-5 2 3 0,1-2-7 16,1-4 4-16,-5-1-6 0,3-3 1 0,-5-8-5 15,0 2-11-15,7-4-2 16,-1-5-57-16,6 0-45 0,1 1-4 16,3-4-16-16,1-4-55 0,4 3-82 0,3-1 12 0,2-1-35 15,4 3 300-15</inkml:trace>
  <inkml:trace contextRef="#ctx0" brushRef="#br0" timeOffset="1542.16">25329 14281 2477 0,'-17'0'120'0,"4"3"-27"0,-1-1-7 0,-2 3-5 0,0 3-42 0,-3 6-18 0,1 4 8 0,-3 1-15 0,2 10-4 0,11 22-7 0,-8-15 3 0,3 7-5 0,10 1 4 0,-2 6-5 0,1-2 3 0,5 1-3 0,3-11 3 0,12-3-13 0,7-9 1 0,4-8-6 0,2-7 6 0,1-6 0 0,4-5 2 0,5-8-3 0,2-5-4 0,3-7 6 0,5-6-4 0,-1-4 5 0,3-5 7 0,-10-5-3 0,-3 1 7 0,-9-2-5 0,-7-1 7 16,-4-1 14-1,-8 2 5-15,-6 2 5 0,-4 4 23 0,-13 4 26 0,-4-1-13 0,-8 2 15 0,-4 1-33 0,-2 4-16 16,-6 3 1-16,0 5-7 0,-3 5-14 16,5 3-3-1,5 6-8-15,2 4 4 0,3 3-7 0,5 0-61 16,2 5-18-16,6-3-23 0,4 4-120 0,3-2-148 15,5 1 29-15,3-1-69 0,5-2 413 0</inkml:trace>
  <inkml:trace contextRef="#ctx0" brushRef="#br0" timeOffset="2095.39">25887 14643 3198 0,'14'-31'35'0,"0"0"-4"16,2-1 2-16,1 4-5 0,0 1 5 0,1-5-12 0,-1 1 6 0,1 0-11 0,2 2 3 0,2 1-4 0,-1 6 2 0,2-1-3 0,5-13 19 0,-26 34 19 0,10-19-60 0,-1 16 25 0,-6-17-15 0,3 22 1 0,1 0-4 0,-7 4 1 0,5 6 4 0,-4 6 2 0,2 9 1 0,2 4 0 0,-7 9-5 0,1 4 0 0,-2 4-2 0,1 5 0 0,0 3 3 0,0 5-2 0,2-4 2 0,-2-1-4 0,2-11-1 0,1-7 1 0,2-8 0 15,3-3 1-15,-4-9 0 0,5-2 0 0,3-3-1 16,-5-8-7-16,10-3 8 0,-2-7-5 0,3-4 5 0,1-4-9 15,0-9 11-15,6-6-3 0,1-13 4 0,4-8-2 16,1-7 1-16,-2-4 1 0,4 4 0 0,-4 4-1 16,-2 8-8-16,-3 5-10 0,-7 10-4 0,-3 5-69 0,-8 5-97 15,-4 3-9-15,-3 5-39 0,-1 3-119 0</inkml:trace>
  <inkml:trace contextRef="#ctx0" brushRef="#br0" timeOffset="2427.11">27066 14158 3546 0,'-29'13'18'0,"-1"5"-8"0,0 1 4 0,3 3-6 0,3 0 4 0,2 3-6 0,3 0 3 0,5 0-5 0,1-1-4 0,7 0-1 0,2-1-1 0,3 2 0 0,5 3 0 0,25-2-11 0,-20 0 3 0,8-2-4 0,-1-2 4 0,11-4 1 0,3 1 0 16,2-2-1-16,4-2-9 0,1 3-10 0,-3-3 5 0,-4 2-4 0,-5-6 25 0,-9 0 3 0,-7 3 2 0,-9-2 0 0,-8 3 5 0,-8-1 4 0,-3 4-2 0,-11 0 3 0,-4 0-10 0,-2-1 8 0,-2-3-5 0,1 2 6 0,0-1-8 0,4-4-2 0,2 0 1 15,1-1-2-15,5-3 0 0,4 0-34 0,-1-6-9 16,5 2-17-16,2-4-102 0,4-2-120 0,7-3-47 15,5-2-102-15,7 0-825 0</inkml:trace>
  <inkml:trace contextRef="#ctx0" brushRef="#br0" timeOffset="2726.82">28217 14212 1974 0,'-23'8'0'0,"-2"-2"9"0,-4-5 19 0,2 8-8 0,3-3 10 0,1 3 39 0,1-4 22 0,4-2-8 0,0 1 6 0,-1 0 34 0,1-2-9 0,1 0 5 0,2 1-17 0,-2 1-5 0,3 3-7 0,-4-3 19 0,2 3-19 0,-1 1-22 0,-7 4-34 0,7 1 2 16,-6 3-13-16,-2 3-2 0,5 6-9 0,-4 4 2 0,4 4-6 0,0 4-2 0,5 6-7 0,2-3 1 0,5 6-2 0,7-1 9 0,2 1-10 0,6-6 3 0,5-2-5 0,7-6 7 0,1-4-5 16,4-3-4-16,4-4-4 0,-2-5-34 0,2-1-77 0,0-5-20 0,-3-2-25 15,-2-1-115-15,1-4 115 0,-4 1-58 16,-3-5 70-16,-3-1-108 0</inkml:trace>
  <inkml:trace contextRef="#ctx0" brushRef="#br0" timeOffset="2868.34">27819 14716 1700 0,'-26'-15'281'0,"5"2"-14"0,6 2 12 0,4 6-91 0,5 2-104 0,0-1 26 0,3 3-25 0,3 1 17 0,3 0-86 0,7-2 7 16,-1 1 0-16,13 1 4 15,-2-6 9-15,9 4-10 0,4-5-2 0,-4 1-4 0,3-2-20 0,2-2 0 0,2 2-16 16,3-3 1-16,4 0-100 0,3 4-154 0,-1 0-43 16,-5 3-50-16,0 4 364 0</inkml:trace>
  <inkml:trace contextRef="#ctx0" brushRef="#br0" timeOffset="3318.51">29694 14357 2356 0,'-8'0'144'0,"-3"0"-35"0,-3 1-2 0,0 1-15 0,-1 2-47 0,14 18-3 0,-22-11 2 0,1 0-6 0,-2 0 0 0,1 4-6 0,2 2 3 0,-22 20 26 0,43-37-61 0,-16 24 19 0,4-1 12 0,3 3-13 0,5 2 3 0,7 1-4 0,-6-1-5 0,8 3 1 0,4-3-11 0,-5 1 2 0,10 0-1 0,-4-4 2 0,0 1-4 0,9-5 2 0,-3-2-2 0,2-2 2 0,-1-3 2 0,3-2-5 0,0-2 0 0,1-6-5 0,3 3-44 0,-5-6-57 0,0 1-15 0,1-2-16 0,0-3-74 16,-1 0-78-16,-3-1 9 0,-2 1-31 16,5-5 312-16</inkml:trace>
  <inkml:trace contextRef="#ctx0" brushRef="#br0" timeOffset="3642.07">30220 14571 2610 0,'-8'-7'167'0,"-5"3"-30"0,6 0-13 0,-2-2-5 0,2 5-73 0,-4 1-27 0,-1 4 12 0,1 4-19 0,-4 1 1 0,2 10-14 0,-1-1 5 0,1 4-7 0,-1 10 5 0,3 0 1 0,-1 6 1 0,4 1-1 0,2-2-1 0,4-1-5 0,4-4 0 0,3-4-2 0,4-5-3 16,1-5 0-16,5-5 0 0,0-5 0 0,4 0 1 0,3-8 6 0,1-1-3 0,4-8 3 0,4-3-4 0,1-6 5 0,2-5 0 0,-3-5 1 0,-4-1-1 0,-7 0 2 0,-3 4 1 0,-8-1 0 0,-7 4 4 0,-2 0 9 0,-9 1-3 16,-2 3 5-16,-4 1 6 0,-9 5-14 0,-5 2 6 15,-7 2-8-15,0 6 8 0,2 4-12 0,3 6 0 16,5 0-4-16,1 2-6 0,6-2-34 0,5 2-10 16,2 0-13-16,6-2-85 0,3-4-104 0,3 2-13 0,5-2-30 15,3 0-33-15</inkml:trace>
  <inkml:trace contextRef="#ctx0" brushRef="#br0" timeOffset="4163.59">30753 14462 1659 0,'2'-4'57'0,"1"-5"5"0,2 1-21 0,4 3 61 0,1 2 0 0,1 1 21 0,-2-1 5 0,0 1-52 0,-4 4 1 0,0-2-19 0,1 5-7 0,-3 6 9 0,-1 3-3 0,-3 1 2 0,-1 7-16 15,-7 2-12-15,-2 2-7 0,-4 7-1 0,-3 1-19 16,0 1 5-16,2 8 2 0,-2-4-1 0,0 1-5 16,2-3-1-1,1 0-1-15,5-1 1 0,2 0 3 0,4-4-11 0,3-4 1 0,1-1-5 0,4-2 4 0,5-4 0 16,4-2 1-16,3-5 1 0,3-3 6 0,4-8 1 16,4 2-2-16,2-10 2 0,3-5 1 0,3-2-2 15,-1-6 6-15,-4-9-6 0,2-3 0 0,-4-10 5 16,-2-3-4-16,-5-1 5 15,-3 1 2-15,-4 1 42 0,-3 4-6 0,-3 3 17 0,-4-1-6 0,-4 5-12 16,-5 0 3-16,-6 2-5 0,-2-1-4 0,-4 6-4 0,-2 0-6 16,-7 4 2-16,3 2-17 0,-8 6-9 0,3 2 3 15,0 5-4-15,-3 3 0 0,4 4-3 0,-4 1-1 16,10 5-1-16,-2 0-2 0,5-1-21 0,5 4-4 16,3-3-9-16,3-2-46 0,6 1-89 0,1 4-6 15,5 0-36-15,1 0-79 0,5 0-31 0,2-3 148 0</inkml:trace>
  <inkml:trace contextRef="#ctx0" brushRef="#br0" timeOffset="4432.71">31799 14509 2206 0,'-6'-1'86'0,"-2"-1"67"0,-3-1-95 0,-4-1 69 0,0 3-12 0,-3-2 23 0,-2 2-57 0,-2-3-34 0,-4 2-2 0,-1 1-9 0,-1-1 5 16,-2 4 7-16,-1-1-2 0,-3 2 1 0,0 4-15 16,1 4-8-16,-4 1-4 0,3 4-1 15,-5 3-3-15,0 10-3 0,4 0-3 0,0 3 0 0,7 4 2 0,3 1-11 16,4 3 9-16,6 3-10 0,6 3 1 16,6-1-1-16,2 1-1 0,4-5 0 0,5-5-3 0,3-9 0 15,5-4 3-15,4-4-2 0,2-4-1 0,5-5 3 16,0-2-7-1,4-4 4-15,8 0-31 0,-2-4-37 0,-1-4-8 0,-4-3-10 0,-8-5-41 0,1-2-49 16,-1 0-10 0,-7-1-19-16,1 0-93 0</inkml:trace>
  <inkml:trace contextRef="#ctx0" brushRef="#br0" timeOffset="4605.97">31214 14854 2278 0,'-2'0'80'0,"1"3"55"0,1-3-138 0,6 3 22 0,4-2 14 0,8 1 6 0,7-2 41 0,9-3-32 0,10-6-8 0,2 1-7 0,-6-7-29 0,3 3-3 0,-6-2-1 0,-5 0 0 0,2 3 0 0,-7-3-51 15,-3 3-10-15,-3 3-24 0,-2 1-96 0,-2 4-52 16,-1 0 17-16,-2 3-23 0,2-2 240 0</inkml:trace>
  <inkml:trace contextRef="#ctx0" brushRef="#br0" timeOffset="4914.77">32065 14691 2106 0,'-4'0'199'0,"1"-1"-44"0,-2 1-7 0,3 0-2 0,1 0 18 0,-5 0-49 0,-1 1-3 0,-2 3-22 0,-4 1-44 0,-4 1-1 0,6 3 3 0,-5-1-2 0,6 2 4 0,-1 1-18 0,-4 0-3 16,1 4-4-16,-10-4-14 0,8 0-9 0,-2 3 2 15,3-2-3-15,1 2-1 0,-3 4 1 0,4-3-2 16,2 2 1-16,0 2 0 0,4 1-6 0,2 0 4 0,3 1-4 15,2-3 2-15,4-2 1 0,3 0-3 0,3-1 4 16,3 0 3-16,0-4-3 0,-2 2 4 0,-1-1-3 16,-5-5 7-16,-6 3 17 0,-3-2 6 0,-7 0 6 15,-3 2 21-15,-8 2-20 0,-4-2 4 0,-4 1-9 16,0 0-4-16,-5-4-19 0,0 0 0 0,-4-3-5 16,3-1 4-16,-2 1-8 0,2-4 0 0,2 0-4 15,2 0-17-15,7-4-84 0,2 4-13 0,9-3-36 16,-1 3-136-16,14 0-199 0,0 0 268 0</inkml:trace>
  <inkml:trace contextRef="#ctx0" brushRef="#br0" timeOffset="23667.92">9043 15372 2216 0,'-4'-1'119'0,"1"-3"-13"0,-7-14 5 0,7 18 0 0,1 1-10 0,-4 2-29 0,-2-2-22 0,-1 1 11 0,-2 2-19 0,-1 4-2 0,-2-1 12 0,-1 3-4 0,-1 1 2 0,1 4-1 0,-6 3 9 0,-5 1 3 0,9 5-4 0,-9-2-25 0,6-1-4 16,0-1 1-16,-3 2-3 0,6 2 0 0,6 1-15 0,3 1 0 0,-2-4-6 0,1-1-5 0,0-2 2 0,4-2 2 0,2-5-1 0,0 2-3 0,3-3-2 0,7 0 0 0,-3-1 1 16,3-2 7-16,2-1-9 0,1-3 3 0,6 2-5 0,0-3 9 0,5-2-4 0,1 1 0 0,0 0-1 0,8-2-1 0,-4 3-5 0,0-2 8 0,-4 5-4 0,-5-2 12 0,0 4-2 0,-4 0-4 0,-2 2 3 0,-2 4-6 0,-3-3 1 15,-5 1 3-15,-3 5-2 0,-5-2 3 0,-1 0 3 0,-3 6-4 0,-1 1 6 0,-4-1 16 0,1 5-3 0,-5-3 1 0,-2 0-4 0,-3 0-11 0,-3-2-5 16,3 2 4-16,1-5-4 16,1-1 3-16,3-3 0 0,-3-6 0 0,6 0 0 0,1-2-3 31,7-2-9-31,3 0 2 0,2 2-5 0,4-1 8 0,3 7 0 15,2 1-2-15,1 2 0 0,2 3-7 0,0 1 11 16,2 1-4-16,4-2 6 0,-1-2-8 0,2-2 6 16,-1 0-5-16,-1-1 4 0,-2 0-6 15,-2-5 0-15,1 2 6 0,-2-6-2 0,1 3 10 0,-1-2-10 16,-4-2 1-16,3-1-4 0,0-2 8 0,-1 0-9 16,1 0 6-16,0-2-7 0,3 1 6 0,0-3 1 15,2 1-1-15,1 2-1 0,0-5 0 0,1 4 1 16,-2 2-1-16,-2-2-5 0,0 4-55 0,-3 0-126 0,0 4-29 15,-2 2-44-15,-1 3-217 0</inkml:trace>
  <inkml:trace contextRef="#ctx0" brushRef="#br0" timeOffset="26237.41">10440 16262 514 0,'1'-3'670'0,"-1"-1"-253"0,0 1-345 0,0-1 2 0,1 0 10 0,-1 1 41 0,0 3 0 0,2 0 13 0,-2 0 5 0,17-5-7 0,-17 5-6 0,-3 0-3 0,3 1-25 0,0 3-20 0,-2-1-3 0,1 1-7 0,-4 0-10 0,-1 3-1 0,0 0 3 0,-4 0-4 0,-2 3-12 0,1 2-15 0,2-1-2 0,-1 0-2 0,0 3 6 0,-4 0-3 0,1 4 3 0,0 0-5 0,-1 5-13 0,4-1 1 0,-1 5-4 0,3 2 4 0,0 2-1 0,0 0-11 0,3 3 4 0,5 2-5 0,5-4 2 15,7-3-7-15,3-4 2 0,4-4-4 0,0-6-2 0,-1-7 7 16,2 0-6-16,1-8 7 0,2-1-3 0,-4-6-4 16,3-1 3-16,-2 0-6 0,-1-2-11 0,-1 0-48 15,-3 0-15-15,-1 5-21 0,-2 1-117 0,-3 5-70 16,-1 1-25-16,0 3-7 0,1 3-53 0</inkml:trace>
  <inkml:trace contextRef="#ctx0" brushRef="#br0" timeOffset="26540.81">10906 16316 2238 0,'-8'-4'130'0,"-3"-3"146"0,-3 3-157 15,7 2 20-15,-2 2-8 0,-2 4 5 0,2 2-43 0,-8 1-33 0,1 5 3 0,1 2-16 0,5 4-21 0,-1 1-9 0,2 5-4 0,3 1 1 0,0 5-12 0,4 2-2 0,6 2-2 0,2 4 1 0,3-1-3 0,4-1 3 0,1-6 1 0,4-5 0 0,3-7-5 0,-1-10-9 0,6-6 2 0,-2-9-5 0,3-7 5 0,0-9-3 16,-4-5 1-16,-3-5 0 0,-3-3 16 0,-5 0-2 16,-2 0 3-16,-3 3-5 0,0 2 2 0,-6 4 8 0,-1 2-4 15,-6 4 7-15,-1 5 3 0,-3 3 20 16,-3 1-2-16,-1 6 4 0,-6 2-21 0,-6 4-12 0,-1 6 4 16,3 2-7-16,0 3 7 0,3 2-5 15,2 0-12-15,6 1-1 0,3 3-63 0,5-4-132 16,0 0-10-16,6-5-49 0,5-1-112 0</inkml:trace>
  <inkml:trace contextRef="#ctx0" brushRef="#br0" timeOffset="27007.01">11087 16708 2907 0,'-1'0'116'0,"0"-5"-44"16,1 0-32-16,0-3 17 0,-2-3-29 15,4 3-18-15,0-12-3 0,2 1 1 0,1-3-2 0,1-2-6 0,2 1-1 0,1 1 0 0,3 1 0 0,-1 1 3 0,1 2 0 0,-2 1 4 0,-1-2-2 0,-2 2 11 0,-3 5 32 0,0-1-5 0,-1 3 15 0,-1 2 2 0,1 3 2 0,-3 0 1 0,-1 3-2 0,1 2-8 0,0-1-17 0,0 1-3 0,0 0-4 0,0 0-12 16,0 0-6-16,0 0-1 0,0 0 0 0,0 0-2 16,-3-2-10-16,3 5 3 0,-1 4-4 0,0 3 8 0,0 3-5 0,-1 1 1 0,-1 4-3 0,1 0 7 0,0 4-6 0,0 0 1 0,-1 0-3 0,1 7 6 0,0-8 0 0,1 4-1 0,1-6-1 15,1-6-3-15,3-4-7 0,2-6 5 0,1-4-4 0,3-2 9 0,5-12-4 0,2-1 5 0,6-7-4 0,2-6 8 0,-1-4-6 0,2-3-1 0,-2-1-1 0,-5 5 1 0,1 4 7 16,-1 2-5-16,3 5 8 0,1 6 5 0,-3 0-9 15,-3 7 11-15,-6 5-10 0,-1 3 14 0,-1 5 2 0,-1 5-2 16,1 4 3-16,-2 3-6 0,-1 2-3 0,0 4 1 0,-3 1-2 16,1 4-6-16,-2 2-1 0,-2-5-5 0,1 1 1 15,1-1-4-15,0-6-3 0,2-1-5 0,3 0-4 16,0-4-52-16,1-3-48 0,0-2-25 0,1-4-10 16,-2-1-120-16,0-4-90 0,0-3-19 0,-3 2-30 15,0-4 411-15</inkml:trace>
  <inkml:trace contextRef="#ctx0" brushRef="#br0" timeOffset="27374.7">12389 15871 2533 0,'-3'0'98'0,"-3"0"-11"0,2 0 4 0,-3 3-14 0,-2-2-21 0,0 6-18 0,-3 0 8 0,2 5-14 0,-3 4 21 0,2 18 12 0,-1-9-4 0,-1 7 1 0,3 12-8 0,0 20-21 0,3 7 16 0,0 9-19 0,0-8-19 0,4-11-7 0,-2-3-1 0,4-8-1 0,0 1-4 0,-1-3-9 0,0-2-16 0,1-3 0 0,0-6-91 0,1-12-62 0,1-7-13 0,2-6-19 0,-2-7-76 0,1-5 0 0,1-3 125 0</inkml:trace>
  <inkml:trace contextRef="#ctx0" brushRef="#br0" timeOffset="27817.61">12127 16454 2576 0,'-13'7'126'0,"3"-3"89"0,2 3-119 0,6-3-39 0,2 0-9 0,0-1-10 0,2 1-30 0,3-1 8 0,2 0 0 0,5 2 4 0,1-2 6 0,5-3 11 0,4 0-3 0,0-3 3 0,3-2-11 0,7-1-24 0,5-5 6 15,6-4-11-15,4 1 8 0,-2-4-5 0,-2 3-1 16,-5 0-3-16,-2 2-10 0,-5 1-35 0,1 1 1 15,-6 7-14-15,-4-2-4 0,-3 5 13 0,-4-1 3 16,-1 4 6-16,-2 1 26 0,-3 1 10 0,-2 0-1 0,0 4 4 16,-1-1 0-16,3 1 6 0,-4 2-2 0,3 0 2 15,0-1-6-15,-1 0 2 0,1-4 5 0,1 2-1 16,1 0 17-16,4-4 4 0,3 2 1 0,2-5 0 16,4-4 7-16,4 0-8 0,0-4-2 0,1-3-3 15,-2-3-10-15,-3-4 5 0,2 0 2 0,-3-1-1 0,1-1-1 16,-5 1 7-16,-5 1 0 0,-4 1 5 15,-5 5 21-15,-4-2 39 0,0 7 0 0,-9-5 10 0,-3 4-19 16,-6 2-35-16,-5 2 2 0,-6 4-11 0,-6 10 7 0,-6 6 0 16,-1 9 1-16,-1 5-1 15,4 5 2-15,2 2 10 0,5 0-9 0,5 2 7 0,5 1-32 0,6-4-12 16,5 1 1-16,5-1-5 0,4 0 0 0,5-3 0 16,3-1 0-16,5-11 0 0,4-3 0 0,4-10 0 15,5-5 0-15,3-4 0 0,6-6 0 0,7-3 0 16,2-8 0-16,1-3-4 0,0-1-47 0,-9-4-78 15,3 0-21-15,-1 5-31 0,-4-5-180 0,-3 4-4 16,-5 1-45-16,-6 3 27 0,-2 5 385 16</inkml:trace>
  <inkml:trace contextRef="#ctx0" brushRef="#br0" timeOffset="28149.04">13312 16588 2086 0,'-5'1'420'0,"-1"2"-221"0,1 3 0 0,-1-6-63 0,0-2 35 0,2-2-55 0,0 0-4 0,1-3-19 0,1-3-31 0,1-6-33 0,1-2 5 0,2-6-15 0,5 1 1 15,3-2-3-15,2-4-1 0,4 0 0 0,0 0 0 16,3 4-7-16,-1 3 5 0,-5 5-7 0,0 4 2 16,-8 8 6-16,-1 4 0 0,-4 1 3 0,1 1 8 15,-1 8-6-15,-6 2-2 0,-2 10-2 0,-5 5-9 0,-5 10-1 16,-4 5 2-16,-1 1-1 0,-1 2 15 0,2-4 5 16,3-7 4-16,4-4-3 15,4-6-7-15,4-9-16 0,5-4 0 0,2-4-5 0,0-5 0 0,7-4 0 16,3-5 0-16,8-7 0 0,4-11 0 0,13-5 0 15,8-5 0-15,4-4 0 16,6 4 0-16,-1 0 0 0,-2 7 0 0,-1 3 0 0,-4 4 0 0,-7 7 0 0,-4 1 0 16,-5 8 0-16,-3 2 0 0,-5 6 0 0,-2 3 0 15,-4 3 0-15,-2 2 0 0,-4 6 0 0,-1 2 0 16,-5 3 0-16,-3 5 0 0,-7 2 0 0,0 3 0 16,-2 2 0-16,0-4 0 0,1-3-12 0,3 0-29 0,1-12-3 15,3-3-161-15,2-4-157 0,4-3 2 0,3-8-66 16,1-4-70-16</inkml:trace>
  <inkml:trace contextRef="#ctx0" brushRef="#br0" timeOffset="28340.37">14120 15856 2757 0,'2'-6'157'0,"3"2"-28"0,-2 0-15 0,5 3 3 0,0 1-8 0,1 5 4 0,1 5 3 0,0 2-4 0,2 9-24 0,2 4-28 0,-2 8-9 0,0 10-5 0,0 11-23 0,-5 9-9 16,0 8 1-16,-2 2-6 0,-2-3-9 0,-2 1-6 15,-1-5-11-15,-2 2-2 16,0-5-48-16,-3-2-51 0,2-4-12 0,-3-13-23 0,2-4-110 0,-1-15-86 16,0-6-25-16,-2-9-25 0,-2-2 401 0</inkml:trace>
  <inkml:trace contextRef="#ctx0" brushRef="#br0" timeOffset="28475.39">14008 16341 2951 0,'4'-15'212'0,"4"-2"-47"0,1 4-18 0,9-2-3 0,2 0-45 0,5 0-27 0,-1 0 1 0,0 1-11 0,3 3-18 0,-5-1-25 0,3 2-8 0,-2 0-3 0,-1 0-9 0,2 1-8 16,4-2-9-16,1 1-8 0,0-5-99 0,1 7-195 0,2-2-16 0,-1 0-71 31,5 5-171-31</inkml:trace>
  <inkml:trace contextRef="#ctx0" brushRef="#br0" timeOffset="28857.85">14785 15969 1695 0,'-17'0'66'0,"0"-1"44"0,5 1-107 0,3-2 17 0,2 1 5 0,5 1 13 0,2-4 79 0,4 2 78 0,1 1-6 0,2 2 27 0,-1-1-28 0,0 2-1 0,-1-2-11 0,1 0 0 0,-2 1-71 0,1 2-43 0,-1 3-9 0,1-1-10 16,-3-1-29-16,3 5-3 0,-3 3-3 0,1-1 1 16,2 1-9-16,-1 2 1 0,0 0-5 0,1 4 4 15,1 1-1-15,2 6-1 0,1 3 4 0,2 2-2 16,-1 5 1-16,-1-2 1 0,-1-4-2 0,-3-3 1 16,-1-2-1-16,-2-2 2 0,-2-3 4 0,-1-1-2 0,-1 0 5 15,-4 0 20-15,-1-4 2 0,-3 4 9 0,-1-2 20 0,-2 1-12 16,-3 1 0-16,-3-4-4 0,-2 2-3 15,0-5-31-15,1 0 6 0,0-4-15 0,1-3-1 0,3-2 0 16,1-2 0-16,3 0 0 0,2-2 0 0,4 4-50 16,2-2-11-16,4 0-21 0,-1 0-90 0,3-6-184 15,2 5-10-15,5-2-68 0,4-2-120 0</inkml:trace>
  <inkml:trace contextRef="#ctx0" brushRef="#br0" timeOffset="29141.05">15571 16042 3131 0,'0'-8'306'0,"0"-2"-190"0,0 2 10 0,0 4-54 0,-1-2-10 0,-2 5-28 0,3 0 12 0,0-1-21 0,3-2-23 0,-3 3-4 0,-2-2 1 0,-1 1-3 0,2 0 4 0,0 1-45 0,1 1-8 0,0-2-17 0,-1 2-95 0,-2 0-146 0,1 2-26 0,1-2-47 0,1 1-142 0</inkml:trace>
  <inkml:trace contextRef="#ctx0" brushRef="#br0" timeOffset="29304.02">15433 16403 3494 0,'-2'-4'86'0,"-1"-6"-31"0,4 10 13 0,-1 0-26 0,0 0-1 0,0 0-27 0,0 0 11 0,0 0-19 0,2 0-6 16,0 2-13-16,0-1 4 0,0 3-9 0,3-1-75 0,2 1-164 0,0-1-28 0,4-2-40 0,2 0-188 0</inkml:trace>
  <inkml:trace contextRef="#ctx0" brushRef="#br0" timeOffset="29839.82">17143 15714 1241 0,'-4'0'1218'0,"-8"-2"-1280"0,5 2 116 0,1 3-46 0,-3 1 126 0,2 2-96 0,1 2 235 0,-4 7-174 0,2 4-55 0,-4 9 27 0,4 7-27 0,-1 5 15 0,0 1-6 0,5 5 6 15,-7-1-29-15,6 9-3 0,0 4-6 0,2 6 2 0,1-1-20 0,2-9 1 0,1-10-4 0,3-13 2 0,2-7-2 0,2-6-4 0,1-5-13 0,5-3-1 0,1-5-80 0,-1-5-53 0,7 0-14 0,1-4-19 0,2-4-98 0,-2-3-86 0,-5-3 184 0</inkml:trace>
  <inkml:trace contextRef="#ctx0" brushRef="#br0" timeOffset="30087.41">17181 16118 431 0,'2'3'1076'0,"2"0"-261"15,-1 2-724-15,1-2 0 0,3-1-13 0,0-1 4 0,3-1-5 0,2 4 0 0,1-1-5 0,-3 0-4 0,1-1 20 0,-2-2-18 0,2 0-13 0,4 0-15 0,-1 0-5 0,3 0-2 0,1-4-19 0,-1 0-9 0,1-3 2 0,1-1-5 0,0-2-5 0,3 2-4 0,-3-2-28 0,-4 2 5 0,-2 4-140 0,-4-3-114 0,-3 1-29 0,0 6-99 0,-4-1-783 0</inkml:trace>
  <inkml:trace contextRef="#ctx0" brushRef="#br0" timeOffset="30324.66">17580 16436 2039 0,'-21'-7'503'0,"9"0"-176"0,-3-9-307 0,5 2 77 0,7 0-78 0,3-1 117 0,1-6-116 0,4-5 45 0,0-7-46 0,4-7 117 0,5-9-94 0,2-3-25 0,13-1 11 0,-5 2-11 0,2 8-14 0,1 6 9 0,-12 3-10 0,4 4 7 0,-2 3-8 0,2 1-1 0,-2 5-2 0,-2-1 2 0,0 8 0 0,-8 4-4 0,-1 2-1 0,-2 4-36 0,-3 3-46 0,-1-1-7 0,-1 2-15 0,1 0-46 0,0 3-77 0,0 4-35 0,-3 1-13 15,-3 6-91-15</inkml:trace>
  <inkml:trace contextRef="#ctx0" brushRef="#br0" timeOffset="30672.8">17934 15932 2347 0,'4'0'34'0,"3"0"75"0,3 0-19 0,5 0 38 0,3 0-21 0,1 0-13 0,4 0-4 0,-1-3-3 0,3-1-20 0,2-2-10 0,3-1-1 0,3 1-5 0,-4-1-14 0,0 1-6 0,-4-2-4 0,0 1 0 0,-1-3-14 0,-3 2-3 16,-2 0-2-16,-6 2-1 0,-2 2-4 0,-2 1 6 15,-4 3-6-15,-4 0 7 0,-1 0-1 0,0 0 31 16,-1 0-5-16,-1 0 10 0,-5 3-24 0,0 1-20 15,-5 0 8-15,-6 3-10 0,2 0 8 0,-5 0 2 16,3 4-1-16,1-4 1 0,2 3-2 0,1 1 3 16,0 1-6-16,4 3 4 0,-3 2-2 0,4 9 2 0,0 2 1 15,1 12-1-15,-1 3 2 0,2 9-1 16,4 4 4-16,-1-6-3 0,2-8 6 0,2-6-14 16,4-7 6-16,-1-7-8 0,6-1 7 0,-1-6-6 0,-4-5-1 15,7-5-2-15,-6 1-4 0,-1-5-28 0,-2-1-8 0,2-1-10 16,4-5-49-16,-2-5-140 15,1-3-6-15,2-5-58 0,-1-5-124 0</inkml:trace>
  <inkml:trace contextRef="#ctx0" brushRef="#br0" timeOffset="31132.04">18444 16321 2722 0,'0'2'191'0,"1"-12"-114"0,-1 10 3 0,1 0-30 0,-1-1 10 0,3-5 7 0,0-1-3 0,4-2-1 0,-2-4-23 0,4-6-3 0,3-3 2 0,-2-2-6 0,1-6-13 0,0 1-4 0,-1-3 2 0,0 0-3 0,1 6-8 16,-2 4-1-16,-2 3 3 0,0 3-1 0,0 5 13 0,-2 2 2 0,0 2-1 0,-2 2 1 0,0 3-6 0,-2 2-1 0,-1 0-6 0,1 4 5 0,1-4-3 0,-1 1-1 0,1 5 8 0,2 1-6 0,0 7 7 0,-1 2-1 0,1 9-4 0,-1 4 2 15,-1 0-1-15,0 3-6 0,-2-3-2 0,0 0-1 16,0-6-5-16,0-3-4 0,2-2 2 0,0-5-3 16,6-1 5-16,-1-4-2 0,3-4 3 0,3-1-3 15,2-3-2-15,4-4 3 0,1-3 1 0,2 0 3 0,0-3-1 0,1-8 0 16,5 0-4-16,-4-8 2 0,4-2 3 0,1-6-5 16,-5-1 4-16,2 2-4 0,-3 0 12 15,-2 4 6-15,-1 1-4 0,-1 9 4 0,-1-2-9 0,-4 9 13 16,-3 4-9-16,-2 1 9 15,-4 5-21-15,1 4 0 0,-3 3 1 0,0 5-2 0,-1 2 0 16,-1 12 0-16,-1 5 0 0,0 7 0 0,-2 6 0 0,-3 7 0 16,2-4 0-16,2 2 0 15,0-4 0-15,0-7 0 0,2-4 0 0,0-6-1 0,0-1-14 16,1-4-134-16,-1-3-18 0,0-3-57 0,2-4-228 16</inkml:trace>
  <inkml:trace contextRef="#ctx0" brushRef="#br0" timeOffset="31508.41">19856 15860 2256 0,'0'0'144'15,"0"1"19"-15,0 2-5 0,0 0 11 0,-4 1-1 0,-1 3-11 0,-3 3-13 0,-7-1-1 0,0 6-53 0,-8 2-10 0,-5 2 0 0,0 9-6 0,-5-3-18 0,5 8-11 0,4 8-5 0,3 1-2 0,8 5-20 0,4-3-10 16,3-8 2-16,6-1-5 15,2-8 0-15,6-6 1 16,7-4 1-16,5-2 0 0,9-3 8 0,10-2-12 16,0-2 3-16,4-3-6 0,-2 0 0 0,-3-5 0 15,1 0 0-15,-4 0 0 0,3 0 0 0,-6-3 0 0,0-2 0 16,-3-1 0-16,-5-3 0 0,-2 0 0 0,-4 1 0 16,-6 1-6-16,-6 0-62 0,-6 1-106 0,-3 2-48 0,-7-3-27 15,-3 2-241-15</inkml:trace>
  <inkml:trace contextRef="#ctx0" brushRef="#br0" timeOffset="32403.65">10943 17447 2179 0,'-4'0'225'0,"-2"0"-122"0,4 0 23 0,-2 0-58 0,-2 3-11 0,1 1 6 0,-5-1-14 0,-2 1-13 0,15-10-15 0,-13 15 6 0,-1-1-10 0,-3 3 10 0,-4 2-21 0,-2 0 15 0,-4 0-15 0,3 2 11 0,4 0-17 0,2-1 1 0,3 2-5 0,4-3 5 0,5-2 4 0,1 1-5 0,3-2 3 0,5 4-13 0,3-4 5 0,4 5 2 0,4 0 0 0,2-3-2 0,7 5 5 0,1-3-1 0,1 1 2 0,1-2-8 0,-5 0 8 0,-2 0-4 15,-3 2 5-15,-3-1-4 0,-4 1 3 0,1 1 0 16,-6-1 1-16,-1 1 0 0,-5-1 2 0,-5-1 3 0,-3 3-1 16,-5-2 3-16,-6-1 0 0,-3 1 6 0,-2-3-1 15,-2 2 28-15,-3-4-10 0,1-1-5 0,-2-2-3 16,-1-1-13-16,-1-4-11 0,5-2 6 0,5-2-6 16,4 2-5-16,3-3-57 0,4-1-8 0,3-3-24 15,3 0-108-15,3-1-110 0,4-2 11 0,3-1-43 16,4-4 345-16</inkml:trace>
  <inkml:trace contextRef="#ctx0" brushRef="#br0" timeOffset="32888.25">11480 17486 2602 0,'-1'0'89'0,"2"-21"-59"0,3 28 2 0,-3-4-13 0,6 4 9 0,1-6 17 0,3 1-6 0,5 2 7 0,0 0 8 0,4 0-22 0,-2-4 10 0,3 0-18 0,1 4-1 15,2-5-15-15,2-2 6 0,2 3-8 0,-1-4 1 0,3-3-3 0,-4 4 0 0,0-5-3 0,-1 1-5 0,-6 0 4 0,-3 3 0 0,-6 1 3 0,-2-1 5 0,-5 1 14 0,-1 3 13 0,-1 0 3 0,-2 0 58 0,-2 0-36 0,1 0-1 0,-5 0-16 0,-4-4-32 0,-5 4-8 0,-2 3 2 0,-1-2-3 0,0 2 5 0,2 2 4 16,-1 5-5-16,3 0 4 0,2 0-7 0,2 6 8 15,-1 3-1-15,2 8 2 0,1 3-2 0,4 9-8 16,-1 5 1-16,4 6-3 0,0 1-2 0,0 0 4 16,1-4 3-16,1-8 0 0,0-5-1 0,0-6-7 0,1-4 3 15,2-4-3-15,-2-2 9 0,2-7-6 16,-1-1-2-16,2-2-2 0,-1-4-20 0,-1 3-100 0,2-3-10 16,-2-4-40-16,1 0-106 0,1-5-81 0,1-7 21 0,-1-1-36 15,0-15 376-15</inkml:trace>
  <inkml:trace contextRef="#ctx0" brushRef="#br0" timeOffset="33242.25">12170 17982 3367 0,'13'-25'58'0,"-1"-1"-22"0,11-3-1 0,-5-14 5 0,1-3-12 0,1 1-13 0,2-1-2 0,0 3 1 0,0 6-3 0,-1 4-12 0,-3 1 6 0,-2 7-2 0,-4 3 5 0,1 1 6 0,-6 9 2 0,4 1-3 0,-6 4 1 0,-2 4-7 0,2 2 5 0,-1 4 3 0,6 2-1 0,1 6-6 0,4 2 1 0,-2 9-1 16,2 8 1-16,1 5 3 0,1 12-12 0,0 8 5 0,-2 3-6 0,-1 7 4 0,-1-14-3 0,-2-4-3 0,0-10-1 0,-3-2-10 0,-2-4-48 0,-2-3-20 0,-3-4-20 0,2-2-153 0,-3-7-115 0,0 0-25 0,-3 0-34 16,-2-4 431-16</inkml:trace>
  <inkml:trace contextRef="#ctx0" brushRef="#br0" timeOffset="33416.76">12309 17801 2864 0,'-17'-7'127'0,"2"3"92"15,7 1-126-15,4 2-28 0,4 1 4 0,0 0-18 0,0 0-23 0,2 1-13 0,2-1 0 0,5 0-3 0,6 3 1 0,5-1 2 0,5 0 1 0,4-2-1 0,3 0-11 0,0-4-3 0,4-2-2 0,-4 1-3 16,0-2-36-16,1 0-78 0,-3-7-26 0,1 2-24 0,-1-2-145 0,-3-1-105 15,1 4 210-15</inkml:trace>
  <inkml:trace contextRef="#ctx0" brushRef="#br0" timeOffset="33779.19">13055 17653 2750 0,'-1'0'128'0,"1"-3"6"0,0 2-53 0,5 1 30 0,-3-2-53 0,-2 2-2 0,3 0-13 0,1-6 6 0,2 3-13 0,7-4-5 15,0-4-8-15,3 4 4 0,0-4-8 0,-1 4-9 0,4 3-6 0,-2-5 2 0,6 4-4 0,-1-3 0 0,1 1-2 0,-1 1 4 0,-3 1-4 0,0 2 0 0,-4-2 2 0,-2 2 1 0,-3 1 1 0,-1-2 2 0,-3 3 28 0,-3 0-2 0,0-1 12 0,-4 1 4 0,1-1-7 0,0 0-7 0,-3 2 1 0,1-2-9 0,-4-1-9 0,-1 2-2 0,-2 1-3 0,-1 1-12 0,-1 4 4 16,0 3 0-16,1 7 0 0,0 3-9 0,1 7 3 16,2-2 0-16,2 13 1 0,0 6 7 0,4 1-6 15,1 6 2-15,0-7-3 0,2-1-2 0,2-9 5 16,0-2-4-16,3-6 4 0,1-2-3 0,-2-1 0 0,1-2 2 16,1-6-2-16,-1 2-1 0,-2-6-11 0,1 1-13 15,-1-3-3-15,-1-3-78 0,0 0-102 0,-1-1-16 16,-3-3-37-16,0 0-131 0</inkml:trace>
  <inkml:trace contextRef="#ctx0" brushRef="#br0" timeOffset="34094.98">13700 17545 2791 0,'-1'-4'673'0,"1"3"-622"16,0 1 0-16,2 1-7 0,1 6-7 0,1 3 1 0,1 6-6 0,2 7-8 0,0 11-15 0,1 10 7 0,-2 0-11 0,0 13 1 0,0-2-4 0,-3-1 5 0,1-4-5 0,0-7 6 0,0-9-8 0,1-3 0 0,4-8-2 0,0-9-4 0,1-7 11 0,3 1-7 0,3-5 8 0,2-5 3 0,5-3 5 0,3-9 4 0,3-9-5 0,0-6-9 0,-3-9-3 0,-4 0 2 0,-3-8-2 0,-1-5 11 0,0-4 20 0,1-5-5 0,-2 0 8 15,0 7-14-15,-4 11-11 0,-4 12 2 0,-4 15-5 16,-1 0 2-16,-4 11-4 0,0-2-1 0,0 6-4 16,-5 0-40-16,0 0-86 0,1 2-35 0,-2 3-30 15,0 1-217-15,4 2-132 0,-2 2 268 0</inkml:trace>
  <inkml:trace contextRef="#ctx0" brushRef="#br0" timeOffset="34424.83">14850 17478 2748 0,'0'1'351'0,"-7"-19"-142"0,2 29-7 0,-2 0-36 0,-5 3-53 0,-10-7-39 0,-5-2 18 0,-4 4-33 0,-4-4-19 0,-6 2-28 0,1 6 12 0,1-1-20 0,-9 2-3 0,4 4-1 0,5 4 0 0,2 3 0 0,16 1 0 0,10 0 0 0,3 2 0 0,7-7 0 0,3 2 0 0,10-4 0 0,7-1 0 0,11 0 0 0,6-4 0 0,4-3 0 0,3-5 0 15,2-1 0-15,-3-2 0 0,-1-3 0 0,-4 4 0 0,-7 2 0 0,-4 1 0 0,-6 1 0 0,-2 0 0 0,-7 3 0 0,-3-1 0 0,-5 0 0 16,-4 3 0-16,-3-3 0 0,-6 2 0 0,-3 1 0 16,-3 2 0-16,-7-1 0 15,-3-2 0-15,-2-1 0 0,0 3 0 0,1-1 0 0,-1-2 0 0,5 4 0 16,-2 0 0-16,3 2-6 0,5-4-64 0,1 1-80 0,2 0-35 15,1-7-21-15,5 0-174 0,5-3-123 0,-1-3 248 16</inkml:trace>
  <inkml:trace contextRef="#ctx0" brushRef="#br0" timeOffset="34960.76">15415 17476 3898 0,'0'-1'12'0,"0"1"-4"0,0 0 3 0,0 0-6 0,0-2-8 0,0 2-2 0,-2-1 1 0,2 1-2 0,0 0-34 0,-4-15-89 0,4 15 37 0,0 0-53 0,0 0-187 0,1 0-124 0,2 3-25 0,0 4 3 0,-3-6 479 0</inkml:trace>
  <inkml:trace contextRef="#ctx0" brushRef="#br0" timeOffset="35102.69">15348 17953 2978 0,'-2'-3'25'0,"4"-11"-12"0,2 9-1 0,0-4-2 0,1 1-10 0,-1 0-2 0,2-2 0 16,-1 2-2-16,1 0-1 0,-2 2-106 0,1 1 44 0,-2 3-64 0,1 2-179 0</inkml:trace>
  <inkml:trace contextRef="#ctx0" brushRef="#br0" timeOffset="35687.66">17255 17816 256 0,'-7'-8'2758'0,"-1"-39"-3826"0,6 30 2174 0,1-6-1039 0,3-2-7 0,-1-1 23 0,3-2-27 0,-4-2 33 0,2 3-45 0,6 3-9 0,-1 1 1 0,4 4-3 0,0-4-6 0,3-1-7 0,0-1-3 0,1-4-1 0,2-4-9 0,-3-3 3 0,1 0-5 0,-2 3 3 0,1-2-7 0,-3 8 2 0,-2 4-1 0,-3 2 3 0,-3 11 8 0,-3 9-1 0,-1-5 7 15,-5 9-6-15,-2 1-7 0,-5 9-6 0,-4 5 0 16,-7 13-1-16,-6 5-4 0,-10 7-2 16,-2 1-1-16,-3-3 2 0,1-3 4 0,2-6 2 0,-1-7 0 15,9-5 2-15,5-3-2 0,10-2-1 0,6-4 1 16,5-4-2-16,3 0 0 0,3-7-7 0,2 3 0 0,1 1-2 16,5-4 2-16,4 0 3 0,3 0 3 0,8-3-1 15,7-4 1-15,8-30 4 0,3 30-1 0,4-1 3 16,-1 2-6-16,2-12 2 0,1 2-25 0,3-4 5 15,3-3-111-15,0 2-98 0,0 3-13 0,4 2-30 16,-9 3-96-16</inkml:trace>
  <inkml:trace contextRef="#ctx0" brushRef="#br0" timeOffset="36002.97">17895 17338 2835 0,'-5'-1'110'0,"-2"-1"-10"0,2 7-22 0,-3-5 17 0,-3 1-35 0,1 6-21 0,-2 1-26 0,-5 6 11 0,1 4-18 0,-3 4 3 0,1 2-1 0,5 2 0 0,0 3-2 0,-4 7 2 0,4 8-2 0,10 11-2 0,-4 15 0 0,7 1-7 0,7-12 0 0,-4-9 0 0,3-20-2 0,8-9-4 16,4-11 9-16,2-5-1 0,7-6 2 0,-3-6-1 0,1-8-2 0,-1-7 1 0,3-14-3 0,-2-8 2 0,1-18 4 0,-2-2-4 0,1 6 3 0,-1 6-6 0,-6 13 9 0,-1 3-4 0,-7 7 7 0,-2 1-8 0,-5 2 9 0,-3 0 3 0,-6 1 3 0,-2 7 2 0,1 6 22 16,-5 2-7-16,-1 4 9 0,-2 5-28 0,-3 5-7 15,-1 4-7-15,1 3 2 0,1 6-8 0,3 1-35 16,0 0-8-16,2-3-19 0,1 3-113 0,3-4-112 16,2-2-43-16,6-1-16 0,-1-1-58 0</inkml:trace>
  <inkml:trace contextRef="#ctx0" brushRef="#br0" timeOffset="36323.19">18258 17464 3050 0,'-9'5'28'0,"-3"5"20"0,-1 0-32 0,4 8 10 0,-3 0-7 0,-2 2 3 0,5 9-7 0,-1 3-2 0,6 12 6 0,5 10-2 0,2 1 1 0,7 6-25 0,5-24 8 0,4 5-1 0,5-9 4 0,-1-15-6 0,9-10 2 0,-3-5-4 16,3-6 4-16,0-4 6 0,-2-5-6 0,0-7 7 0,0-8-6 0,-6-6 16 0,-3-15-1 0,-5-11 7 0,-3-1-1 0,-3 1 36 0,-4 9 8 0,-3 7 2 0,-4 9 0 0,-5 5-6 0,-3 1-20 15,-4-1-1-15,-4 0-6 0,-3-4-7 0,-3 1-5 0,2 4 1 0,-2 6-2 16,2 5-6-16,3 8-10 0,0 6-4 0,4 3-1 0,1 6-1 15,2 3-38-15,3 4-6 0,-1 5-20 0,2 3-88 16,4 2-136-16,2-2-25 0,4-2-48 0,6-2-182 0</inkml:trace>
  <inkml:trace contextRef="#ctx0" brushRef="#br0" timeOffset="38303.37">20458 17443 256 0,'1'0'86'0,"-5"3"906"0,0-6-620 0,1 3 291 0,0-1-478 0,2 1-43 0,1 0-20 0,0 0-1 0,0-3-10 0,0 1-28 16,0-3-34-16,7 1 5 0,3-4-13 0,7-2 22 0,5-5-1 0,3 2-3 0,5-2 0 0,5 0-17 0,6 4-7 0,6 0 2 0,10 1-6 0,3 3-12 0,-2-11-2 0,-1 17 0 0,-13 1 2 0,-5 1-1 15,-7 6-2 1,-4 0-4-16,-6 3 3 0,-4-2 2 0,-5 3 3 0,-4-1 5 0,-3 1-1 15,-1 0 11-15,-6 1 13 0,-3 1-4 0,-4 3 5 16,-5 4-24-16,-9-2-20 0,-4 1 0 0,-7 2-5 16,-3 2 0-16,-5-5 0 0,-4 3 0 0,-4 1 0 0,-3 0 0 0,3 3 0 15,6-1 0-15,9-1 0 0,9 2 0 0,9-6 0 16,5-1 0 0,6 0 0-16,1 0 0 0,4 0 0 0,4 1 0 0,3-1 0 0,2 0 0 0,4-4 0 0,-1 0 0 15,5-3 0-15,1 0 0 0,4-4 0 0,4 0 0 16,3-5 0-16,3 0 0 0,-1-2 0 0,-5 0 0 15,-2-2 0-15,-1-3 0 0,-6 1 0 0,6-3 0 0,-6-1 0 16,-1-1 0-16,1 1 0 0,-7 2 0 0,3 1 0 16,-4 1 0-16,-5 0 0 0,2 1 0 0,-4 3 0 15,-1 0 0-15,-1 0 0 0,0 3 0 0,0 2 0 16,0 2 0-16,0 4 0 0,-3 3 0 0,-1 3 0 16,-2 1 0-16,-1-2 0 15,0 2 0-15,0-1 0 0,3 0 0 0,-1-1 0 16,5-1 0-16,2-2 0 0,0 0 0 0,5 4 0 0,0-5 0 0,1 3 0 0,5 3 0 15,-3-2 0-15,-1 2 0 0,0-2 0 0,-1 1 0 16,-4-1 0-16,-1 4 0 16,-4 2 0-16,-5 3 0 0,-7 5 0 0,-5 2 0 0,-10 0 0 0,-3 1 0 0,-9-6 0 15,-10 1 0-15,-6-3 0 16,-6-3 0-16,-2-4 0 0,6-2 0 0,6 1 0 0,5-6 0 0,4 0 0 16,6 0 0-16,3-1 0 0,3-5 0 0,8-2-55 15,4 1-22-15,9-1-24 0,6 0-168 0,4-1-226 16,3 0 16-16,4 1-90 0,13 8 571 0</inkml:trace>
  <inkml:trace contextRef="#ctx0" brushRef="#br0" timeOffset="42418.72">17509 9080 2460 0,'0'0'-3'0,"1"0"-4"0,5 3 0 0,-1-1 0 0,2 3 5 0,14-4 27 0,12 13 20 0,-33-14-45 0,22 5 61 0,3 6 14 0,3-5-5 0,0 4 1 0,7-2 8 0,2 0-11 0,7-1 12 0,1-3-15 0,-1 0-38 0,11-1-7 0,3-6-5 0,21-5 0 0,8 1-12 0,3-5 6 0,2 2 1 0,-4-2 1 0,5-1 5 0,16 1 3 0,2-2 4 0,-2-3-2 0,-6 5-9 0,0-2 9 15,5 7-6-15,3-1 7 0,-3 1 1 0,-12 2-11 0,-2 0 4 0,3 4-8 0,-3-2-10 0,-3 3 8 0,-9 3-6 0,-14-2 7 0,-3 2-6 0,-2 1-1 16,-3-1-1-16,1 4-1 0,-9-3-4 16,-14 1 7-16,-3 0 1 0,-20 0 2 15,-2-2 1-15,-6 1 53 0,-7-1 8 0,-1 0 16 0,-8-2 21 16,-7 3-54-16,-5-2-7 0,-14-2-15 15,-9 1-26-15,-11-1-4 0,-5 0 3 0,-5 3-3 0,-2 1 7 0,-6-3-1 16,-5 2 0-16,-13 1 0 0,-7-1-3 0,-3 4-2 0,-2 0 1 16,3 0-1-16,-14 2 2 0,-1 2-8 15,-3-4 1-15,-1 3-3 16,2 4 4-16,-4-3-1 0,-1 0 0 0,0 0 1 0,10-7 6 0,-1 3-3 0,1 1 3 0,10-4-1 31,2-2 7-31,10-1-3 0,1 2-3 0,-4-2 1 0,6 4-5 0,13-5 3 0,12 0 1 0,13-5 0 31,9 0 7-31,9-1-8 0,1 1 1 0,11-2-5 0,6 4-4 0,5-1-12 0,8-3 3 0,7 3-6 16,5-2 10 0,6-1 10-16,6-1-4 0,6 1 4 0,4 2-3 0,8-1 5 0,5 2 1 0,17 0 1 15,14 0-5-15,7-2 4 0,5 2 0 16,-1-1 1-16,1 0 0 16,12 3-5-16,6-1 5 0,3 1-4 0,0 1 9 15,-11 0-7-15,5 1 2 0,2 1-5 0,-5 3 4 16,-10 3 1-16,-12 0-1 0,-12 1 0 0,-1-2-6 0,-4 1-17 15,-1 1 3-15,-13 3-6 0,-6-1 4 0,-12 3 17 16,-10-3-4-16,-3-2 9 0,-9-2-7 0,-2-2 12 16,-4 0-2-16,-3-1 5 0,0-3-7 0,-1 4 8 15,-3-4-6-15,2 2 6 0,-2 3-8 0,-1-4-3 16,2 2 5-16,-2 0-3 0,-3 1 5 0,0 3-6 16,0-6-1-16,4 5-1 0,-3-3 11 0,1 0-7 0,0 2 0 15,1-4-2-15,2 2-8 0,-1 3-44 16,0-4 2-16,-4 3-22 0,2 2-49 0,1-2-62 0,-4-2-21 15,2 2-22-15,-2-2-159 0</inkml:trace>
  <inkml:trace contextRef="#ctx0" brushRef="#br0" timeOffset="43085.32">17756 9635 1911 0,'-2'0'62'0,"3"0"29"0,-3 0-11 0,2-1 11 0,3 2 23 0,-3-1 15 0,0 0-7 0,-2-1-1 0,2 1 1 0,0 0-20 0,-4-3 9 0,1 3-23 0,-3 3-16 0,-12-18-23 0,9 15 14 0,-3 5-18 0,-8-2-15 15,0 0-14-15,-3 2 5 0,0-2-9 0,3 4-5 0,-1 0-7 0,3-2 0 0,1 4 0 0,6 0-4 0,2 1 1 0,2-2-5 0,5 3 3 0,2 2-5 0,3 1 1 0,6 2 0 0,3 1 1 0,1-2 1 0,4-3-11 0,4 5-1 0,0-5-3 0,3 5-9 16,0-1 14-16,-1 0 0 0,-7 0 4 0,-2 1 4 0,-4-7 8 16,-6-2 1-16,-3 3 4 0,-1-1 2 0,-6 2 1 15,-2 3-5-15,-4 0 5 0,-9 0 5 0,0-2 3 16,-6 0 1-16,-3-5-2 0,0 0-6 0,0-3 3 15,1-2-4-15,6-3 1 0,3 0-13 0,3-1-24 0,3-2-13 0,4-1-10 16,3 1-105-16,6-5-105 0,2 1-20 0,7-4-24 16,4 0-36-16</inkml:trace>
  <inkml:trace contextRef="#ctx0" brushRef="#br0" timeOffset="43336.11">18058 9584 2804 0,'7'10'75'0,"-1"5"-16"15,2 0-8-15,1 7 6 0,0 3-15 0,0 4-22 0,-2 6-4 0,0 2 2 0,-3 7-5 0,0 3-11 0,-4 0 6 0,-5 0-3 0,-1-4 3 0,-3-7-10 0,4-7-70 0,-2-8-18 0,0-1-18 0,0-4-138 0,2-7-75 0,1-3 10 0,-1-5-27 0,1-8 339 0</inkml:trace>
  <inkml:trace contextRef="#ctx0" brushRef="#br0" timeOffset="43461.68">17939 9834 2457 0,'-5'-8'219'0,"1"2"-42"0,2 2-27 0,2 4-2 15,1-4-113-15,6 0 20 0,4 0-12 0,9 0 20 0,5-2 16 16,6-2-29-16,6-2 3 0,0 1-14 0,9-4-20 15,-1 2-12-15,-2-3-2 0,2 3-2 0,-5-4-5 0,-3 5-86 16,1 1-24 0,-5 2-33-16,-7 2-160 0,-1 4-95 0,-6 2 30 0,-5 1-43 0,-3 1 414 15</inkml:trace>
  <inkml:trace contextRef="#ctx0" brushRef="#br0" timeOffset="43810.01">18553 9856 1443 0,'4'-11'100'16,"1"0"142"-16,0-6-101 0,4 4 6 0,-2-1 6 0,2-1-3 0,-1 5 0 0,-2-1-26 0,-2 0 4 0,-2 4-13 0,-2 3-2 0,-6 1-24 0,-2-1-3 0,-2 1-8 0,0 3-12 0,-1 7-29 0,-1 0 5 31,1 3-14-31,-1 1-8 0,1 2-9 0,-1 7 1 0,0 2-3 0,2 1 6 0,0 4-7 0,3-5-2 0,3-1-2 31,1-6 0-31,3-3-11 16,4 1 11-16,1-9-11 0,3 0 9 0,2-4 5 0,3-3-7 0,2-5 4 16,3-6-4-16,1-5 1 0,2-6 2 0,1 0-2 15,27-15 21-15,-44 37 27 0,35-16-64 16,-23 10 47-16,-1 7-6 0,-3 4 6 0,-2 8-5 16,0 4 2-16,-3 11-3 0,2 5-6 0,-9 5 2 15,6 2-6-15,-3-1-2 0,-2-3-4 0,5-5 1 0,-4-7-12 16,6-5 3-16,-3-5-9 0,1-4 1 0,2-1-69 0,-2-4-65 15,6 0-16-15,-3-4-22 0,1-3-103 16,3-6-106-16,0-6 21 0,0-5-44 0,3-7 411 16</inkml:trace>
  <inkml:trace contextRef="#ctx0" brushRef="#br0" timeOffset="44031.6">19154 9536 2058 0,'2'-13'131'0,"3"0"101"0,-2-1-68 0,2 0-32 0,2 4 7 0,2 2-15 0,-1 4 5 0,-4 0-11 0,-3 1-4 0,1 4-3 0,-1 5-28 0,1 3-14 0,3 7-2 0,-3 9-6 0,0 4-25 15,-2 4-1-15,-3 4-12 0,-2 3 7 0,-1 3-30 0,-5 4 2 16,0 4 2-16,0 7-2 0,1 1 5 0,6-6-19 0,-2-5-11 16,1-12-7-16,3-7-62 0,-2-5-100 0,-1-4-2 15,2-4-40-15,-1-3-65 0,1-7-54 0,1-2 31 16,-1-3-30-16,-5-3 353 0</inkml:trace>
  <inkml:trace contextRef="#ctx0" brushRef="#br0" timeOffset="44180.28">19017 9834 2303 0,'0'-22'140'0,"2"4"127"0,0 6-75 0,4 2-42 0,1-4 4 0,1 5-21 0,3-1-27 16,1 0-23-16,2 2-6 0,0 4-7 0,4-3-33 0,5 5-12 0,1 1-3 0,3-3-3 15,-1 4-14-15,1-3-5 0,-3 2 0 0,-4 1-4 16,-4 0-35-16,-4 3-111 0,0-1-19 0,0 7-38 0,2-1-119 15,-4 3-65-15,-2 0 43 0,-2 0-36 0,-1 5 385 0</inkml:trace>
  <inkml:trace contextRef="#ctx0" brushRef="#br0" timeOffset="44467.93">19423 9812 1639 0,'-1'0'263'0,"0"-1"-5"0,-1-2 24 0,1 3-83 0,-1-3-49 0,3 2-31 0,0 1 2 0,-2-2-12 0,3 2-8 0,0 2-30 0,-1 3 1 15,2 5-11-15,-2 5-8 0,1 6-23 0,-2 6-7 16,0 4-5-16,0 2-15 0,0-4-1 0,2-1 5 0,2-9-5 0,0-4 6 0,3-7-9 0,-4-2 1 16,3-2-2-16,1-4 3 0,3-4 6 0,2-2-1 15,4-7 2-15,-1-5 4 0,1-6-5 0,-1-6 2 0,0 5-2 16,0-3 16-16,-1 8 7 16,-1 6 3-16,-3 3 0 0,0 4 7 0,-1 7-10 0,1 4 1 0,-1 6-4 15,1 5 7-15,0 3-3 0,-2 5-1 0,1 5-3 16,-2-4-9-16,0-1-10 15,-2-1 2-15,3-5-5 0,0-5-5 0,-2-1-9 0,2-7-12 0,-3-1-2 16,0-3-72-16,3 0-64 16,-1-4-29-16,2-3-17 0,2-3-151 0,-4-1-91 0,2-4 222 0</inkml:trace>
  <inkml:trace contextRef="#ctx0" brushRef="#br0" timeOffset="44998.16">20150 9695 2949 0,'-6'0'88'0,"27"5"1"16,-27-2 1-16,-1 1-9 0,0 9-16 0,-3-4-17 0,-1 1 8 0,0 5-16 0,0-4-12 0,-2 4-11 0,2 2 5 0,-1-2-9 0,-3 7-5 0,5 0 1 0,-1 2 3 0,2-2-3 0,4-4-3 0,2 0-9 0,1-3 0 0,2-1-3 0,4 1 5 0,5-7 0 15,5 0-3-15,0-2 3 0,1 0-3 0,2-2-1 0,2-3 0 0,0-1-1 0,2 3-2 0,-3-6 1 0,-3 3 1 0,-2 0 1 0,-3 3 6 0,-4-2 2 0,-3 2 10 0,-3 1-3 0,-3-1 45 0,-3 4 8 0,-4-1-1 0,-7 3 1 0,-1 2-14 0,-6-1-18 0,-1 1-3 16,0-2-5-16,2 1-17 0,0 1-6 0,3-1 3 15,2-2-3-15,5 2 4 0,0-5-46 0,3 1-16 0,5-3-21 16,0-2-128-16,1-1-233 0,2 0-30 0,2-4-81 16,8-9 554-16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5T17:54:44.8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2-15T17:54:47.136"/>
    </inkml:context>
  </inkml:definitions>
  <inkml:trace contextRef="#ctx0" brushRef="#br0">2911 2410 1763 0,'-4'10'98'0,"2"-3"37"0,-2-3-22 0,-2 0 17 0,1-4-49 0,4 0-7 0,-1 0 4 0,0 3-11 0,1-3 8 0,0 0 3 0,1 0 0 0,0 0-7 0,0-3-13 0,12 10-16 0,-11-18 15 0,-1 0-15 0,-3-3-4 0,4-1-9 0,0-2 2 0,0-2-7 0,-2-3-5 0,0-3 7 15,-3-4-8-15,4-4 6 0,2-6-10 0,1-5 8 0,1-3-6 0,2-4 5 0,3 4-16 0,-2 0 3 0,4 4 0 0,-1 7 0 0,-1-1-8 0,3 9 0 0,0 1 1 0,1 6 0 0,6-4 6 16,3 3-10-16,0 1 3 0,4-1-4 0,-4 4 11 0,2 4-10 0,3 1 3 0,0 3-7 16,4 2 3-16,4 2 6 0,5 2-5 0,4 3 5 15,-2 1 2-15,3 3-5 0,-8 2 4 0,-7 5-5 16,-4-2-3-16,-10 3 5 15,-5 0 3-15,-7-1 1 0,3 5 6 0,-7-4-7 0,1 4 1 0,-6-1-1 16,-3 1 6-16,-5-1 1 0,-5-2-2 0,3 1 2 16,-10-1-4-16,-6-2-2 0,-1-2 1 0,-5 3-2 0,3-3 0 0,3 1 2 15,2-5 4-15,5 1-1 0,5 0 9 0,6 0-8 16,2-2-3 0,6-2-2-16,0-1-8 0,2 4-2 0,1-1 0 15,2 0 1-15,0-3 7 0,0 4-11 0,1-3 5 16,1-1-8-16,2 3 12 0,0 3-4 0,3-5 1 0,2 2-3 0,0-3-10 0,3-3 4 15,0 2-25-15,1-1 8 0,-4-3-104 0,-3 3-26 16,1-3-9-16,-3 4-7 0,-2-1-34 0,-2 2-42 16,-1 0 20-16,-5 0-23 0,-3 0 254 0</inkml:trace>
  <inkml:trace contextRef="#ctx0" brushRef="#br0" timeOffset="455.85">3124 1877 1815 0,'0'0'120'0,"6"0"-26"16,-6 0-13-16,0 0 2 0,0 1-2 0,0-1-8 0,0 0 4 0,0 2-13 0,0-2-17 0,-1 1-12 0,1 3 6 0,2 2-12 0,1 6 6 0,3 4 17 0,2 3-1 0,1 4 2 0,2 8-15 0,6 3-5 0,1 8 1 0,7 1-5 0,6 1-13 0,5-7-10 0,2-5-1 0,-6-7-1 0,10-3-1 0,-8-3 2 0,0 0-1 0,2-6 1 0,-9 2-5 0,-1-5 0 0,-6 0-9 0,-8-2-2 0,0-3-60 0,-4 1-67 0,-1-6-16 0,0 2-24 15,-5-2-137-15</inkml:trace>
  <inkml:trace contextRef="#ctx0" brushRef="#br0" timeOffset="791.27">4459 1721 2249 0,'-4'-3'43'0,"1"3"2"0,-2-4 32 0,4 4-12 0,0 0 12 0,-3-3-8 0,1 1-3 0,-2 0 2 0,1 2-8 0,0-1 12 0,-3-2-6 0,2 0 4 0,-5 2-11 0,1-2 2 0,-2 3-12 0,-4 0 10 0,1 0-14 0,-7 2-35 0,2 3-1 0,-1 1-2 0,-1 6 1 0,3 2-10 0,-1 8 2 0,0 0-1 0,0 7 2 0,-1 4 1 0,5 11-3 0,2 9 1 0,2 8-2 0,6 2-1 0,5-6 0 0,0-8 1 0,9-10 1 15,2-8 2-15,0-8-5 0,5-5-1 0,3-3-10 16,1-1-67-16,4-7-49 0,-3-1-23 0,2-6-5 16,0-2-92-16,-1-6-68 0,2-2 155 0</inkml:trace>
  <inkml:trace contextRef="#ctx0" brushRef="#br0" timeOffset="936.28">4178 2007 2862 0,'-12'3'125'0,"3"2"-69"0,5-3 1 0,0-2-22 0,4 1-16 0,2 3-7 0,3 0 1 0,3 3-1 0,2 3 18 0,3-6-5 0,2 0-2 0,1-4-1 0,3 0-10 0,3-5-7 0,3-1 1 0,8-5-4 0,1-1-2 0,8-3-116 15,-3-3-27-15,-1 2-48 0,1 1-231 0</inkml:trace>
  <inkml:trace contextRef="#ctx1" brushRef="#br0">22916 18960 0</inkml:trace>
  <inkml:trace contextRef="#ctx0" brushRef="#br0" timeOffset="5900.12">12058 2170 1784 0,'-1'11'73'16,"8"-8"7"-16,-8 5-13 0,-1-1 9 0,0 0 21 0,1-4 0 0,-1-2 1 0,2-1-10 0,0 0-1 0,-1 0 15 0,1 0-5 0,-3 0-1 0,-3-3-16 0,2-5-20 0,-1-2 16 0,1-5-19 0,1-3-16 0,2-8-9 0,1-3 4 0,-6-8-6 0,5-2-2 0,-1-4-11 0,-5-1-3 0,5 1-1 0,-1 0-5 0,3 1-6 0,-2-2 5 0,4-1-7 0,-2-3 3 0,-3 1-7 0,8 1 3 0,-3 1-5 0,6 0 11 0,3 5-3 0,-2 3 2 0,5 8-2 15,-1 1-3-15,-1 6 2 0,3 4-5 0,1 3 4 16,-2 3-5-16,4 6 0 0,-3 1 4 0,-2 3-2 16,0 6 5-16,-3 0-2 0,0 3 0 0,-1 3-1 15,-2 0-1-15,-2 2 2 0,-1 3 3 0,-5 2 0 0,-5 2 1 0,-2 5-5 16,-3 2 2-16,-6 3-2 15,0 1 3-15,0-2 4 0,-2-1-4 0,1-7 3 0,1-1-11 0,1-2 0 16,0-3-4-16,2-1 0 16,-1-3-24-16,6-2-15 0,-3-2-14 0,1-1-2 15,8-3-67-15,2-2-93 0,-5 0 5 0,15 0-36 0,1 0-1 0,8-2 62 16,1 1 76-16</inkml:trace>
  <inkml:trace contextRef="#ctx0" brushRef="#br0" timeOffset="6415.96">12527 2095 1483 0,'4'0'148'0,"-4"0"138"0,0 0-182 0,-1 0-4 0,0 0-7 0,2 0-59 0,-1 6-28 0,0-6 55 0,-1-1-43 0,1 1 105 0,-3-2-103 0,4 2 17 0,1 0-18 0,-2-1 53 0,1-3-33 0,-1 1-20 0,0-4 9 0,0 1 3 0,2-2 0 0,-2-6 3 0,1 2-2 0,4-6 3 0,-7-3 2 0,6-4-2 16,3-1 1-16,-5-3-6 0,3 0-13 0,0-1 6 0,-5-1-9 0,7 2 1 0,1-1-9 0,-3-2-3 0,4-4 0 0,-2 2 0 0,-5 0 2 0,8 0 0 16,0 5 0-16,-2-4-2 0,6 5 5 15,-5-4-3-15,0 2 2 0,-3 1-4 0,3 0 6 16,-1 3 3-16,-1 3 0 0,1 2 4 0,-3 7-7 16,1 0-1-16,0 3-2 0,-3 3-6 0,0 1 1 0,1 4 0 0,-2 1 0 15,1 2-1-15,2 3 0 0,-1 1 0 0,5 3 1 16,0 4-1-16,4 7 7 0,-1 3-2 0,-2 8 4 0,1 4-5 0,1 4-6 15,2 5 4-15,2 4-4 0,-4 3 1 0,3-2 5 16,-2-1-6-16,-1-9 5 0,3-1-11 0,-2-7 9 16,0-4-3-16,2-6 3 0,-5 1-14 0,0-5-32 15,-4-3-5-15,-1 1-11 0,2-1-29 0,-1-6-15 16,0 3-7-16,-4-5-7 0,-2-2-62 0,5 3-46 16,-4-2 7-16,4 0-17 0,-5 1 238 0</inkml:trace>
  <inkml:trace contextRef="#ctx0" brushRef="#br0" timeOffset="6668.09">12560 1743 1862 0,'0'0'73'0,"1"-1"-3"0,4-6-10 0,-3 4 5 0,1-1-11 0,0 0 23 0,2-3 3 0,-1 1 0 0,0 1-6 0,2-2-17 0,-1 1-27 0,4 1 11 0,-1-2-20 0,1 4 5 0,2-5 6 0,1 1 4 0,1 3-2 0,-1-2-17 0,5 5-4 0,0-2-4 0,1 2 1 0,1-2-10 0,1 3 2 0,1 0-2 0,-4 0 0 0,1 0-19 0,-3 0-130 0,4 0-19 0,-4 0-48 0,-3 0-148 0</inkml:trace>
  <inkml:trace contextRef="#ctx0" brushRef="#br0" timeOffset="24891.34">13520 2033 1594 0,'-5'2'110'0,"2"-1"66"0,-3 0-139 0,4 5 13 0,4-2-24 0,-1 3 0 0,0 3-22 0,-1-5 48 0,-7-2-37 0,5 0 92 0,-3 5-91 0,4-1 30 0,2 4-20 0,-7-1 85 0,4-2-44 0,-4 0-15 0,1-6 2 0,13 3 1 0,-9-5 5 16,7 3 6-16,-6-2 0 0,-3 3 12 0,7-4-14 0,-9 0-2 0,1-4-6 0,0-1-26 0,4-2-1 0,0-4-7 0,-1-6 4 0,-2 1-13 0,0-9 3 0,1 1 1 0,-1-7 0 0,4 0 1 0,1 0-13 0,-2-3 2 16,2 1-4-16,-1 1 7 0,1-4-3 0,0 2 4 0,8 3-5 0,-2-5-4 0,0 2 2 0,4 2-3 0,-2 0 3 0,4 6-4 0,0-3-3 0,2 3 1 15,1 2-2-15,0 1 9 0,3 2-5 0,-3 3 0 0,1 7-2 0,0 4 6 0,-1 2-4 0,4 5 3 0,0 0-3 0,3 4-4 0,1 0 5 0,1 6 2 0,6-1 0 0,1 6-1 0,-1 5 0 0,0-4-2 16,-4 8 3-16,-6-2-3 0,-5-3 6 0,-2 2-4 0,-4-6 6 0,-6 2-8 0,2-6 3 15,-6 4 1-15,-1-1 1 0,0 1-1 16,-1-4 6-16,-2 2-4 0,-4-5 4 0,-5 0-4 0,-5-1-4 0,-9-3 6 0,-2 2-4 16,-7-2 12-16,-3-4-2 0,4 3 0 0,-4-3 0 15,3-3-6-15,3 3 3 0,1-1-5 16,6-1 5-16,-1 2-10 0,6 2 3 0,-4-1-1 16,5 3 2-16,1-1 2 0,1 2-7 0,9-2 0 15,5 4-2-15,3 1-10 0,10 17-5 0,-12-26 2 31,28 45 18-31,-6-19-4 0,3 1 1 0,-1 0 0 0,2-1-5 0,2 0 5 0,0-2-7 16,2-2 6 0,0-4-12-16,3-6 10 0,-2-3 3 0,3-1 0 15,-1-7-8-15,-7 3-16 0,8 0-19 0,-8-2 0 0,-1 3-71 0,-2-1-72 0,-14-3-11 16,-1 0-28-16,0 0-100 0</inkml:trace>
  <inkml:trace contextRef="#ctx0" brushRef="#br0" timeOffset="25669.31">14321 2210 3005 0,'0'-1'46'0,"0"-5"-3"0,1-1 6 0,0-7-13 0,1-2 2 0,4-9-17 0,1-7 8 0,1-7-13 0,2-2-8 16,0 9-1-16,3-12 0 0,2 5-1 0,5-2 4 0,1 5-3 0,2 3 3 0,-1-3-4 0,-3 7-2 0,-1-4 3 0,0-3-1 16,0 5 1-16,-2 0-3 0,-1 9 11 0,-2 2-6 0,1 4 6 0,-5 2-2 0,-5 10-12 0,1 1 5 0,-2 3-6 0,5 0 1 0,-3 6 1 0,8 0-1 0,-1 7 0 0,2 7 4 0,6 4-3 0,-3 5 4 15,2 6-3-15,0 1 8 0,1 5-8 0,-2-1 0 0,-1-1-3 0,0 5 9 0,-1 3-8 0,-2 0 5 0,-3 4-6 0,-1-4 5 0,-3-3-3 0,-1-7-2 0,-1-8 0 0,0-4-8 0,-2-7-52 0,0-5-9 0,-1-4-20 0,-1-3-73 0,0-5-41 0,-3 1-16 0,-3-2-14 0,-3-3-118 0</inkml:trace>
  <inkml:trace contextRef="#ctx0" brushRef="#br0" timeOffset="25814.87">14556 1958 2135 0,'-14'0'272'0,"5"2"-54"0,3-2-75 0,3 1-26 0,5 2-76 0,1 0-31 0,-2 1 1 0,4-1-8 0,2-1 7 0,2 0 16 0,6 2-3 0,3 0 7 0,-6-4-15 0,10 0-2 0,-3-5-7 0,1 0 4 16,3 3-7-16,-5-8-2 0,3-1 6 0,0 1-7 0,0 2-11 15,0 0-169-15,0-2-28 0,-2 6-61 0,-3-2-226 16</inkml:trace>
  <inkml:trace contextRef="#ctx0" brushRef="#br0" timeOffset="29821.48">5419 1711 637 0,'1'0'747'0,"2"0"-21"0,-3 0-610 0,0 0-9 0,0 0 31 0,0-4-110 0,-3 3 81 0,1-2-51 0,0-1 189 0,-4 1-135 0,3 2-39 0,-4-3-4 0,0 1-9 0,0 3-15 0,-3 0 6 0,2 3-12 0,-4 2-16 0,-2 3-20 0,0 2 2 0,-5 7-5 0,2 2 3 0,-1 6-2 0,0 4-5 0,2 4 3 0,0 10 0 0,2 9 1 0,2 8-2 0,0 5 0 0,7 1 2 0,3-1-2 0,2-4 1 0,7-1-3 0,2 1 1 0,5-4-4 0,2-3 4 0,3-9-5 16,-1-5 3-16,5-8 1 0,2-8-2 0,8-8 0 15,3-6-6-15,5-10 8 0,7-7 0 0,4-11 3 16,-1-6 2-16,-1-13-1 16,-5-7-2-16,-3-10 1 0,2-6-1 0,-8-4-1 0,1-1 6 0,-1-4-4 15,-3-4 0-15,2-1 3 0,-1 1-3 16,-6 6 4-16,-2 7 2 0,-12 9-4 0,-4 7 6 0,-8 5-5 0,-5 2 14 15,-5 4-2-15,-8 1 1 0,-9 3-1 16,-4 1 4-16,-3 6 15 0,-3 8 0 16,3 6 5-16,0 7-14 0,-2 6-8 0,1 5-7 0,-3 7 2 0,1 0-11 0,-2 4 2 15,1 4 0-15,7 1 0 0,-1-2 0 0,5-5-5 16,5-1-11-16,8-4-2 0,1-3-56 0,11 0-83 0,0-2-5 16,0 0-33-16,7-2-51 0,-2 1-54 15,8 2 28-15,8 2-29 0,0-5 300 0</inkml:trace>
  <inkml:trace contextRef="#ctx0" brushRef="#br0" timeOffset="30064.23">5632 2197 719 0,'-3'0'904'0,"1"0"-24"0,-1 0-779 0,3 0-10 0,1 0 14 0,1 2-83 0,5 2 41 0,-148-468 371 0,290 935-770 0,-139-461 413 0,0 6-19 0,4 9 10 0,-3 7-13 0,2 8-20 0,2 0-2 0,-2 7-8 0,3-3-23 15,-6-1 4-15,1-4-2 0,-2-9 2 0,-1-4-6 0,4-5-20 0,-4-7-22 0,2-7-2 0,-2-6-84 0,1-1-26 0,1-8-20 0,0-7-10 0,2-6-145 0</inkml:trace>
  <inkml:trace contextRef="#ctx0" brushRef="#br0" timeOffset="30363.34">6258 1735 2825 0,'0'0'74'0,"0"1"-30"0,20-2-2 0,-23 5 3 0,1 3-9 0,-2 23 41 0,4-30-77 0,0 25 39 0,0 8-11 0,0 6-17 0,1 8-6 0,3 7 3 0,0 1-4 0,4 9 4 0,2-2-5 15,0-3 2-15,4 1-3 0,-4-13 0 0,2-8-4 0,0-7 2 0,0-11-2 0,1-6-4 0,2-5 13 0,2-10-4 0,0-8 9 0,2-3-1 0,5-14 10 0,0-3-1 0,3-13 5 0,2-9-2 0,-5-8-9 0,1-4 1 0,-2-6-4 0,-5-1-3 0,0 4-7 0,-9 7 1 0,-8 8 0 0,4 10 7 0,-5 14-7 16,-2 5-2-16,-1 6-4 0,-6 7-33 0,-2 5-84 16,0 2-22-16,2 1-28 0,-4 2-141 0,-2 8-64 0,1 4 182 0</inkml:trace>
  <inkml:trace contextRef="#ctx0" brushRef="#br0" timeOffset="30658.92">7332 1673 1739 0,'-1'0'134'0,"-5"2"38"0,1-2 35 0,-1-2-60 0,-2 2-66 0,1-3-17 0,-4 1-1 0,-5 2-9 0,-4-1-19 0,-4 4 3 0,-3 2 7 0,-4 1 1 0,1 6 37 0,4 1-7 0,-7 2 5 16,9 4-7-16,-5 2-3 0,-1 1-20 0,5 10 0 15,2 4-10-15,5 3-24 0,4 8-4 0,3 5-5 0,4 3 3 16,5 6-11-16,8-3 0 0,1-1-2 0,5-5 1 16,0-2-6-16,5-2 5 0,2-8-21 0,5-5 7 15,-2-6-80-15,10-11-30 0,-4 0-15 0,-5-10-9 16,7-1-78-16,-8-3-104 0,-1-8 64 0,1-2-56 16,-8-5 324-16</inkml:trace>
  <inkml:trace contextRef="#ctx0" brushRef="#br0" timeOffset="30823.16">6933 2185 2416 0,'-1'-1'75'0,"-1"-1"81"0,-1 1-17 0,3-2-37 0,0-1-88 0,9-2 3 0,3-2 5 0,3-2-3 0,7-3 4 0,1 0 3 0,4-2-3 0,9-1 1 0,-2-2-18 0,4-2-6 0,4 1 1 0,-5-6-1 16,2 3 0-16,0 1-79 0,-3-7-14 0,2 2-29 15,1 2-95-15,7 4-89 0,0 1 9 0,-1 1-40 0,-2 3 338 16</inkml:trace>
  <inkml:trace contextRef="#ctx0" brushRef="#br0" timeOffset="31056.58">7890 1626 1323 0,'-2'-6'211'0,"3"4"151"0,-4 0 1 0,0 2-50 0,-4 0-103 0,-2 4-50 0,-2 0-9 0,-5 6-18 0,-8 1-60 0,9 10-9 0,-9 1 0 0,0 4-5 0,-1 5-16 0,-10 0-1 16,5 3-8-16,-3 1 6 15,4 3-9-15,2-4-15 0,6-1 1 0,9-4-9 16,4-3-12-16,7-3-4 0,1-4-1 0,7-1 1 0,7 0 3 0,4-1-12 15,3-1 1-15,7-3-7 0,-2 0-3 0,6-3 11 16,-8-2-3-16,-8-2 6 0,2-1-1 0,-15 1 8 16,9-1 2-16,-7 1 1 0,-2-2 3 0,1 4 8 0,-11 2-4 0,6 0 4 15,-10 5-1-15,-7 1-2 0,-2 4 1 0,-15 1-3 16,2 2 4-16,-5-2-15 0,1 0-3 0,1-5-7 16,0-3-26-16,6-1-71 0,3-6-6 0,2-4-28 15,4-2-72-15,1-7-70 0,4-8-2 0,4-6-29 16,3-2 322-16</inkml:trace>
  <inkml:trace contextRef="#ctx0" brushRef="#br0" timeOffset="31390.91">8327 1718 2644 0,'0'4'69'0,"1"-1"7"0,3 3-34 0,1-4 36 0,-2 5-37 16,2-4 3-16,-2 2-15 0,4 0-8 0,-1 0-3 0,2-2-2 0,0 0 2 0,0 1 15 0,2-1 0 0,-2-2 2 0,0 2-6 0,1-3-16 0,-1 1 2 16,3-1 0-16,0-4 0 0,3 1-1 0,0-2-10 0,3-2 3 0,-2-2-5 15,-2 0 7-15,-1-2-9 16,-3 0 2-16,-2 1-3 0,-2 1 5 0,-2-1-7 16,-2 0 3-16,-1-1-2 0,-2 3 25 0,-5-2-14 0,0 3 8 0,-2 3-12 15,0 1 4-15,0 3 6 0,0 4-6 0,-3 6 7 16,1 3-4-16,-3 10 12 0,3 6 1 0,2 8 2 15,1 6-4-15,4 7 8 0,-1 4-2 0,1 1 5 0,2-3-3 0,-1-6-16 16,2-2 2-16,2-4-7 16,2-2-4-16,0-9-8 0,0-2-12 0,1-5-2 0,1-6-72 0,3-3-167 15,1-1-31-15,5-7-61 0,-2-2-245 0</inkml:trace>
  <inkml:trace contextRef="#ctx1" brushRef="#br0" timeOffset="29166.74">28075 18850 0</inkml:trace>
  <inkml:trace contextRef="#ctx0" brushRef="#br0" timeOffset="32404.15">15417 2285 2349 0,'-2'2'104'0,"2"-2"-35"0,0 0 15 0,0-2-28 0,0 2-26 0,1-3-8 0,1 0 3 0,0-2-7 0,2-2-8 0,5 2 24 0,-3-8-10 0,3-1 13 0,2-4-4 0,4-3 5 0,1-7 9 0,4-6-7 0,0-2-6 0,-1-7-11 0,-1 3-4 0,-1-5-2 0,7 3-13 0,-4 6 9 15,1-1-5-15,-2 8 6 0,-6 0-5 0,6 4-2 0,-3 1 8 0,-1 1-5 0,-1 1 10 0,-5 4-2 0,-1 4-3 0,-4 3 1 0,-1 4-9 0,-1 6 6 0,-1-2-2 0,0 3 4 0,1 0-1 0,1 6-4 0,1 2 9 0,0 4-8 0,0 2 12 16,-2 6-9-16,-1 2-2 0,0-2-2 0,1 5-9 0,-2-1 4 0,0-1-3 15,0-1 3-15,0 0-5 0,3-1 1 0,-2-2-1 16,1 1 2-16,0-9 3 0,2 1-7 0,-1-4 2 16,3 1-3-16,1-4 3 0,5-5-3 0,2 0 0 15,1-4-1-15,2-3-1 0,2-4 2 0,1-5 0 0,1-5 1 16,4-4 2-16,5-1-3 0,4 0 4 0,6 2-2 16,-6-6 7-16,-5 1-4 0,3 0-2 0,-7-6 0 15,-1 3-5-15,4-1 5 0,-7 4-3 0,-7 6 3 16,-2 5 0-16,-6 7 2 0,-1 8 1 0,-2 3 3 15,0 7 8-15,-3 7 14 0,4 7 2 0,-1 12 4 16,-2 4 11-16,1 7-18 0,-4 5 7 0,-5 0-11 0,1 1 1 0,0 9-16 16,2 2 0-16,-1 3-6 0,1-1-2 0,-1-9-4 15,4-8-11-15,2-12-4 0,4-6-84 0,-2-7-136 16,4-3-21-16,3-7-49 0,4-6-157 16</inkml:trace>
  <inkml:trace contextRef="#ctx0" brushRef="#br0" timeOffset="32751.04">17315 1504 2804 0,'-3'0'157'0,"2"21"-34"0,-2-24 16 16,-1-2-35-16,-2 0-33 0,-4 5-25 0,-4-1 11 0,-3 2-21 0,-3 2-13 0,-1 4-10 0,-3 1 3 0,-6 0-6 0,-2 7 8 0,0 8-11 0,-2-1 6 0,4 13-8 0,0 2-3 0,6 2-1 0,-1 0 3 0,7 0-2 0,3 0 4 0,3 4-11 0,7-2 3 0,2 9-5 0,6 0 6 0,5-3-2 0,4 1-5 0,4-11 1 0,3-5-16 0,4-7-36 0,3-4 1 0,4-9-16 0,2-5-25 0,6-4-45 0,1-6-4 0,-2-7-19 0,3-4-63 0,-13-5-45 0,-3-3 16 0,-3 0-20 15,-7-4 279-15</inkml:trace>
  <inkml:trace contextRef="#ctx0" brushRef="#br0" timeOffset="32941.72">17009 1913 2474 0,'-8'0'201'16,"4"4"-96"-16,2-1-24 0,0 1-20 0,6-3-64 0,8 1 11 0,5 3 8 0,7 1 3 0,4-2 19 0,-4-4-19 0,9-4 0 0,-1 1-7 0,2 0-2 0,5-2-6 0,-3-3 3 0,3-4-4 0,35-12-445 0,-72 21-438 0,60-15 1096 16,-34 1-214-16</inkml:trace>
  <inkml:trace contextRef="#ctx0" brushRef="#br0" timeOffset="33384.01">17914 1630 1968 0,'-10'1'512'0,"6"-1"-450"0,1 0-3 0,1 3-14 0,2-3-40 0,-8-8-4 0,13 12 6 0,0 0-5 0,3 3 13 0,3 1-12 0,3 0 33 15,5-2-16-15,6 2 68 0,3-1-35 0,4-3-14 0,3 2 2 0,2-5-10 0,4 1-15 0,-1 0 3 0,-3-2-8 0,1-4-2 0,1 1 5 0,-2-2-2 0,2-6 2 0,-5 1-8 0,-2-5-1 0,0 1-2 0,-4-1 2 0,-1-1 2 0,-4 0-6 0,-5-2 4 0,-6 3-4 0,-3 4 3 0,-6 3 4 0,-2-1 2 0,-7 3 1 0,-1 0 1 0,-4 2-5 16,-4 1 1-16,-6 10-1 0,-3 0 13 0,-2 13-1 16,-1 3 5-16,-1 6-1 0,0 7 18 0,1 1 1 15,4 3-6-15,1 0 3 0,-5-4-11 0,7 8-4 16,1-2-1-16,2 6-4 0,6 3-14 0,-1 3-3 15,3 0 3-15,4-2-3 0,1-8-2 0,2-9-1 0,5-3-5 16,4-6 3-16,-1-5-9 0,6 0-66 0,-4-8-6 16,2-2-26-16,1-1-68 0,-1-5-48 0,5-3-21 15,0-9-16-15,0-4-112 0</inkml:trace>
  <inkml:trace contextRef="#ctx0" brushRef="#br0" timeOffset="35477.08">19390 2402 2633 0,'-2'0'65'15,"0"-3"-41"-15,2-1 18 0,0-5-31 0,2-3-12 0,-1-7 11 0,1-7-5 0,0-2 8 0,4-4 10 0,4-4 1 0,0-1-1 0,5-7-2 0,-2-7 12 0,2-7-2 0,-1-3 5 0,4 2-6 0,-1 8-14 0,4 6 6 0,1 8-3 0,1 0 5 0,3-2 0 0,3 3-12 0,3-1 2 0,3 4-5 0,4 5-8 0,-2 9 0 0,0 6-1 0,-1 5-1 0,-5 6-1 0,2 4 2 0,-2 5 0 0,-5 5 0 0,-1 5 0 0,-6 5-7 0,-2 3 2 0,-6 1-2 0,-3 2 11 0,-6 2-10 16,-4-2 2-16,-9 1-7 0,-4 1 4 0,-7-1 7 16,-3 0 2-16,-1-1 2 0,-2-1-5 0,-2 1 6 15,-1-3-5-15,-9-7 5 0,2 1-4 0,-2-9 1 16,2 3 0-16,10 2 0 0,1-6 7 0,10 4 3 16,3 0 1-16,6-1-2 0,2 3-11 0,3 4-1 0,3 2-5 15,2 4 4-15,4 1 3 0,3-4-4 0,2 1 5 0,6 0-6 16,1 0 1-16,5-2-1 0,4-2-4 15,1-2-3-15,6-5-56 0,3 2-68 0,-4-6-19 16,2-5-20-16,-3 0-97 0,-5-9-615 0,5-9 568 0</inkml:trace>
  <inkml:trace contextRef="#ctx0" brushRef="#br0" timeOffset="36140.26">20820 1606 3096 0,'0'0'115'16,"-6"-1"-41"-16,2 17 1 0,-1-16 5 0,-8 0-16 0,2 5-38 0,-6 3 7 0,-2 6-2 0,-2 1 1 0,2 3-5 0,0 4 1 0,2 2 0 0,-1-1-2 0,-4 3-6 0,3-2-7 0,-1-1 7 0,6 1-8 0,2-2-9 0,6-6 2 0,3 0-7 0,3-1 3 0,1 0-4 0,10 3-1 0,0-4 4 0,6-1-4 0,4 0-1 0,7 0 3 0,4 0-2 0,3 1 3 0,0-3 5 0,6-4-6 0,-2 3 2 0,-8-2-5 0,-5 2 3 0,0 2 2 0,-12-4-1 0,-5-2 2 16,0 2 0-16,-9 0 0 0,-4 2 5 0,4 4-2 0,-4-2 8 0,-8 3-10 15,3 1 4-15,-13-1-5 0,2 0 6 0,-4-4 0 16,-2-1-7-16,-4-2 4 0,2-2-3 0,-1 2-1 15,4-3 4-15,6 0-4 0,2 3 4 0,5-4-4 16,1 2-7-16,2-2-1 0,2-3-34 0,2 2-45 16,3-3-20-16,2 0-15 0,0-3-123 0,6-2-77 15,0-1-32-15,3-4-21 0,2 1 377 0</inkml:trace>
  <inkml:trace contextRef="#ctx0" brushRef="#br0" timeOffset="36970.19">19372 1615 1078 0,'-4'-7'397'0,"1"2"-281"15,-5-1 5-15,4-1-43 0,-4 3 3 0,-2-3 8 0,10 4-4 0,-13-4 12 0,1 4-20 0,0-2 1 0,-9 2-7 0,8 1-5 0,0 0 8 0,-7 2-9 0,1 0 7 0,2 2-24 0,-4 1-13 0,3 3 4 0,-2-2-9 0,0 4-13 0,0 2-2 16,0 3-5-16,1 0 5 0,-1 1 0 0,1 3-9 15,1 1 3-15,-2 2-6 16,-1 4 0-16,-2-2-3 0,-2 3-3 0,1 4 1 0,-3 7-1 0,2 5 0 16,-4 6 1-16,0 0 1 0,3 0 4 0,7 3 9 15,4-5-2-15,6-10 2 0,7 1 0 0,9-5-2 0,4-1-3 32,5-3-1-32,-3-2-14 0,4-4 10 0,-1-2-2 0,2-5 4 0,4 0-11 0,-3-6 5 0,2 0-1 0,2-2 3 15,-4-5 2-15,0-1-21 16,-1-4-7-1,-2-5-9-15,0-3-49 0,-4 0-65 0,1-2-21 0,-1 0-15 16,-2-1-73-16</inkml:trace>
  <inkml:trace contextRef="#ctx0" brushRef="#br0" timeOffset="37174.12">18871 2080 2211 0,'-1'3'121'0,"0"-4"-39"0,1-1-10 0,1 2-23 0,6 0-24 0,6 0 44 0,3 0-3 0,1 0 15 0,3-1-10 0,-3-1-39 0,3-3 2 0,3 2-17 0,1-4-14 0,3 0-5 16,0 6-28-16,3-1-2 0,2 2-182 0,-1 9-704 15,-3-1 595-15</inkml:trace>
  <inkml:trace contextRef="#ctx0" brushRef="#br0" timeOffset="38166.15">6973 4720 1943 0,'0'-11'61'0,"3"-3"7"0,0 5-3 0,0-1-1 0,1 0 6 0,-2 7 6 0,-1-2-2 0,-1 5-3 0,0 0 8 0,11 21-1 0,-9-23 2 0,-2 2-9 0,1-1-19 0,0 4-5 0,-1 4 7 0,-2 1-9 0,-1 4-17 0,-2 9-10 0,-1 0 1 0,0 5-3 0,1 4 11 0,1 6-16 0,1 3 10 0,1-2-11 0,0 5 10 0,0-5-12 0,4 7-1 0,3 2-4 0,2 4-3 0,3 13-3 0,0 7 2 0,4 1 0 0,2-2 7 0,6-10-6 0,0-2 2 0,1-10-3 16,1 2-7-16,1-4 9 0,0-5-4 0,1-4 6 15,-1-7-3-15,-1-10 0 0,1-6-2 0,-3-6 0 16,0-4 6-16,-3-8-5 0,0-6 8 0,-2-7-7 0,-1-5 9 16,2-13 9-16,-2 0-5 0,-2-10 7 15,-1-1-1-15,2-1-4 0,-3-3 0 0,0 4-3 0,0 0 5 0,-3-4 4 16,-4 1-3-16,-1 2 2 0,-1 6-11 0,-3 12 0 15,0 2 5-15,-2 9-3 0,-1 7 7 0,1 1-4 16,-1 6-3-16,1 1 1 0,2 4-10 0,-2-1-4 16,1 1 3-16,0 0-3 0,-1-3-6 0,2 3-50 15,-1 1-2-15,1-5-17 0,0 3-22 0,-1 1-8 16,2 0 0-16,-1 7-4 0,1-7-19 0,-1 3-20 16,1 2-20-16,1 2 2 0,-2 4-55 0</inkml:trace>
  <inkml:trace contextRef="#ctx0" brushRef="#br0" timeOffset="38914.89">7989 5853 1981 0,'-2'0'105'0,"2"-2"-31"0,0 1-5 0,0 1-5 0,0-3 28 0,-1 2 3 0,1-2 1 16,-1-2-8-16,-1-1-14 0,-3 4 4 0,3-7 0 0,-2 0-4 0,-1-4 0 0,0-5-16 0,-2-4 11 0,0-7-15 0,2-1-31 0,-1-6-8 0,1 0 0 0,1-3-3 0,2-1-4 0,-1 0-6 0,3 0 4 0,3-1-4 0,1 2 7 0,4-4-9 0,2-4-2 0,5-3-2 0,0-5 4 0,3 4-1 0,2 9 3 0,3 4-2 0,4 6 1 0,3 7 3 0,3-1-7 0,2 12 4 0,-6-1-9 0,-3 8 10 15,2 3-3-15,-6 1 4 0,5 4-9 0,-1 1 5 16,-7 2 1-16,0 3 0 0,-3 1 3 0,2 2-3 16,-1 1 0-16,-4 1-1 15,0-1-1-15,-4 2 2 0,-2 2 1 0,0 0 2 0,-1-1 2 16,-2 1-5-16,-3 0 0 0,-2 2-3 0,-2 8 1 0,-4-3 2 0,-1 0 0 16,-3 4 2-16,-2-2-1 0,-5-1-6 0,-6 3 4 0,-4-3-5 15,-2 0 6-15,-1-5 0 16,4 1-3-16,-1-1 2 0,5-4 1 0,10 4 1 0,-7-3 0 15,19 3 0-15,-5 1-6 0,1 2 0 0,9 4 2 16,-1 4-1-16,8-1-1 0,7 1 4 0,0-1-4 0,0-4 4 16,3 0-2-16,-3-5-2 0,7-1 3 0,-1-6-2 15,0-2 2-15,2-3-9 0,-5-4-18 16,-1-2 2-16,-2-1-80 0,-2-1-78 0,-1-2-23 0,0-1-28 0,-1 1-160 16</inkml:trace>
  <inkml:trace contextRef="#ctx0" brushRef="#br0" timeOffset="39318.4">9074 5049 2229 0,'3'-7'48'0,"1"4"-8"0,1 2 4 0,-3-2-10 0,1 6 10 0,-3-2 11 0,0 1-3 0,0 3 3 0,-2 2 20 0,-2 8-19 0,-3 6 10 0,-2 4-21 0,-6 12-26 0,-3 10 0 0,-2 0 4 0,-4 7-2 0,5-10 6 0,3-5 2 0,4 1 4 0,6-3-2 0,2 2 1 0,4-3-21 0,5-2 5 0,3 2-10 0,2-4 5 0,5 0-9 0,2-5 0 0,6-9-2 0,-1-4 0 0,3-7 0 0,2-3-5 0,1-5 1 0,2-2-20 0,5-2-59 15,-4-4-6-15,-2 2-28 0,-5-1-93 0,-7-4-93 16,1-1 9-16,-6 2-35 0,7-3 330 0</inkml:trace>
  <inkml:trace contextRef="#ctx0" brushRef="#br0" timeOffset="39554.72">9628 5719 1946 0,'-1'4'59'0,"-1"-4"264"0,-4 0 33 0,3 0-172 0,-2 0-58 0,3-3-14 0,1-1 6 0,0 1-11 0,1-5-6 0,1 1-40 0,0-3 7 0,1 2-18 0,-2-3-5 0,1-1-13 0,2 6-2 0,-1-2-5 0,-1-2-17 0,-1 2-7 15,1 1-1-15,-1-3-1 0,2 9 1 16,-1-9-45-16,1 6-17 0,-1 1-20 0,1-5-132 0,2 4-108 16,0-3-30-16,0-1-74 0,0 5-628 0</inkml:trace>
  <inkml:trace contextRef="#ctx0" brushRef="#br0" timeOffset="40185.96">10508 5179 1241 0,'0'-3'471'0,"2"-1"-327"0,-1 1 4 0,0 0-30 0,2 2 3 0,-3-5 1 0,-1 5-2 0,-1-3-1 0,-3 1-22 0,1 2 4 0,-1 1-13 0,-1 1-21 0,-1 6-14 0,-3 3-5 0,-1 2-2 0,-1 6-11 0,0 7-9 0,-2 3 1 0,3 6-4 0,-2-1-5 0,4 6 1 0,2 1 1 16,-2-3-1-16,2 2-1 0,6 1-15 0,1-3-1 16,11-1-3-16,1-5 2 0,1-7-4 0,4-3 1 0,-1-6-4 15,3-1-1-15,-2-8 2 0,1-2 1 0,-3-4 0 16,3-3 6-16,0-2-50 0,-1 0-5 0,2-3-24 16,-1 0-68-16,-3 1-51 0,-1-1-19 0,0 6-12 15,-1 1-86-15</inkml:trace>
  <inkml:trace contextRef="#ctx0" brushRef="#br0" timeOffset="40504.83">10982 5396 2608 0,'-2'-2'159'0,"2"8"-70"0,-1-9-1 0,-1 3-19 0,2 0 2 0,0 0-30 0,-1 0 14 0,-4-3-25 0,3 3-12 0,0 3-8 0,-1 0 4 0,1 2-8 0,-1 3-7 0,2 5-6 0,-2 4 0 0,3 5-1 0,0 5-1 0,4 4 9 0,4-1-4 0,-1 2 4 0,6-7-14 0,-3-2-20 0,0-5 3 0,2-5-8 0,-2-5 7 0,4-8 24 0,2-2-4 0,-2-11 10 0,2-4 0 0,1-8-3 0,0-8 4 0,-2 0-3 0,0-2 7 0,-3 1-2 15,-3-3 6-15,-1 7-4 0,-6 1 10 0,-2 2 9 31,-1 2 2-31,-8 4 4 0,0 3 11 0,-4 5-10 16,-3 3-8-16,0 10 2 0,0 3-15 0,0 5-8 0,0 7 0 0,0 6-6 0,0 1-30 0,1 2-88 16,2 2-29-16,-2-2-38 15,6 0-217-15</inkml:trace>
  <inkml:trace contextRef="#ctx0" brushRef="#br0" timeOffset="41240.91">11648 5675 1574 0,'0'0'42'0,"0"-3"87"0,2-4-17 0,-2-11-71 0,3 6 18 0,0-5 8 0,-1-2-2 0,2 5-1 0,0 0 1 16,16 16-11-16,-12-19 5 0,0-1-12 0,1-3 6 0,1 0-2 0,0 2 12 0,-1-4-10 0,-1 2-12 0,3 3-4 0,-5 3-1 0,-3 1-2 0,1 4-15 0,-4 3-4 0,1 2 1 0,0 2-2 0,-1 3-5 0,0 0 0 0,0 0-5 0,2 3 4 0,-2 1 1 0,-1 4 1 0,1 2-2 0,-1 4 0 0,-1 4-6 0,-3 4 4 0,0 0-3 0,0 3 2 0,1-6-6 16,1-1 1-16,2-4-3 0,5-2 3 15,0-2-2-15,3-7-5 0,4 5 6 0,1-8-7 16,6-3 8-16,0-2 3 0,6-5-4 0,4-1 1 0,1-3-7 0,0-1 8 15,2 0-1-15,-2-3 2 0,-2 0-5 16,-1 0-7-16,-3 2 7 0,0 0-5 0,1 2 5 0,0 0 4 16,0-1-2-16,-2 4 3 0,-3-2-7 0,-2 3 0 15,-2 2 3-15,-2 5 0 0,1 1 4 0,0 2-2 16,-1 3 0-16,-4 4 0 0,2 3 8 16,-3-1 5-16,1 1 0 0,2 0 1 0,-3-2 1 0,0-3-2 15,-1 3 4-15,-3-3-2 0,3 3 5 0,-2-1-1 0,2-1-2 16,-2 2 1-16,-1-1-12 0,-4 1 1 15,-1-1-1-15,0 4 1 0,1 0-3 0,0-4-16 0,-3-1-17 0,1 2-5 16,3-4-95-16,5 0-107 16,-1 3-14-16,6-5-29 0,-2 3-48 0</inkml:trace>
  <inkml:trace contextRef="#ctx0" brushRef="#br0" timeOffset="41652.3">12941 5727 2821 0,'19'-40'66'0,"2"-3"-17"0,5-9 13 0,3 2-2 0,1-2-3 0,1-1-8 0,-1 2-24 0,2-3 10 0,-1-1-17 0,3-2-14 0,7 21-5 0,-4-15 1 0,3 4-3 0,3 8 5 0,-6 8-74 0,-8 10-13 0,-8 4-22 0,-17 8-113 0,4 9-64 0,-4 1 3 0,-4 9-26 0,1 5 308 0</inkml:trace>
  <inkml:trace contextRef="#ctx0" brushRef="#br0" timeOffset="42254.38">14056 5806 1977 0,'-6'3'139'0,"-2"0"-44"0,0 2 1 0,3-5 1 0,3 1-9 0,0-1 2 16,0 0-29-16,2-1 14 0,-3-2-27 0,1-1-25 0,2-3 4 0,-1-2-2 0,-1-4 0 0,4-5 1 0,2-8 6 0,2-3 0 0,0-6 1 0,-1-1-12 0,-2 1-9 0,-1 0 7 0,12-4-8 0,1 3 1 0,1-1 0 0,3 0-2 0,-2 3 2 15,1-2-2-15,1-1-5 0,3-3-1 0,-2 2 0 16,-2 0 0-16,1 4-7 0,-1 3 3 0,-1 8-4 15,3 2 4-15,1 6 0 0,0 4-2 0,0 4 0 16,-7 3 4-16,13 1 2 0,-29-1-9 16,27 20 8-16,-13-6-6 0,-4-4 3 0,-2-1 0 15,-1 5 6-15,-4 2-5 0,-2 6-2 0,-3 3-1 16,-5 0-4-16,-1 4-7 0,-5 1 3 0,-4 0-5 0,-1-1 1 16,-4-2-4-16,0 0 8 0,0-4-5 0,3-2 18 0,4-4-4 15,2-2 1-15,3-1-3 0,1 0 0 0,2-2-2 16,3 2-6-16,3 1 3 0,3 2-3 0,3 1 3 15,4 8 1-15,3 2 0 0,1 1 4 0,5 1-2 16,1-4 2-16,5 3-2 0,4-7 1 0,4 3-18 16,1-3-18-16,-1-2-6 0,4 1-110 0,-2-6-61 15,2-1-19-15,-5-8-11 0,-9-4-31 0</inkml:trace>
  <inkml:trace contextRef="#ctx0" brushRef="#br0" timeOffset="42604.46">15020 5252 2004 0,'-2'-4'165'15,"0"0"93"-15,-4-2-97 0,-3-1-17 0,3 0 9 0,0 1-110 0,-2 6-36 0,2-3 69 0,-1 0-52 0,-3-1 132 0,1 4-132 0,-3 1-8 0,-1 3-8 0,2 3 22 0,-2 6-24 0,0 3-5 0,4 8-1 0,-1 2 0 0,0 6-1 0,1-2-2 0,1 6-1 0,2-2-1 0,6 4-1 0,0-4 3 0,2 1-4 0,5-2-13 0,0-4-15 0,4 3-6 0,0-11-1 0,5-4-14 0,8-5 10 0,0-7 7 0,7-5 3 0,-1-14 29 0,-2-8 6 0,1-7 0 0,-4-7 1 16,-1 0-5-16,-2-1 5 0,-3 1 0 0,-3 2 4 16,-4 3 12-16,-9 3 5 0,-1 2 5 0,-4 3 0 15,-1 2 13-15,-11-2-18 0,1 0-3 16,-7 3-3-16,0 2-4 0,1 4-12 0,-6 1 0 0,0 4-9 15,-3 3-28-15,-25 5-183 0,49 0-291 16,-34 20 672-16,27-6-494 0,0 3 171 0</inkml:trace>
  <inkml:trace contextRef="#ctx0" brushRef="#br0" timeOffset="43092.98">15842 5046 1771 0,'-5'-4'116'0,"1"3"-26"0,0 1-8 0,-1-2-6 0,4 5-32 0,-1 2 11 0,1 5-1 0,1 8 5 0,-1 6-3 0,1 10-7 0,0 5-3 0,2 10-1 0,0 3-10 0,3-4-6 0,0-1-2 0,2-5-1 32,1-1 0-32,1-4-1 0,0-2 2 0,1-5-1 0,1-5 7 15,4-3-9-15,-2-5 2 0,8-9-3 0,-3 0 16 0,9-9-2 0,2-9 7 0,7-2-6 16,4-6-6-16,-2-6 8 16,-1-1-5-16,-4-5 6 0,-4-5-17 0,-3 2-11 0,-1 1-5 15,-5 1-1-15,-4 2-9 0,-5 3 7 0,-2 3 1 16,-7 4 3-16,-1 4-6 0,-3 2-26 0,-3 1-10 15,0 2-8-15,-2 2-54 0,0 8-47 0,1 0-17 0,-1 4-16 16,1 6-118-16,2 0 20 0,0 5 111 0</inkml:trace>
  <inkml:trace contextRef="#ctx0" brushRef="#br0" timeOffset="43446.75">16526 5252 2210 0,'-6'0'-64'0,"-1"0"205"0,2 0-48 0,1 0-6 0,2 0-18 0,2 0-54 0,0 3-3 0,3 1-4 0,5 0 1 0,-5-1-9 0,6 1 24 0,1-1-5 0,-2 2 11 0,7-2-7 0,0 1-4 0,6-3-3 16,1 1 1-16,-2-4 0 0,7 1-8 0,-4-6 5 0,3-1-8 0,-2-2-4 0,-1-1 4 16,1-3-5-16,-8 2 4 15,4 1-6-15,-6-4 5 0,-4 4-3 0,-2 4 5 0,-4 0-4 16,-3 6 4-16,-1 1-3 0,2 0 5 0,-1-2 22 0,-1 2-5 15,0 0 12-15,-3 7-12 0,0 1 3 0,0 10-17 0,-3 1-2 16,-2 8-3 0,-1 0-1-16,-3 1-4 0,-2 1 4 0,1-3-3 15,2-2 16-15,3-1-9 0,2-2 6 0,3 1-8 16,-6-1 7-16,4-3-2 0,0-2-6 0,-1 2 2 16,10-5-14-16,-4-4 7 0,2-2 0 0,2-2 3 15,-3 0-4-15,3-2-23 0,-1 1-11 16,3-3-9-16,-5-2-74 0,3-3-54 0,1 2-25 0,0-1-12 15,3 3-97-15</inkml:trace>
  <inkml:trace contextRef="#ctx0" brushRef="#br0" timeOffset="43753.89">17282 5135 3478 0,'-10'8'17'0,"1"3"-14"0,-3 7-3 0,-3 4 1 0,5 4-1 0,-4 2-1 0,3-16-3 0,2 21 2 0,4 1-2 0,1 0 5 0,1-1 1 0,3-4 0 0,-2 2 0 0,4 2 1 0,8 1-4 0,1 1-3 16,5 1-1-16,-2-5-6 0,-2-3-51 0,5-10-6 0,4-4-20 0,-1 0-50 0,3-11-42 0,-7-2 2 0,-2-4-23 0,-3-4-81 0</inkml:trace>
  <inkml:trace contextRef="#ctx0" brushRef="#br0" timeOffset="43898.37">17282 5394 2248 0,'-10'0'240'15,"4"2"-51"-15,1-1-82 0,4 0-31 0,2 1-61 0,4-1-2 16,2 3-2-16,4-4 1 0,-2 3 4 16,1-3-10-16,3 0 3 0,-1 0-7 0,2-1 3 0,1-1-1 15,1-3-4-15,-1 2-2 0,3-4-65 0,3 1-126 16,0-2-41-16,2 0-31 0,-2 1-161 0</inkml:trace>
  <inkml:trace contextRef="#ctx0" brushRef="#br0" timeOffset="44674.19">17933 5568 964 0,'-2'3'918'0,"-1"2"-988"0,0-3 131 0,3-1-52 0,-1 2 76 0,-1-3-61 0,2 0 148 0,-1 0-73 0,1 3-39 0,0-3 32 0,0 0-20 0,0 1-4 0,-1-1-4 0,2 0 2 0,0 2 1 0,-1-2-2 0,1-3 7 0,0 0-6 0,-1-1 3 0,0 2-16 0,0 0-5 0,0 2-4 0,3-6-14 0,-3-2-7 0,1 1 8 0,-1-3-8 0,1 2 2 0,0 0-6 0,1-2 1 0,-1 2-2 0,2-3-3 0,-1-4-4 0,-1 5-2 15,1 2 0-15,0 2 0 0,1 2-5 0,-2 0-2 0,-1 1 0 16,1 3 5-16,0 0-6 0,-1 0-1 0,0 1-6 16,-2 2-55-16,1 3-96 0,-2-2-18 0,1 6-32 15,-1-4-121-15</inkml:trace>
  <inkml:trace contextRef="#ctx0" brushRef="#br0" timeOffset="45035.28">18583 5089 1736 0,'0'0'135'0,"2"-3"-64"0,-1 2 16 0,1-3-29 0,0 4 15 0,-1 2-6 0,-1-2 3 16,1 0 2-16,2 2-13 0,-1 2 6 0,0 3-13 0,2 8 17 0,0 3-18 0,-1 7 13 0,3 8-17 0,-6 0-21 0,-2 7-15 0,-2-1 1 0,-1-3-5 0,1 1-1 0,-1-2-2 0,-2-1 0 0,0-2-2 0,2 0 0 0,0-5 0 0,1-3-2 0,2-2 1 0,-3-7 0 0,3-3-49 0,1 1-12 0,1-6-22 0,1 1-96 0,1-5-82 0,0-3 12 0,1 1-35 16,-2-3 284-16</inkml:trace>
  <inkml:trace contextRef="#ctx0" brushRef="#br0" timeOffset="45243.59">18543 5437 2443 0,'0'4'22'0,"5"-1"-14"0,-7 1 27 0,10-1-13 0,2 1 16 0,2 0 16 0,2-4-23 0,3 0 9 0,2-1-17 0,1-3-3 0,6-1-5 0,3 0 2 0,-3 1-6 0,3-3-15 0,-1 0-30 0,1 0-21 0,0 3-5 0,-5-3-122 15,-6 4-77-15,-5 2 1 0,-3-2-27 0,-2 3 286 0</inkml:trace>
  <inkml:trace contextRef="#ctx0" brushRef="#br0" timeOffset="45385.43">18859 5635 2132 0,'0'-2'147'0,"-4"-8"-47"0,4 1-5 0,1-8-11 0,0-6-18 0,5-2 4 16,4-7-9-16,-3-5 6 0,10 2-25 0,-1 2-16 15,0-3 2-15,3-1-8 0,-4-3-8 0,1 1-5 16,-4 0-1-16,-3 6-2 0,0 4-4 16,-2 6-35-16,-2 6-4 0,0 5-17 0,-3 6-56 0,-1 1-89 0,-2 5-26 15,-2 5-22-15,-3 0-102 0</inkml:trace>
  <inkml:trace contextRef="#ctx0" brushRef="#br0" timeOffset="45874.81">19480 5191 2191 0,'6'7'97'0,"1"0"-27"0,-22-4-1 0,20 1 8 0,3-1-17 0,-1-2-3 0,5 3-16 15,0-3 7-15,1 1-15 0,1-4-7 0,0-1-9 0,1 1 4 0,0-5-8 0,2 3-13 0,-1-3 11 0,-4-4-2 0,0 0 5 0,-4 4-6 0,-3-1-5 0,0 3 3 0,2 3-3 0,-6-1 9 0,-1 0 13 0,0 3 0 0,-3 2 7 0,-1-2 19 0,0 1-31 0,-1 1 10 0,-5 1-17 0,2 7 8 0,-5 8-11 0,-1 3-2 0,1 8-3 0,0 0-6 0,0 4 4 0,1-1 1 0,1-2 2 0,2-2-6 0,4-2 5 0,1 3 0 0,0-5 3 16,2 3 1-16,2-2-9 0,0-4 1 0,1 1-2 15,1-4 2-15,4-3-1 0,-2-4 0 0,1 0-5 16,1-8-21-16,-1-3-75 0,2 0-10 16,-1-1-26-16,0-2-64 0,3-1-73 0,-1-4 28 0,2-2-39 0,-2-3 285 0</inkml:trace>
  <inkml:trace contextRef="#ctx0" brushRef="#br0" timeOffset="46364.18">19824 5499 1952 0,'-5'0'102'0,"2"0"16"0,-1 0-25 0,4 0 30 0,0-1-52 0,1 1-13 0,4 0 0 0,-5-3 1 0,4 3-7 16,-1-5-27-16,0-2 12 0,1 1-5 0,0-6 5 0,3 2-7 0,4-1-1 0,0-3 4 0,6-4-4 0,-3 2 1 0,0-4-4 0,0-2 2 0,0 0-3 0,-2-3 0 0,3 3-3 0,-3-3 1 0,-1 3-3 0,1 4 6 0,-1-19-3 0,-6 20 1 0,-2 9-2 0,0 1 3 0,-2 6-5 0,1 2 1 0,1 2-3 0,-2 4 6 0,1 8 5 0,-2 3-4 0,0 9 2 15,-1 4-20-15,-4 5 0 0,1 0-2 0,-1-7 1 16,0 0-6-16,-1-3 6 0,2-4 1 0,-1-4 2 16,4-3 0-16,1-5-5 0,1 0-1 0,0-2 0 15,3-1-1-15,1-2-6 0,1-5 3 0,5 0-5 0,-1 0 7 16,1-8 3-16,3 4 0 0,3-4-1 15,-2-5-7-15,6 1 4 0,0-3-1 0,-2-2 2 0,6 1-1 0,3-4 4 16,0-2-4-16,3-3 2 0,-1-1-8 0,-1-3 5 16,-1 1 0-16,1-2 2 0,-8-2 2 0,0 6-6 15,-6 2 2-15,-8 2-4 0,7 8 6 0,-11 6-2 16,6 3 2-16,-5 3-1 0,1 6 14 0,2 1-4 16,-4 4 7-16,4 9-6 0,-5 5 2 0,-3 8 1 15,1 6-1-15,-5 2 2 0,2 1 0 0,2-8-5 16,-5 1-3-16,-3-7 1 0,1-2 0 0,1-1-8 15,1 1 3-15,3-2-5 0,-1 0-15 0,2-3-69 0,2-1-27 16,0-1-23-16,3-2-155 0,3-11-119 0,-4 3 29 0,2-8-53 16,7-6 435-16</inkml:trace>
  <inkml:trace contextRef="#ctx0" brushRef="#br0" timeOffset="46600.63">20906 5218 2906 0,'0'2'93'0,"-5"4"-33"0,5 1 14 0,-1-2-27 0,-1 6 17 0,-4 0-16 0,1 6 8 0,-8 1-17 0,0 1-7 0,0 6-7 0,-2-4 4 0,2 1-7 16,-3 4-10-16,2-1-9 0,-2 1 3 0,4 0-4 0,11-2-2 0,1 2-3 0,5-5 2 0,4 1-3 0,8-3-1 0,4 2 5 0,3 1-3 0,3-7 3 0,-4-1-3 0,1-4-8 0,2-6-5 0,-6 0-1 0,3 0-23 0,-3-5-92 0,-3-1-5 0,2 1-41 0,-4-3-107 0,-5 3-107 0,-1-6 202 0</inkml:trace>
  <inkml:trace contextRef="#ctx0" brushRef="#br0" timeOffset="47555.41">21451 5108 2188 0,'-5'-1'155'0,"0"0"-23"0,3-1 11 0,0 2-27 0,2 3-18 0,3 1-25 0,1-1 11 15,-3-2-24-15,1-1-12 0,1 0-28 0,-2-1 13 0,-1 1-21 0,0 0-8 0,0 0-1 0,5-6 1 0,11 5-1 0,-4-5 1 0,9 1 1 0,1-1-1 0,0-6 0 0,3 4-2 0,5-4-1 0,2 3-1 0,1-1 1 0,2 2 4 0,4 0-4 0,5 2 2 0,2 5-3 0,-3 2 0 0,-5 6 1 0,-6 0-2 0,-14 4 1 0,-3-4 1 16,-6 2 11-16,-4 1 12 0,1 1 0 0,-2 3 35 16,-6-4 13-16,-2-1-2 0,-8 4 5 0,1 1-9 0,-4 1-13 15,-4 2 0-15,-2-4-5 0,-4 1-7 0,-2-4-16 16,2 3-3-16,4-3-4 0,3 0-11 15,6 1-2-15,0-4-4 0,8 1 2 0,-1 0-4 0,4-2-6 16,1 1 6-16,0 1-8 0,1 0 1 0,4 2 7 0,2 0-6 16,-1 1 6-16,3 0 1 0,1 1-2 0,-1-1 2 15,2 0-4-15,-5 3-11 0,1-3-15 0,0 3-9 16,-5 0 0-16,5-2-17 0,-2 2-23 0,-2-6-1 16,0 1-12-16,1-2-41 0,-4-2-31 0,6-1-14 15,-1 2-8-15,-8-6-81 0,2 0-45 0,1 0 150 0</inkml:trace>
  <inkml:trace contextRef="#ctx0" brushRef="#br0" timeOffset="47787.13">21946 5839 3033 0,'-6'-3'251'0,"4"2"-137"0,-1-1 10 0,2 1-46 0,0-1-21 0,1 0-22 0,0 2 10 0,-4-3-18 0,5 3-20 0,19-29-2 0,-17 25 1 0,2 0-3 0,-3-3-3 0,-2 4-6 0,4-1-15 0,-2 1 0 0,3-2-81 0,3 2-125 0,-1-4-9 0,4-1-48 0,-4 4-131 0</inkml:trace>
  <inkml:trace contextRef="#ctx0" brushRef="#br0" timeOffset="48369.74">22856 5183 1791 0,'7'-6'99'0,"0"3"22"0,-4 0-8 0,-1 0 5 0,-3 0 14 0,1 3-20 0,5-3 10 0,-5 2-25 16,0 1-24-16,17 4-28 0,-17-3 13 0,1 2-22 0,2 8 8 0,-2 7-20 0,-3 5 11 0,-4 11-14 0,-5 4-9 0,2 2-9 0,0 6 3 0,2 1-6 0,2 4 1 0,1-3 2 16,2 0-4-1,2-7 1-15,4-8 0 0,2-5 0 0,4-3 4 0,12-5-1 16,-3-3 4-16,2-10 11 0,8-3-1 0,-7-5 4 0,5-9 5 16,7-8 16-16,-2-11-1 0,5-4 5 15,-1-6-2-15,-2-5-10 0,-1-6 2 0,4 2-6 0,1 2-8 0,2 2-13 16,0 9 0-16,-2 5-5 0,3 5-4 0,-10 9 7 15,-5 3-11-15,-9 9 4 0,-9 4-58 0,-8 0-57 16,-1 7-7-16,-3 7-22 0,-2 2-81 0,-1 8-143 0,-6 2 35 16,-1 3-63-16,-7-8 397 0</inkml:trace>
  <inkml:trace contextRef="#ctx0" brushRef="#br0" timeOffset="48685.51">23657 5425 1995 0,'-9'-7'61'0,"-6"-3"197"15,3 2 24-15,2 2-125 0,1 1-30 0,3-2-8 0,1 4 0 0,1 0-9 0,3 3-34 0,-4-1-33 0,0 2-1 0,-2 3-11 0,3 6-22 0,-3 5-9 0,-5 6 2 0,4 8-3 0,-3 1 1 0,-1 2-3 16,5 1 0-16,3-7 0 0,3 0 7 16,2-6-4-16,4-5 1 0,0-1-2 0,5-4-11 0,-2-7 7 15,4-5-2-15,2-3 5 0,2-5 0 0,6-1-2 16,2 0 4-16,-2-10-3 0,0-2 5 0,-2-3 0 15,1-1-4-15,-1 7 2 0,-3 3-1 0,-2 6-1 0,-5 7-1 0,-1 5-1 16,-1 5-2-16,0 6 8 0,-2 3 2 16,0 6 2-16,-3-2 3 0,-1 9-4 0,-4-6 0 15,0 10-3-15,-2 31 0 0,4-57-3 16,-1 40 0-16,1-30-40 0,4-6-99 0,2-3-6 0,3-7-34 16,0-2-54-16,0-6-75 0,2-3 19 0,1-7-39 0,-2-4 330 15</inkml:trace>
  <inkml:trace contextRef="#ctx0" brushRef="#br0" timeOffset="48957.7">24080 5755 1610 0,'-1'0'1292'0,"0"5"-1765"0,0-3 1018 0,1-8-414 0,2 3-18 16,-1-9-89-16,6-5 58 0,-7-2-40 0,7-9 132 0,-1 2-104 0,-2-3-24 0,10-1-8 0,-5 1-3 0,2 4-28 0,0 1 5 0,-3 5-11 0,2 1 2 0,0 0 2 0,0 7-5 0,1 0 4 0,-3 4-5 0,3 3-4 0,0 1 5 0,1 3-4 0,-1 2-1 0,0 3-37 0,2-2-12 0,-4 1-13 15,1 3-92-15,-3 0-115 0,0 1-16 0,1-2-39 16,-1 1-126-16</inkml:trace>
  <inkml:trace contextRef="#ctx0" brushRef="#br0" timeOffset="49203.31">24646 5031 2388 0,'6'11'262'0,"19"0"-88"0,-23 1-18 0,-2 4-11 0,-1 2-11 0,0 4-38 0,-1 5 18 0,-1 1-37 0,-3 1-25 0,2 7-35 0,-6-2 15 0,2 5-24 0,-5 1-2 0,-1 6-1 0,4 2 1 0,-6 3-2 0,4 0-5 0,-4-5-1 0,2 1 0 0,6-7-4 0,-4 0-35 0,7-11-66 0,0-1-10 0,4-6-19 0,1-6-56 0,1-2-47 0,4-3-19 0,-1-7-10 0,4 2-71 0</inkml:trace>
  <inkml:trace contextRef="#ctx0" brushRef="#br0" timeOffset="49859.3">25135 5428 1061 0,'1'-2'1039'0,"-2"2"-1118"0,-2 0 148 0,6 0-59 0,-4 0 107 0,1 0-84 0,-2 0 207 0,17 11-163 0,-12-11-43 0,2 3 18 0,-2 0-23 16,0-3 14-16,9 1-8 0,0 3 10 0,4-4-6 0,4 0 1 0,-4 0-5 0,3-3 0 15,2 2-18-15,-3-2-12 16,4-4 2-16,1-1-5 0,3 0 2 0,2 2-5 15,-2-2-1-15,0 1-11 0,-2 4-70 0,1-1-76 0,-3 4-21 0,-6 0-16 16,-3 4-64-16,-5 2 15 0,-4 4 110 0</inkml:trace>
  <inkml:trace contextRef="#ctx0" brushRef="#br0" timeOffset="50078.6">25267 5741 2799 0,'9'4'63'0,"4"-1"-15"0,0 1 6 0,0-3-15 15,3 1-28-15,3-2 2 0,0-3 0 0,4 3-1 0,-1-4-12 0,0 4-25 0,0 0 10 0,1 2-19 0,-1-2-141 0,2-2-162 0,-5 1-16 0,0-1-30 0,-7 4 384 0</inkml:trace>
  <inkml:trace contextRef="#ctx0" brushRef="#br0" timeOffset="51527.39">26075 5918 879 0,'-2'0'767'0,"-1"0"-802"0,2 1 69 0,1-1-34 0,2 2 48 0,-1-1-34 0,0-1 84 16,1 3-79-16,-1-2-16 0,-1-1 2 0,-1 3-2 0,2 1-1 0,-1-1 6 0,-3-2-4 0,3 2 4 0,2-3-1 0,-1 0 6 0,0 0 1 16,0 0 29-16,-1 0 18 0,0 3 2 0,0-3 7 0,1 1 26 0,-1-1 3 15,1 0 1-15,-1 0-1 0,-2-1-13 0,0-3-14 0,2 2 0 16,0-5-7-16,0 3-17 0,1-7-10 0,-1-1-3 0,0-6 0 16,1 0-5-16,0-6-1 0,6-2 1 15,1-7-1-15,3 1-3 0,1-4 0 0,-3-5-6 0,6 1 3 16,-5-6-16-16,2-6 5 0,4 3-6 0,-1 1 5 15,3 5-15-15,2 10 10 0,-3 4 1 0,-2 7 4 16,2 2-5-16,-7 4-8 0,0 2-1 16,3 6-2-16,-4 2 3 0,1 2-2 15,-1 3 4-15,1 1-6 0,1 1-26 0,-1 2-52 16,4 0-9-16,-3 1-16 0,-1 4-59 0,0 0-90 0,-4 5 1 0,-1-1-35 0,-3-2 293 16</inkml:trace>
  <inkml:trace contextRef="#ctx0" brushRef="#br0" timeOffset="51751">25941 5668 2506 0,'1'0'17'0,"4"0"-9"0,-3 2 40 15,11 1-16-15,4-1 21 0,6 3 11 0,7-5-18 0,2-3 8 0,4 1-16 0,-2 0-21 0,0-2-11 0,1 0 5 0,-2-4-8 0,2 2 5 0,-2-2-77 0,-4 5-17 0,0-1-21 0,-5 4-143 0,-3 5-34 0,-2 1 133 0</inkml:trace>
  <inkml:trace contextRef="#ctx0" brushRef="#br0" timeOffset="52032.25">26601 5719 1842 0,'-18'4'262'0,"1"-3"-4"0,2 4-76 0,-2-4-75 15,3 2 4-15,2-1-7 0,0 1-4 0,2 3-59 16,-2 2-8-16,0 5-4 0,1 3-1 0,0 1-12 0,0 3-10 15,2 4 3-15,4 1-6 0,0 2-3 0,4 1 0 16,1 2-3-16,5-6 3 16,3-2-6-16,4-7-2 0,5-3-1 15,3-6-1-15,1-6-4 0,6-7 7 0,5-7 1 0,3-5 1 0,3-6-5 0,-9-1 8 16,-1-3 1-16,-1-2 1 0,-8 1-2 0,-1 0 7 16,-6 2-5-16,-5 2 9 0,-5-2 8 0,-2 6 40 15,-6-1 4-15,-7 2 12 0,-4 0 16 0,1 6-23 0,3 2-3 16,-3 5-8-16,2 0-21 0,-11 5-3 15,-1 3-4-15,-1 0-1 0,0 6-24 0,6 2-2 16,2 6-3-16,2 0 0 0,5 2 2 0,3 1-10 0,3-1-14 0,3-2-4 16,3 3-98-16,2-5-71 0,4 3-15 15,5 0-18-15,2-1-72 0,10 0-21 0,-2-7 150 0</inkml:trace>
  <inkml:trace contextRef="#ctx0" brushRef="#br0" timeOffset="52316.14">26925 5744 2648 0,'-10'6'56'0,"2"3"4"0,-7 5-11 0,3-6 12 0,2 3-24 0,-2-1-17 0,5 5-7 0,0 4 3 0,0 2-6 0,3 1 0 0,-1 4-5 0,1-2 2 0,1 2-3 0,3 0-4 0,4-3-2 0,1-3-1 0,7-2-2 0,0-7-4 0,3-5 5 0,1-6 3 0,2-4 0 0,3-3 0 0,1-11 2 0,2-3-3 0,1-4 2 0,1-5-1 0,1-2 1 0,-4-1 2 0,-3 1 1 0,-4 3 5 0,-7 3-3 0,-5 5 9 0,-4 2 1 0,0 4 56 0,-6 2 18 0,1 6-6 0,-2 0 5 16,-4 3-31-16,-4 1-19 0,1-1-2 0,-3 8-9 0,2 2-27 16,0 1 1-16,-1 1-2 0,0 2 2 0,3 1-1 15,4 0-34-15,3 0-22 0,0-6-10 0,4 4-129 16,2-4-62-16,1-2-19 0,5 1-17 0,1 0-84 0</inkml:trace>
  <inkml:trace contextRef="#ctx0" brushRef="#br0" timeOffset="53082.93">28091 5166 786 0,'2'-15'522'0,"-1"14"-170"0,-1-5-284 0,3 5-48 0,-2-3 120 0,1-2-119 0,1 6 58 0,-3-1-37 0,2 4 136 0,-2-3-78 0,1-3-33 0,0 3 7 0,-1-2-5 0,0 1-10 0,1-5 7 0,-1 4-10 0,0 2-10 0,42 1-8 0,-31-1-4 0,-1 1 1 0,1-2-5 0,-13 2-8 0,0-2-5 0,2 1-1 0,0 0-16 0,0 0-1 0,2 0 1 0,-2 0-1 16,0 0 1-16,0 0 0 0,0 0-3 0,1 0 2 16,1 1 1-16,-2 1 0 0,0-2 1 0,0 0-1 15,0 0-5-15,3 0-4 0,-3 0-10 0,-1 4-4 16,1-4-71-16,0 0-106 15,-4 0-32-15,0 1-23 0,-6 2-82 0</inkml:trace>
  <inkml:trace contextRef="#ctx0" brushRef="#br0" timeOffset="53743.27">27934 5818 1761 0,'-2'0'61'0,"-3"-1"20"0,4 1-21 0,-1 0 19 0,-4 0-22 0,1 1-20 0,-3 1 9 0,-2 2-17 0,3-1 11 0,6-24 29 0,-15 24-12 0,1 0 12 0,-3 2 18 0,4-2 0 0,2 2 17 0,-4-2-13 0,6-3-10 0,0 0-4 0,-2-3-3 0,4-2-1 0,-9 0-16 0,3-1-7 0,1-3 1 0,-4-2-5 0,6 0-15 0,1-4-18 0,1-1-2 0,0-4-4 0,1 1-6 0,1-6-1 0,1 4 0 0,5-1 0 0,1 0-3 0,6 1 5 16,3 2-5-16,2-6 5 0,7 0-3 0,2 2-1 15,-1-9 2-15,2 3-2 0,-1-7 2 0,3-3-3 16,4-3-3-16,3 0 1 0,-1-2 1 0,-3 1 4 15,4 6-4 1,1 5 3-16,3 2-5 0,-1 6 5 16,-5 7 0-16,-9 5 0 0,-3 4-3 0,-10 1 3 0,-1 2 3 15,-3 3 0-15,-1 2 4 0,-1 0 13 0,0 0-2 16,0 2 7-16,-2-2 8 0,-4 5-21 0,-3 2 3 0,-8 4-9 16,-1 0 2-16,-7 7-7 0,-2 5 3 0,-4 5-4 15,0 8 3-15,-5 4-4 0,-7 6 2 0,-5 2-2 16,-4 3 3-16,-3 0 3 0,1 0-6 0,2-5 4 15,2-3-3-15,8-2-5 0,5-1 4 0,4 0-2 16,6-1 5-16,7-3 2 0,1-2 0 0,5-3 0 0,2-5-2 16,3-3-3-16,4-3 1 0,2-8-3 0,2-2 4 0,0-3-6 15,1-2 1-15,3 0-3 0,2 0 3 0,4-4 2 16,-1 2 0-16,1-3 0 0,2-1 1 0,0-2 2 16,6-2 0-16,0-5 2 0,3-1 5 0,3-6-9 15,1-4 3-15,4-2-5 0,1-5 7 0,36-31-3 16,-65 59 5-16,76-64-10 0,-35 30 3 15,1 1 3-15,-1 4-4 0,-4 1 4 0,-5 7 2 16,-6 5-14-16,-8 5 0 0,-3 4-107 0,-3 4-106 16,-1 3-13-16,0 0-34 0,1 0-83 0</inkml:trace>
  <inkml:trace contextRef="#ctx0" brushRef="#br0" timeOffset="55149.39">28521 5405 1940 0,'0'-7'95'0,"2"5"1"0,-1-2-19 0,-1 1 14 0,1 1 9 0,-1-1-20 0,0 1 9 0,0 0-21 0,0 2-6 0,-1 0-15 0,0 0 7 0,-1 0-15 0,-2 2-27 0,2 5-6 0,-2 2 6 0,0 11-5 0,-1 2-2 16,0 10-2-16,-2 5-3 0,-1 4 1 0,-1 2-5 0,2 0 5 0,2-4-4 0,-1-1 5 0,4-4-4 0,1-3-1 0,1-7 4 0,1 1-1 0,3-7 5 0,2-3-15 0,2-3 9 0,1-5-11 0,0-3 13 16,1-2 0-16,0-4-2 0,1-3 2 0,2-6 23 0,2-3 17 15,5-3 5-15,2-2 1 0,0-2 4 0,8-10-12 0,-3-4 1 16,6 0-5-16,-2-5-2 0,-3 2-13 0,5 0 4 15,-7-3-7-15,5 4-7 0,-1 3-10 16,-4 3-3-16,-6 8 0 0,-3 7 1 0,-7 8 0 0,-2 1-1 16,-3 5-3-16,-1 1-39 0,-2 1-60 0,-1 1-7 0,0 5-19 15,-1 0-47-15,0 3-78 0,1 5 11 0,-1 1-31 16,1-1 29-16</inkml:trace>
  <inkml:trace contextRef="#ctx0" brushRef="#br0" timeOffset="55481.04">29263 5586 1632 0,'-5'-4'99'0,"2"-4"57"0,-3 1-90 0,4 0 6 0,-1 0 8 0,-3 4-13 15,1-1-57-15,-4 0 63 0,-5 0-51 0,-2 1 127 0,-2 3-126 0,-4 3 10 0,3 8-16 0,-2 0 51 0,0 7-45 0,0 4-11 0,-1 3-3 0,2 5 1 0,3 2-5 0,3 0 0 0,1 1-2 0,3-4-4 0,2-3 1 0,6-5-3 0,2-3 1 0,5-2-4 0,1-4 1 0,3-4 0 0,4-3 2 0,-1-3 4 0,4-6 2 0,3-6 0 0,3-3 1 0,2-3-2 0,1-6 16 0,0-3 5 0,4-4 3 0,0 0 13 0,0 3-8 0,-2 1 2 0,-8 0-2 16,-1 10 4-16,-8 1 5 0,-4 6 8 0,-5 6-2 16,-2 1 21-16,-3 4-47 0,1 4 1 0,2 9-15 15,-5 2 1-15,3 6-6 0,-3 3 0 0,-1 3-3 16,0 0-1-16,-1-3 3 0,-2-1-9 15,6-2-3-15,4 1-87 0,6-6-96 0,5-1-21 0,-4-4-24 16,3-3-62-16</inkml:trace>
  <inkml:trace contextRef="#ctx0" brushRef="#br0" timeOffset="55670.9">29468 5926 2090 0,'-3'3'114'0,"-3"1"47"0,2-1-7 0,1-2 21 0,0 1-16 0,3-4-49 0,-2-2-6 0,0-3-17 0,4-4-37 0,5-4 1 0,2-5-1 0,1 0-1 0,-4-4-12 0,4 0-6 16,-1 0-12-1,3-1 5-15,0-1-19 0,0 5-4 0,0 3 2 0,-2 3-3 0,0 4 3 0,1 7-6 16,0-5 1-16,-1 5-7 0,0 3-24 0,-2 6-67 16,1 5-8-16,-2 3-25 0,-1-4-70 0,-2 0-87 0,0-3-4 15,0 3-34-15,-1 0 329 0</inkml:trace>
  <inkml:trace contextRef="#ctx0" brushRef="#br0" timeOffset="56081.58">29916 5408 688 0,'7'-7'867'0,"-3"0"-30"0,7 0-781 0,-5 2-5 0,1-1 9 0,5-1-48 0,-2 2 34 0,2 2-22 0,0 0 73 0,-3 3-57 0,3 3-18 0,2 0 0 0,-4 2-4 0,1 4-4 0,-2 2 0 0,-3 4-1 0,-1 0 5 0,-1 7-6 0,-2 0 8 0,-2 6-7 0,-3-2 4 0,-4 2 0 0,-2 1-1 0,-3 4 0 0,-2 0-3 0,-2 2-11 0,-4 1-2 0,0-2-1 0,-1-2 5 16,-6-3-3-16,5 0 5 0,-2-2-5 0,0-2 8 16,6-1-9-16,1-2 1 0,4-7-3 0,0 2 8 0,9-2-14 15,-3-4 2-15,8 0-6 0,5 0 9 0,6 3-4 16,5-2 6-16,1-2-6 0,3 0 7 0,4-2-1 16,0 0-2-16,2 2 1 0,0-3 2 0,-6-2 1 15,-1 0 4-15,-2-4-5 0,-2 3-21 0,-5 0-74 16,-1 0-8-16,-3-1-27 0,-2-3-79 0,-3-3-69 15,-2 1 139-15</inkml:trace>
  <inkml:trace contextRef="#ctx0" brushRef="#br0" timeOffset="56413.31">30320 5800 2078 0,'6'-1'157'15,"17"5"3"-15,-17-5-11 0,4-1-3 0,2 2-56 0,0 0-13 0,0 0 6 0,-5-1-16 0,2 0 0 0,6-1-8 0,-3 0 3 0,6 2-11 0,0-2-20 0,-4-2-26 0,1 0 15 0,-1 0-16 0,-3-2 5 0,1 2-6 0,-1-3-4 0,3 4 0 0,-1-2-9 0,0 5-60 0,-3-3-3 0,-3 3-25 0,-1 3-51 0,-4 2-15 0,2 3-3 0,-3 4-7 0,0 4-48 0,-2 0 2 0,-2 4 93 0</inkml:trace>
  <inkml:trace contextRef="#ctx0" brushRef="#br0" timeOffset="56601.44">30378 6049 2347 0,'-31'0'304'0,"2"0"-172"0,1 3-1 0,6-2-47 0,4-2 77 0,8 1-41 15,5 0-8-15,5 0-21 0,-2 1-78 0,5 2-10 16,3-3 2-16,4 3-2 0,6 2 17 0,9 1 14 16,5 1-3-16,1-2 5 0,4 3-17 0,-6 1-8 15,1-5 0-15,1 3-3 0,-1-7-1 0,-2-2-6 16,0 1-2-16,0 1-4 0,-6 0-30 0,-4 1-65 15,-2 2-14-15,-1-3-20 0,0 4-74 0,-2-1-43 16,1-2-16-16,-3 11-11 0,0-4-55 0</inkml:trace>
  <inkml:trace contextRef="#ctx0" brushRef="#br0" timeOffset="57173.21">31452 5375 2153 0,'-4'0'133'0,"-3"1"-110"0,0 1 7 0,3 2 47 0,-2 3-32 0,3 1 14 0,-3 3-26 0,-2 0-18 0,3 6 5 0,-4 1-1 0,3 1 1 0,-4 7 9 0,28 0 5 0,-22 7 3 0,-4 5-3 0,0-1-14 0,-8 3 7 0,3 6 0 0,-3 3 1 0,4 4-11 16,3 6-9-16,-5-2-3 0,4 1 1 0,0 3 3 0,1-9-12 0,0 1 5 0,3-10-7 0,1-3 6 0,5-10-1 0,1-5-2 0,3-7 1 0,2-4-4 0,4-4 12 0,0-5 0 0,6-4 5 0,1-1 0 0,4-9 4 0,4-6 6 31,4-6-3-31,1-5 7 0,-2-6 6 0,-1-3-4 0,-11-2 8 16,-1 0 8-16,-6 4 10 0,-3 1-2 0,-3 4 5 15,-3 6 8-15,-5 4 2 0,-1 6-7 0,2 2 2 0,-6 0-28 16,-2 5-14-16,-3 2-1 0,-3 3-7 0,3 1-16 16,-8 6 7-16,-1 4-2 0,-2 2 5 0,-2 2-9 0,5 0-8 0,1 0-3 0,6 2-2 15,3-6-35-15,5 3-41 0,3-6-16 0,2 0-10 32,3-2-72-32,3-2-42 0,3 0-7 0,6 0-12 0,5-2-35 0</inkml:trace>
  <inkml:trace contextRef="#ctx0" brushRef="#br0" timeOffset="57505.29">31878 6079 2329 0,'-10'-8'202'0,"-3"-6"-115"0,0 2 11 0,3-3-30 0,0 4 83 0,6 2-28 0,0 1-9 0,2 4-11 0,-2 0-62 0,0 2-6 0,2 2 2 0,-6-1-1 0,4 4 9 0,-1-2-17 15,-3 5 1-15,0 3-7 0,-2 1-6 0,-4 8-7 16,2 7-5-16,-1-3 1 0,-1 8-4 0,4-2-3 16,2-3 2-16,5-2-3 0,1-3 1 0,4-9-1 15,2-1-5-15,4-1 4 0,3-5 1 0,4-8-3 0,2 1 6 16,6-5-5-16,3-3 5 0,6-7 4 0,4-3-1 16,3-5 3-16,-2-2-3 0,-8 6 4 0,-1 6-4 15,-9 5 4-15,-2 5-6 0,-2 6 12 0,-3 4 0 16,-4 6 4-16,0 7-1 0,-1 6 5 0,-2 2-1 0,1 1 1 15,-2 3-7-15,-1 0-9 0,-1-7-1 0,1-1-3 16,5-3-2-16,0-1-34 0,0-1-9 0,2 1-15 16,0-2-95-16,1 0-119 0,-1 0 6 0,-1-1-43 0,-1 0-15 15,1-3 75-15,-1 0 90 0</inkml:trace>
  <inkml:trace contextRef="#ctx0" brushRef="#br0" timeOffset="57765.88">32672 6404 1983 0,'-7'0'207'0,"-2"0"-141"0,0 0-3 0,0-1-32 0,-1-2 67 0,0 3-30 0,3-3 0 0,-2 2-18 0,6 1-33 0,3 0 24 0,-8 1 7 0,6-1 9 0,-3 0 50 0,3-1 6 0,4 1 4 16,-4-2-2-16,-2 0-9 0,0-4-22 0,1 0-5 15,5-3-6-15,5-3-25 0,-4-5-11 16,-2-4-1-16,5-1-4 0,-2-8-6 0,5-1-3 0,6 2 0 0,2-8-2 15,5-4-17-15,3 0 0 16,1 0-5-16,-2 11 3 0,0 5-2 0,-4 7-3 0,2 7 4 0,0 1-5 16,2 7-1-16,-2 6-25 15,-1 0-11-15,-3 8-8 0,2-2-64 0,8 1-148 0,-5 3-7 0,9-2-62 16,-9 1-168-16</inkml:trace>
  <inkml:trace contextRef="#ctx0" brushRef="#br0" timeOffset="75476.61">23593 3571 1846 0,'-5'-7'83'0,"2"4"10"0,-1 2-14 0,1 1 10 0,-2-2-9 0,-2-3-11 0,4 5 5 0,-1-3-14 0,4 3-4 0,15 16-3 0,-15-16 3 16,1 2-8-16,-1-2-1 0,0 0-20 0,-3 3 8 0,3-2-13 0,0 3-13 0,5-2 0 0,-4-2-4 0,2 1 1 0,-3 2-11 0,-5 2 11 0,5 2 1 0,5 4 6 0,1 0 15 0,0 6-2 0,3 5 1 0,-1 3-3 0,-5 1-1 0,4 5 3 0,0-1 0 0,-2-1-1 0,4-2-1 0,4 3 0 0,-1 4 0 16,0 2-1-16,1 6-7 0,-1 3 1 0,0 5-1 0,2 8 0 0,-2-3-1 0,-1 3 2 0,1-8-3 0,-2-10 2 0,-1-7-4 0,-1-4-4 0,1-1 4 0,-2-2-4 0,1 0-3 0,-1 0 4 0,0-2-3 0,-2-2 3 0,1-3 0 0,-2-8 3 0,0 6 2 0,-1 1 0 0,2 1-6 0,-3 2 3 0,1-4-2 15,0-1 3-15,0-2 2 0,-1 0 4 0,3-2-5 16,-2 2 3-1,-1-2-15-15,1-2 9 0,-2-3-3 0,-1-4 5 0,1 2-5 0,-1-5 6 0,0 2 7 0,0 1 1 16,0-3 26-16,-1-2-17 0,-3 2-3 0,-4-1-4 16,2-1-14-16,-1-2-2 0,0 1-2 15,-1-2 1-15,-1-1-6 16,3-2 9-16,-4 0-4 0,1 1 5 0,0-1-11 16,-2-3 2-16,2 1-3 0,0-5 5 0,2 2 4 0,-1-5-5 15,-2 3 2-15,-2-7-4 0,0-3-9 0,-3-1 11 0,1-6-2 0,-3 6 6 0,-1-7-6 16,3 1 0-1,-3 4 0-15,3-2 0 0,-7 0-5 16,2-1 8-16,2-1-3 0,-1 3 4 0,6 3-5 0,0 4-1 16,2 1 2-16,1 3 0 0,3 3 3 0,-3 2 3 15,5 4 6-15,-1 5-3 0,0 4 7 16,6 1-6-16,-1 5-7 0,2-2 2 0,-3 3-15 16,0 4 11-16,1 4-1 0,-2 6 4 0,3 5-4 0,0 0-2 15,0 2 0-15,0 1-2 0,3 3 6 0,0 0-4 16,3 5 4-16,2 6-3 0,5 6 1 0,3 12-1 0,-3 4-3 15,4-1 4-15,-6-4 1 0,3-10 2 0,-1-7-3 16,6 0 0-16,-1-6-4 0,0 0 0 0,0-5 4 16,-7-7-3-16,4-3 2 0,-3-10-4 0,3-2 2 0,0-7-2 15,0-3 6-15,3-8 0 0,4-6-3 0,2-7 1 16,2-6-1-16,3-12 2 0,5-3 4 0,2-16-2 16,2 2 1-16,5-15-3 0,-3-2 1 0,0-3-1 15,-2 3-5-15,-5 16 8 0,0 2-3 0,-4 15 4 16,-4 7-10-16,-9 5 4 0,-5 6-4 0,-7 11 0 15,-1 4-46-15,-3 7-57 0,0 4-35 0,-4 0-15 0,0 6-196 16,-2 2-110-16,-2 1 230 0</inkml:trace>
  <inkml:trace contextRef="#ctx0" brushRef="#br0" timeOffset="78503.1">25021 2554 2240 0,'-5'0'102'0,"2"0"-8"0,3 1 5 0,2-2-14 0,-4 1-12 0,5 25 13 0,0-36-5 0,-2 5 0 0,5 1 1 0,-6 5 5 0,0 0-2 16,-5 5-4-16,1-5 13 0,-3 3-31 0,-1-3 18 0,-3 1-24 0,0 3-20 0,-8 2-18 0,-3 2 3 0,-2 4-10 0,-4 1-8 0,-1 9 0 0,0 3 2 0,-3 8-2 0,1 5-4 0,0 7 5 0,-1 1-6 16,3 4 5-16,-6-2-4 0,7 0 3 0,3-1 2 0,3-1 1 0,5-2-6 0,1-2-3 0,-1-1 3 0,3 0-3 0,8 5 6 0,4-5-3 0,7 1-2 0,2-6-1 0,4-2 2 0,2-7 1 0,3-5-1 0,2-2 0 0,0-4-8 0,3-1 6 0,0-7 1 0,0-1 1 15,-1-6 0-15,3-2-2 0,-3 1 3 0,-1 0-1 0,0-6-1 0,-3-3 2 0,-2-4-1 0,-3-5 2 0,-2 3-1 0,-2-3-1 16,-1-4 1-16,-5 2 0 0,0-3 6 0,-1-3-4 16,-1 5 0-16,-1-4 0 0,-2 6 2 0,3-2-4 15,1 5 0-15,-1 2 0 0,1 4 4 0,1 5-4 16,1-1 2-16,2 3-3 0,0 2 1 0,5-4 0 15,3 3 1-15,3-2 0 0,4 4-1 0,4 0-2 0,0 0 1 16,5 3 1-16,-1-3 5 0,6-3-13 0,-2 2-9 16,-5-1-6-16,1 1-66 0,-1-2-85 0,-4-1-18 0,2 1-25 15,-5-1-94-15,-5 3-54 0,-4-3 179 0</inkml:trace>
  <inkml:trace contextRef="#ctx0" brushRef="#br0" timeOffset="78914.17">25874 2703 1995 0,'2'-3'184'0,"6"8"-43"16,-7-7 1-16,-1 1-20 0,0 1 8 0,0 0 14 0,0 0-4 0,0 0-7 0,-5-2-45 0,2 1-16 0,-3-2 8 0,0 2-17 0,-3 0-2 0,-3-1-22 0,0 2 16 0,-1 0-18 0,0 0-13 0,3 3-10 15,-1 1-1-15,-4 4-3 0,1 2-3 0,-7 5 1 0,0 7-3 0,-5 0 2 0,-1 10 0 0,0 4-1 0,3 7 3 0,-1 4-2 0,-2 4-2 0,0 3 3 0,0-2 0 0,5 3 2 0,5 5 1 0,7-3-7 0,5-2-2 0,4-3-1 0,1-7-4 0,7-5 3 0,0-7 0 0,5 0 1 0,1-8-1 0,7-3-4 0,1 0-1 0,4-8-1 0,4-3 4 0,-8-7-3 0,4-1-4 0,-2-3-3 0,-2-7-27 0,4 0-38 16,-5-4-15-16,-5-3-14 0,0 0-107 0,-7-2-58 0,-3-5-10 16,-4 2-17-16,-2-1-62 0</inkml:trace>
  <inkml:trace contextRef="#ctx0" brushRef="#br0" timeOffset="79071.32">25478 3263 2329 0,'-1'5'331'0,"2"1"-239"0,2-5 8 0,1 2-18 0,5 0 66 0,1-1-16 0,4 1 1 0,0-3-11 0,3 0-38 0,0 0-25 0,4-3-9 0,5-2-4 0,0-2-30 0,0-4-8 0,0 0-6 0,-4-3 1 0,3 3-3 15,1 0-4-15,-3 1-3 0,1-1-8 0,-2 3-53 0,3 1-109 16,-4 0-9-16,4 3-40 0,-1-1-98 0,2 5-61 15,3 0 187-15</inkml:trace>
  <inkml:trace contextRef="#ctx0" brushRef="#br0" timeOffset="79530.2">26273 2927 1620 0,'-9'1'349'0,"-5"4"243"0,12 0-479 0,-1-4-9 0,3-1 2 0,1 6-71 0,4-9-29 0,-5 3 47 0,0 3-37 0,1-2 93 0,1 2-92 0,2 2 30 0,2 0-22 0,3 2 81 0,4-7-59 0,2 4-11 0,2-2-4 0,2 0 5 0,2-2-13 0,0 0 1 0,3-6-4 0,1 6 4 0,3-4-1 0,3-3-1 0,5 7 1 0,-2-1 1 0,8-1-19 0,-4 0 10 0,-6-2-12 0,-5-3 22 0,-7 3-10 0,2-3 0 0,-3 4-4 0,2-1-5 0,-7 0-2 0,-4-2-2 0,-5 3 0 0,-2 2-3 0,0 1 8 15,-3 1 5-15,0-1 3 0,-1 0 13 0,1 2 2 16,-1-2-5-16,-1 0 1 0,-2 0-18 0,-3-3-8 16,-4 3 4-16,-1 4-5 0,0-1 4 0,-3 4-8 0,3-2 3 15,-3 4-5-15,2-4 7 0,1 5 3 0,-3-3 1 16,0 1-1-16,-1 0-3 0,1 6-4 16,1 7 2-16,2-6-2 0,3 7 0 0,0-4 2 15,4 0-3-15,2 3 4 16,1 4 10-16,3-8-10 0,1 6 2 0,4-4-4 0,1 1-2 0,2 3 8 0,-1-4 4 0,-2 2 1 15,2-2-8-15,-2 2 1 0,3-2 0 0,-4 1 3 16,0-1 4-16,3-1-6 0,-4 1-3 0,1-2 1 16,0-2 0-16,-1-1-2 0,-4-4 2 0,3-1-3 0,-3 5-2 15,-2-6-14-15,5-1-11 0,-7 2-4 0,4-5-60 16,1-3-100-16,-5 0-30 0,8 1-36 0,-5 2-218 16</inkml:trace>
  <inkml:trace contextRef="#ctx0" brushRef="#br0" timeOffset="80340.89">27819 3836 1979 0,'4'0'169'16,"1"11"-22"-16,-5-11 11 0,2 0-28 0,-1-3-52 0,-1-1 6 0,4 0-2 0,-1-3-6 0,-2 1-28 0,2-2 7 0,-1 0-2 0,-2-2-1 0,0-3-2 0,0-3-9 0,-2-3 14 0,4-3-13 0,-2 1-3 0,1-4-10 0,3-1-5 0,-5-2 0 0,5 1-7 0,0-1-8 0,-1 2 9 0,5 4-8 0,-1-6 20 0,0 5-8 0,2-2 4 0,0 0-5 0,-1 4 12 0,1-1-18 0,2 8 2 0,0 1-10 0,0 0-13 0,3 3 10 0,3 2-5 0,1 1 7 0,2 3-4 0,2 1-7 0,-4 2 5 16,-1 1-6-16,1 0 15 0,-5 4-10 0,-1 0 1 0,-4-1-3 15,-3 2 7-15,-2 1-4 0,-1 1 6 0,-2 1-6 16,0 2 1-16,-8-2 4 0,-2 0-5 0,-3 1 4 16,2 2-7-16,-4-3 2 0,3 2 4 0,-1-3-1 15,1-4 3-15,0 3-9 0,0 1-8 0,-1-4-3 16,1 1-39-16,0-1-64 0,2-2-12 0,2 2-24 0,2-3-96 15,3 4-88-15,1-1 13 0,2-2-38 16,1 3 364-16</inkml:trace>
  <inkml:trace contextRef="#ctx0" brushRef="#br0" timeOffset="80873.5">28524 3335 2192 0,'-1'-2'153'0,"-7"1"-26"16,7-1-10-16,-2 1-7 0,0 1-56 0,-1 0-2 0,-1 0 0 0,1 1-5 0,-1 2-5 0,-1 0-9 0,-3 4 4 0,2-2-10 0,-5 5-2 0,2 4-6 0,-2 2 8 0,2 5-8 0,-1 3-5 0,2-2-4 0,1 4-4 0,-1-8 2 0,4 4-4 0,3-8-4 0,5-1 1 0,5 0-1 0,0-8 0 0,2-2 0 0,0-3 2 0,2-3 1 0,1-2 2 0,2-10-3 0,-2 1-2 0,1-4 1 0,-1-3 8 0,-1 6 6 0,1 0-2 0,-2 3 1 0,-1 3-10 15,-2 8 2-15,0-5 2 0,-3 9 0 0,2 3 3 0,-1 2-4 0,-1 3 1 0,0 1-1 16,-1-1 0-16,0 3-2 0,-1 0-3 0,3 0 1 15,-3 1-4-15,3-4-40 16,-1 3-20-16,1-4-15 0,1-2-143 0,1-4-125 0,-1-2 21 0,5 2-49 0,-3-3 373 16</inkml:trace>
  <inkml:trace contextRef="#ctx0" brushRef="#br0" timeOffset="81110.71">28911 3713 2614 0,'0'-7'89'0,"1"-1"-4"0,-14 0 5 0,12-9 8 0,2 2-18 0,2-6-2 15,-2 2-2-15,4-2 1 0,-3 0-8 0,0-2-13 0,1-2 2 0,2 3-1 0,0-3-4 0,1 3-7 0,3 1-14 0,-3 3 6 0,2 1-11 0,1 1-21 0,0 5-2 0,2-3 5 0,2 3-6 0,4 3-1 0,4 1 7 0,0 3-9 0,0 1 9 0,4 0-10 0,-1 2 1 0,2 1-9 0,0 4-2 0,0-3-83 0,3 2-193 0,-3-4-28 0,1 1-74 0,-3 1-206 0</inkml:trace>
  <inkml:trace contextRef="#ctx0" brushRef="#br0" timeOffset="81554.22">29679 3459 1373 0,'-1'-7'159'0,"-2"-7"239"0,3 11-74 16,0-2-421-16,1 2 181 0,-11-1-71 0,9 2 85 0,-3-1 132 0,-399-83 236 0,430 86-855 0,-3 1-206 0</inkml:trace>
  <inkml:trace contextRef="#ctx0" brushRef="#br0" timeOffset="81887.12">29679 3459 1373 0,'-1'-7'159'0,"-2"-7"239"0,3 11-74 0,0-2-421 0,1 2 181 0,-11-1-71 0,9 2 85 0,-3-1 132 0,2 3-200 0,-1 2 26 0,-2 1-27 0,0 0 92 0,-2 5-67 0,-2 3-19 0,-1 7-2 0,-2 0-7 15,2 0 7-15,-2 5-5 0,0 0 6 16,2 1-1-16,1 3-10 0,2-5 8 0,3-3-10 0,3-2-1 16,1-2-17-16,0-4 0 0,3 0-3 0,1-3 3 15,3-1 3-15,2-4-5 0,3-3 4 0,2 0-1 0,2-3 8 16,1-4 3-16,2-1-1 0,2-3-7 0,0-2 7 16,1-2-7-16,2 3 5 0,-2-1-16 0,1 4 6 0,-5 1-1 15,-1 5 5-15,-4-4-5 0,-3 5 10 0,3 1-10 16,-5 1 8-16,2 3-9 15,-1 2 5-15,-2 3 4 0,5 4 1 0,-2 0 3 0,1 3-4 0,-3 0 3 63,-4-2-4 31,-1-2-3-94,0-1 2 0,0-3-3 15,0-2 3-15,1 2-9 0,1-3 4 0,-2-3-7 0,-2 1 2 16,2-1-46-16,1-1-121 0,0 0-1 0,5-1-48 0,-4-2-74 0,2-1-47 0,-3 1 162 0</inkml:trace>
  <inkml:trace contextRef="#ctx0" brushRef="#br0" timeOffset="82457.12">30176 3776 1776 0,'0'2'182'0,"0"-2"129"0,-2 0-232 0,2 0 8 0,0 0-9 0,-1 0-23 0,0 0-46 0,-1 3 79 0,4-6-63 0,2-4 156 0,-1-1-154 0,3-2 40 0,1-1-32 0,0 0 106 0,1-3-76 0,0 0-25 0,-1 2 2 0,2-3-6 0,-2-2 4 0,0 3 0 16,-2-1 0-16,0 3 2 0,3 2-4 0,-2 0 1 16,-1 6-1-16,1-4-9 0,0 1-6 0,-1 0-1 15,-5 1-1-15,2 0-7 0,-2 6-8 0,4-3-3 16,6 4-1-16,-6 2-7 0,5 0 6 0,-9 5 1 16,4 2 2-16,-3-2 3 15,1 7-4-15,-1-1 1 0,-1 7-2 0,-2-2-2 0,-1 2 1 0,2 0 0 0,-4-5 1 16,3-1 3-16,-2-4-3 0,0-1-2 0,7 0-1 15,-3-2-8-15,3-3 11 0,-1 0-2 0,-1-4 4 16,6 1-9-16,-2 0 0 0,4-2 0 0,-1 2 1 0,0-1 2 16,0-1 2-16,0 1 2 15,1 1 1-15,1-1-5 0,2 2 2 0,1 0-4 16,-2-2 5-16,-2 3 4 0,-1-1-4 0,-5-2 2 16,4 1-3-16,-3 2 0 0,1-3-2 0,5-2 0 0,0-5-3 0,2-2 4 15,3-3-3-15,1-4 2 0,-1-4-1 0,0-1 3 16,4-2 4-16,0 4-3 0,0-1 2 0,1 3-4 0,-2 11 2 15,-1 1 3-15,-3 4-1 0,-2 4 9 0,1 6 13 16,0 2 6-16,-2 3 2 0,-1 2 15 0,-1 2-11 16,-1 3-3-16,3-4-2 0,-4 0-10 0,1-4-8 15,2 0 2 48</inkml:trace>
  <inkml:trace contextRef="#ctx0" brushRef="#br0" timeOffset="82517.14">30801 3829 4046 0,'6'7'4'0,"-3"0"-6"0,7-3 5 0,0 3-3 0,-5-7 7 0,-5 3-11 0,5 1 2 0,-2 10-66 0,-10-2 19 0,0 3-70 0,0 2-127 0,1 1-39 0,-1-3-46 0,1-2-274 0</inkml:trace>
  <inkml:trace contextRef="#ctx0" brushRef="#br0" timeOffset="82896.92">31443 3496 2671 0,'4'-1'158'0,"-8"-5"-20"0,1 2 9 0,2 5-26 0,0 1-34 0,1 5-14 0,-6-4 7 0,-2 3-16 0,0 8-13 0,32-10-2 0,-28 13 1 0,-2-5-6 0,-6 1 3 0,-2 5-15 0,-5-2 13 15,-2 4-15-15,4-1-10 0,1 3-14 0,0-3 3 16,4 2-6-16,3 0 1 0,0 1 1 0,5-1-5 15,0 0 2-15,4-1-5 0,6-2-2 0,1 0 1 0,5-3 0 16,1 2-1-16,6-2 5 0,-1-5-1 0,0 2 2 16,0-4-5-16,-5-2 6 0,-1-2-1 0,-5-2 3 15,-5 2-4-15,-2-3 4 32,-3 2 3-17,-2-2 1 32</inkml:trace>
  <inkml:trace contextRef="#ctx0" brushRef="#br0" timeOffset="89254.54">31404 3941 3953 0,'-19'1'4'0,"-5"4"2"0,-7 1-5 0,-2 3 3 0,-1-1-7 0,-3-1 3 0,2-3-3 62,2-1 7-15</inkml:trace>
  <inkml:trace contextRef="#ctx0" brushRef="#br0" timeOffset="89547.07">31109 3992 3860 0,'-22'4'-84'0,"7"-1"-151"0,-1-3-285 0,2 3 21 0,7-3-115 0</inkml:trace>
  <inkml:trace contextRef="#ctx0" brushRef="#br0" timeOffset="90299.05">5760 9450 2133 0</inkml:trace>
  <inkml:trace contextRef="#ctx0" brushRef="#br0" timeOffset="93882.97">5050 9430 2846 0,'-5'-6'76'0,"-5"-4"-15"0,0-1 7 0,-1-3-15 0,-7-4 5 0,-6-16-8 0,4 6 5 0,4 2-11 0,0-2-11 0,0 1-13 0,1 3 6 0,1-4-11 0,2-3-1 0,3-5-14 0,6 0 10 0,3-11-10 0,1 0 5 16,10-11 2-16,4-4-2 0,7 0 4 16,8 0 2-16,6 8-3 0,4 4 6 0,4 3-4 0,-1 6 10 15,-2 3-14-15,-2 4-1 0,-3 6-3 0,1 4-2 16,-1 3 2-16,-1 5-2 0,1 4 0 0,-1 6 2 15,-3 2 3-15,1 7 2 0,-6 4-3 0,-2 4-4 16,-9 1 5-16,-4 5-3 0,-4 1 4 0,-6 3-2 0,1 1-1 0,-7 4 4 16,-8 4-4-16,-2 1-2 0,-11 3-1 15,-1 2 2-15,-6-3-1 0,-2 0 7 0,-2 2-9 16,1-3 2-16,4 5-2 0,3-1 6 0,3-2-1 16,3 1-5-16,-1-7 1 0,4-1-6 0,2 1 14 0,6-1-2 15,10 1 6-15,1 0-5 0,4-2 0 0,5 0-3 63</inkml:trace>
  <inkml:trace contextRef="#ctx0" brushRef="#br0" timeOffset="94640.32">5178 9146 3644 0,'19'27'0'0,"5"-3"0"0,2 4 1 0,1-2 0 0,3-4 5 0,3 3-10 0</inkml:trace>
  <inkml:trace contextRef="#ctx0" brushRef="#br0" timeOffset="94969.34">5371 9311 3648 0,'42'8'-7'0,"-3"0"-1"0,-3-6-50 16</inkml:trace>
  <inkml:trace contextRef="#ctx0" brushRef="#br0" timeOffset="95255.38">5528 9331 3499 0,'29'-5'-98'0,"1"2"-154"0,-9-4-206 0,-5 2 252 0</inkml:trace>
  <inkml:trace contextRef="#ctx0" brushRef="#br0" timeOffset="95793.07">6802 8564 1732 0,'-4'-13'189'0,"4"10"-80"0,-1-1-47 0,0 0 15 0,1 1-23 16,0 0 7-16,0 2-2 0,0 1-1 0,0 0 14 16,0 0 1-16,0-2 0 0,0 1-6 15,-8-2 0-15,3 3-7 0,-2 0 21 0,1-4-17 0,1 3-3 0,-2-1-5 16,-3 1-7-16,-1 1 2 0,-1 0-17 15,-2 1-15-15,-1 1 6 0,-2 3-8 0,-3 2 13 16,-4 6-19-16,-5-1 3 0,1 9-6 0,-4 1 6 0,-2 2-9 16,1 7 1-16,-3 0-5 0,3 5-3 0,4 2 6 0,2 5-1 15,1 1 3-15,1 2-6 0,5-5 2 16,1 2-1-16,1-4 2 0,-5 41-1 0,18-47-7 16,8-1-3-16,3-3 6 15,5-4-5-15,2-2 8 0,3-2-7 47,26 20 4 16,-18-20-4-63,3-7 0 0,0-3 1 0,5-7-49 0,1-4 1 15,6-7-21-15,2-1-28 0,2-10-35 0,-3-1-14 0,-4-1-14 0,-7-2-99 0,-1 0-609 0,-6 1 562 0</inkml:trace>
  <inkml:trace contextRef="#ctx0" brushRef="#br0" timeOffset="96249.77">6430 8933 1950 0,'-7'-1'61'0,"-6"0"62"0,5-1-30 0,1 2 50 15,-2 3-125-15,8-3 60 0,0 0-64 0,1 0 89 0,1 1-88 0,0 1-5 0,1-2-7 0,2 0 17 0,1 1 17 0,5 2-11 32,2-2 15-32,0 1-19 31,0-1-8-16,22 1 10-15,-11-1-22 16,2-1 2-16,3 0-4 0,3 3 1 16,-2-3-6 15,-3 0-81-31,1-3-13 31</inkml:trace>
  <inkml:trace contextRef="#ctx0" brushRef="#br0" timeOffset="96407.18">6692 8943 2478 0,'28'-1'-285'0</inkml:trace>
  <inkml:trace contextRef="#ctx0" brushRef="#br0" timeOffset="96820.54">7993 8567 2434 0,'-15'13'32'0,"1"2"-9"0,-9 3-5 0,7 8 4 0,0 0-8 0,0 5 10 0,2 2 0 0,0 4 0 0,2 5-2 0,-1 2 7 0,5 4-14 0,3 2 7 0,3-4-12 15,5 3 2-15,0-3 1 0,4-2 4 0,4 2-2 16,1-9 3-1,3-4-9-15,2-5-2 0,2-5-2 0,3-2-1 16,6-9 3-16,1-5 1 0,7-8 0 0,5-7-4 16,10-10 2-16,2-4 1 0,-1-9 0 0,-3-3 0 15,-6-4 2-15,-2-2-4 0,-4-1 2 0,-2-3-10 16,-6-6 4-16,-2-4 5 0,-5-3 2 0,-1 2 11 16,-9-2 1-16,-6 8-2 0,-6 7 4 0,-8 2 13 0,-9 8 16 15,-6-1-2-15,-2 7 4 0,-2 4-8 0,-4 5 1 16,2 5-5-16,-5 4 2 0,-4 4-17 0,6 6-10 47,-4 1-2 125,0 5-2-172,3 3-8 0,2 5-4 0,4-2-1 0,8 1-3 15,2 0-6-15,7-4-92 0,5 0-2 0,5 0-38 0,7 0-65 0,5 4-89 0,5-2 8 0,6 2-37 0,1 0 326 0</inkml:trace>
  <inkml:trace contextRef="#ctx0" brushRef="#br0" timeOffset="97094.66">8266 8954 2207 0,'0'0'127'0,"0"0"-56"0,0 0-25 0,1 3 11 0,0-2-19 0,-1 2 25 0,2 0-3 0,3 4 2 0,-1 4-8 0,4 3 8 0,6 2 2 0,-4 2-1 0,2 3-4 0,1 4-4 0,-4 0-18 0,4 2 8 0,-2 3-12 0,0-2-26 15,3 1 2-15,-3 0-3 0,3-1 1 16,8 24-6-16,-12-28-1 0,0-4 0 47,2-2 10-32,28-31-10 110,-25 13 2-125,0-2-5 16,0-1 3-16,0 5-10 0,-2-2-2 0,-4 0-5 0,-1-4-20 0,-1 1-64 0,-6 3-3 0,1-4-26 0,-2-2-73 0,0 1-96 0,-2-5 6 0,-3-1-39 0</inkml:trace>
  <inkml:trace contextRef="#ctx0" brushRef="#br0" timeOffset="97518.56">9006 8826 1455 0,'-1'5'429'0,"-1"5"-388"0,0-3 9 0,2 4 2 0,2 5 29 0,0 2-11 0,1 6 11 15,2 2-15-15,6 32-1076 0,-11-58-49 0,15 69 1059 0,-5-34 874 0,0-2-355 0,0 2 453 0,1-4-919 0,-2-2-8 0,3 2 10 0,2-4-12 0,2 0-5 0,3-8 7 16,2-8-2-16,4-4 4 0,-2-7-10 0,1-3 19 0,-2-11-8 31,4-5 12-31,24-41 38 0,-23 23-53 16,-6-3-3-16,27-36 24 0,-25 35-34 0,-4-1-4 31,-4-5 0-15,-2 3-17-1,-5-2 4 1,-5 4-9-1,-3 3-4-15,-3 8 0 0,-3 8-2 16,-2 8 0-16,0 4-24 16,0 11-62-16,-1 0-24 15,0 5-17-15,1 5-130 32,-1 0-152 61,-2 1-396-93,6 11 26 0,5 3 791 16</inkml:trace>
  <inkml:trace contextRef="#ctx0" brushRef="#br0" timeOffset="97736.18">10240 8599 2392 0,'-15'-1'233'0,"0"-2"-107"0,-1 0-4 0,1 3-27 0,0 0-50 0,1 4-21 0,0 5 9 0,-1 2-16 0,-1 4-11 0,1 6 15 0,-3 2-6 0,-1 1 8 0,-2 10 7 0,0 7-7 0,1 8 14 0,0 3-10 0,0-3 6 16,10-2-16-16,4 0-4 0,6-3-3 15,4-3-1-15,3-3-11 0,2 0 7 0,4-2-8 0,4 0 6 16,6-1-4-16,0-5-3 0,3 1 0 0,0-5-1 47,2-10 2-47,4-2 2 15,7-5-3-15,0-6-21 0,4-3-40 16,-4-5-33-16,-2-3 5 0,-4-5-49 0,-5-3-33 16,-5-4 2-16,-7 1-28 0,-4-6-82 0</inkml:trace>
  <inkml:trace contextRef="#ctx0" brushRef="#br0" timeOffset="97985.12">10046 9026 2531 0,'-6'0'183'0,"2"0"-89"0,3 0 8 0,1-1-40 0,4 2-27 0,4-1 14 0,3 4-7 0,5-4 10 0,2 1-9 47</inkml:trace>
  <inkml:trace contextRef="#ctx0" brushRef="#br0" timeOffset="98084.47">10114 9030 3236 0,'25'-5'35'0,"5"-1"2"0,4 2-31 0,5-3 1 0,3-3-2 0,-2-2 1 0,1 1-6 0,-2-3-24 0,-2-1-19 0,0 2-10 0,-2 1-117 0,-4-2-138 0,-1 5-19 0,-5-1-49 0,-4 2 378 0</inkml:trace>
  <inkml:trace contextRef="#ctx0" brushRef="#br0" timeOffset="98567.85">11227 8602 1956 0,'0'0'9'0,"0"-3"-5"0,1 2-3 0,3-2 2 0,-3 3-2 0,0-1-1 0,0-1 4 0,0 1-1 0,1-2 2 0,3 3-5 0,-2-3 7 0,1 0-4 0,-2 1 7 0,5 1 40 0,-4-1 31 0,-3 2 9 0,1-3 2 0,-1 3 7 16,-2 0-7-16,2 0-4 0,-1 0-2 0,-2 2-17 16,1-2-21-16,2 0 7 0,-3 1-11 0,1-1 5 15,-1-1-9-15,1 1 3 0,2 1-3 0,-3-1 9 0,0 0-6 0,0 0 1 16,3 0-1-16,-1 0 1 0,-4 0-10 16,2 0 3-16,0 0-4 0,-4 0 2 15,3 0-4-15,-3-1 1 0,-2 5-3 0,1 3-4 0,-3-2-9 0,-2 1-2 16,-2 2-1-16,-1 2-2 0,0 8-3 0,-15 16 12 15,2 2-5-15,5 1-10 16,8-2 8-16,5 5-11 16,9-4-8-16,16 0 2 15,10-6-6-15,12 1 4 16,13-4-7-16,-22-13 5 16,2 0 1-16,30 15-29 0,-33-14 22 15,-4-2-6-15,-5 16 24 0,-15-16-4 0,-7 1 7 16,-17 15 30-16,3-12-12 0,-6-2 4 15,1 1-3 32,-2 1-10-47,-2 5-2 0,0-4-3 0,1-4-5 0,-1 0-8 16,3 0 7-16,0-2-6 0,0-6-1 16,4 2-37 30,-21-7-87 48,28 2-56-78,0-7-129-16,-1-2-23 15,12 4-36-15,-1-8-91 0</inkml:trace>
  <inkml:trace contextRef="#ctx0" brushRef="#br0" timeOffset="99131.77">11776 8660 2491 0,'-2'0'161'0,"-1"-3"-123"0,4 3 8 0,1-1-33 0,10 2 41 0,-4 1-27 0,-1-1 1 0,12-4 61 0,-3 3-44 0,1-1 2 0,25 2 35 0,-24-1-35 0,5 3-3 0,16-2 27 16,-14 1-42-1,-2-2-4-15,26 0-10 0,-29-2-10 0,2 4 0 0,16 0-11 16,-23-2 7-16,-4-2 4 0,7-2 33 0,-12 4-11 15,-3-2 2-15,-1-2 72 0,0 3-54 32,-2-1-2-32,-7-6 12 0,1 5-36 0,-3 3-1 0,-11-4-11 15,9 10-6-15,-5 2-4 16,-16 29 5-16,16-12-5 0,3 0-1 16,-14 43 11-16,17-31-1 0,-2 3-2 0,0 36 15 0,4-10-7 15,1-13-16 1,7-33 2-16,0-3 2 0,0-3-5 15,1 0 6 17,1-3-1-32,-7-3 3 15,8 0-8-15,1-3-1 32,-2 0-1-32,8-2-2 15,-7 2-20-15,1-3-52 0,0-1-11 16,-3-1-19-16,3 0-87 47</inkml:trace>
  <inkml:trace contextRef="#ctx0" brushRef="#br0" timeOffset="100785.4">12039 9189 3050 0,'6'-3'-280'15,"0"-2"-15"-15,4-2-125 0</inkml:trace>
  <inkml:trace contextRef="#ctx0" brushRef="#br0" timeOffset="102016.8">9560 10004 1436 0,'0'0'70'0,"-2"-1"1"0,2 1-7 0,0 0-37 0,2-31-2 0,-2 26 12 0,1 0-8 0,0 0 20 0,1 5 4 0,0-1 5 0,-1-1 3 0,1 1 27 16,-1 1 4-16,-1 1-1 0,1 4 3 0,0 3 4 16,0 3 1-16,0 7-3 0,-1 7 2 0,0 4-2 15,-1 5-9-15,-2 2 4 0,-1 0-5 0,0 4-5 0,-2 3-4 0,-2 2-2 16,-1 12-2-16,-1 8-18 0,1 4-7 0,-2-1-3 15,2-10 0-15,-1-14-3 0,3-11-15 0,0-8 3 16,2-11-10 0,1 2-11-16,3-6-1 0,1-4-4 0,0-2 2 0,3-4-6 15,0 0 5 32,1-2-5-31,1 1 3-16,1-3-6 15,3 1 2-15,0-5-3 16,2-3-1-16,0-2-28 0,1 1-65 0,1 2-19 0,-2-1-21 0,-1 0-120 0,0 0-85 0,-1-1-5 16,-1-1-35-16,-1-2 385 0</inkml:trace>
  <inkml:trace contextRef="#ctx0" brushRef="#br0" timeOffset="102206.9">9590 10421 2084 0,'-5'3'99'0,"1"1"17"0,1-3-21 0,1-1 17 0,1 3-59 0,1-3-5 0,3 0-4 0,-1 2 1 0,2-1-11 0,10 6 63 0,-14-7 46 0,28 4-175 0,-5-3 71 0,3 1 0 16,2-2-7-16,7-3-16 0,-2-1-4 63,1 1-8-63,0-2 3 0,-5 2-12 0,2-4 4 15,-4 0-2-15,0 2-2 0,-4-2-39 0,-3 0-63 16,-1 1-7-16,-3 2-20 0,-2 1-59 0,-5 3-50 0,-3 3 11 15,-1 7-23-15,-5 2 256 0</inkml:trace>
  <inkml:trace contextRef="#ctx0" brushRef="#br0" timeOffset="102669.84">9930 10798 2168 0,'0'10'-169'0,"-1"-2"417"0,-5-5-94 0,2-3-5 0,1 0-22 0,-1-3-10 0,4 1-24 0,0-5-3 0,1-4-1 0,0-6 11 0,3-5-16 0,1-4-1 0,4-6-6 0,3 2-16 0,2-8-24 0,3-6-2 0,1-11-8 15,1-10-11-15,1-7-7 0,1 4 1 0,0 5-4 0,0 5-4 31,-1 7 4-31,1 1-4 16,-5 7 3 31,4 5-4-47,-5 8-1 16,-2 8 0-1,-7 6-2-15,-4 5-3 47</inkml:trace>
  <inkml:trace contextRef="#ctx0" brushRef="#br0" timeOffset="102793.69">10208 9936 3501 0,'0'0'-86'0,"0"-1"-129"0,-3 4-129 0,1 1-31 0,-1 7-42 0,-3 0 420 0</inkml:trace>
  <inkml:trace contextRef="#ctx0" brushRef="#br0" timeOffset="103030.08">10961 10024 957 0,'0'0'913'0,"1"0"-981"0,0 0 127 0,-2 0-50 0,1 0 123 0,-2 0-96 0,2 0 236 0,0 0-132 0,0 0-53 0,0 0 43 0,-8 2-31 0,7-2-12 0,1 0-7 0,-1 0 1 0,-3-4-16 0,0 3-1 0,-3-1-3 0,-2 2 1 0,-3-1-12 16,-2-2-16-16,-5 2 0 15,0 2-7-15,-1 3-16 0,-7 1 10 0,1 3 0 16,-8 4 4-16,-1 2 5 0,0 4-23 0,0 3 5 0,3 9-10 0,2 0 7 0,1 5 0 16,1 4-6-16,2 1 3 0,0 3-8 15,5 2 8-15,0-1-1 0,6 3 2 0,3-1-7 0,5-2-1 16,7-4 2-16,0-4-1 0,7-1 0 0,2-6-1 0,2-3-3 16,5-3 2-16,-1-3 2 0,7-5-2 0,0 0 2 15,1-4-3-15,1-1 1 0,2-3 1 47,0-6-2-47,1-4 2 0,1-5-5 0,2-5-30 16,-1 0-7-1,2-1-12-15,-4-3-58 0,2 1-62 16,-4-2-3-16,-6-2-26 0,-4 3-62 0,-7 0-27 0,-1-1 136 0</inkml:trace>
  <inkml:trace contextRef="#ctx0" brushRef="#br0" timeOffset="103380.86">10504 10492 2471 0,'0'0'99'0,"1"0"-53"0,2 0-2 0,6 1-9 0,3-1 25 47,1 0 8 0,3 1-5-31,1 1 5-1,2-2-22-15,5-2-22 47</inkml:trace>
  <inkml:trace contextRef="#ctx0" brushRef="#br0" timeOffset="103488.88">10642 10492 3045 0,'27'-7'14'15,"3"0"-9"-15,2 0 0 0,5 0-2 0,1 0-3 0,-4-1-28 0,1-2-159 0,-4 2-24 0,-6 0-59 0,3 6-181 0</inkml:trace>
  <inkml:trace contextRef="#ctx0" brushRef="#br0" timeOffset="103719.8">11236 10782 2953 0,'14'-10'101'0,"9"-23"-7"0,9-15-8 0,-1-1-10 0,-3-9-47 0,4-7-3 0,2-13-19 0,15-4 11 16,-2 6-8-16,-7 4-8 16,-22 38 4-16,-1 2 5 0,-2 2-2 15,-3 6 2-15,-2 5 1 0,-3 5-4 0,-3 6 1 16,0 3-2-16,-3 5 5 0,1 5 3 0,3 3 3 15,0 7-2-15,3 6-2 0,1 9-6 0,1 10-3 16,-2 3 0-16,0 5-5 0,1 4 3 0,-2 0 0 16,0 3 2-16,2 2 0 47,-2-2-8-32,4-1 1-15,0-8-4 16,-1-3 6-16,2-10-29 0,-3-6-8 0,0-6-13 0,2-3-62 15,-5-4-54-15,1-2-6 0,-2-4-23 0,-3-2-85 16,2-4-41-16,-5 0 150 0</inkml:trace>
  <inkml:trace contextRef="#ctx0" brushRef="#br0" timeOffset="104116.68">11447 10533 2725 0,'-5'0'136'0,"1"0"-72"0,3 0-3 0,4-1-24 0,5 1-25 0,6-2 20 15,4 1 3 48,2-3 6-48,2 4 16-15,1-3-23 47</inkml:trace>
  <inkml:trace contextRef="#ctx0" brushRef="#br0" timeOffset="104203.08">11593 10512 3293 0,'24'-6'9'0,"2"-4"-5"0,3 3 0 0,2-4-3 0,1 3-11 0,1 2-154 0,0 1-18 0,28 2-545 0</inkml:trace>
  <inkml:trace contextRef="#ctx0" brushRef="#br0" timeOffset="104503.91">12451 10117 1830 0,'3'0'148'0,"1"-7"-74"0,-1 7 6 0,-1 2-23 0,0-2 39 0,-2 1-22 0,-6 6 72 0,6-7-146 0,-3 10 68 0,-4 5-3 0,-2 4 2 0,4 2-9 0,-2 10-20 16,-6 3 7-16,-1 0 3 0,-8 7-2 0,5 0-7 16,-3 1-14-16,7 3 11 0,-1 1-12 15,1 2 13-15,5-5-10 0,-1 0-6 0,7-5 0 16,2-3-17 0,2-8 3-16,7-2-3 0,2-4 1 0,5 4-2 0,1-10-3 15,3 2 0-15,2-8 0 0,3-3 2 0,1-8 3 0,1-3 4 16,0-6-3-16,0-8-7 0,1-5 7 0,0-2-6 15,-1-9 8-15,-1 1-4 0,-3-9-1 0,1-4 3 16,-3-4-3-16,1-2 1 0,-6 1 26 0,-3-1-2 16,-7 8 11-16,-4 5 17 0,-7 5 9 0,-4 6-4 15,-5 4 4-15,-2 3-12 0,-2 7-15 0,-2 4 1 16,-4 6-7-16,-1 3-14 47,-2 4-6-47,3 4-2 0,-3 5-1 0,0 6-8 15,2 1-1-15,1 0-1 0,5 0 0 16,3 1-13-16,9-4-61 0,5-1-15 0,4 0-26 0,8-3-122 16,-1-1-99-16,4-2-39 15,14 0-25-15,0-2 403 0</inkml:trace>
  <inkml:trace contextRef="#ctx0" brushRef="#br0" timeOffset="104980.72">13522 10156 1255 0,'2'-4'442'0,"-2"-2"-359"0,-2 2 21 0,-1 3 6 0,3-2 49 0,-2-1-19 0,-3-2 16 0,3 1-24 0,-8 2-24 0,1-4 11 0,0 3-27 0,-2 0-12 0,-3 1-17 0,0 3 18 0,-7 0-20 0,-3 2-8 0,1 4-13 0,1 4 1 15,-3 7-6-15,3 2-11 16,-3 3-1-16,1 6-4 0,3 8 3 0,2 0 4 0,3 9-13 0,3 5 4 15,3 3-9-15,1 6 0 0,6-1 4 0,5-3-2 16,3-9 2-16,6-5-10 0,4-10 2 0,3-7-4 16,4-1 4-16,4-4 1 0,3-4-5 0,4-2 5 0,3-5-6 47,4-3 0-32,0-5-4-15,-1-1-5 0,-4-9-2 16,-4-2-35-16,-2-2-68 15,-5-4-6-15,-4 4-23 0,-2 3-47 0,-5 1-33 0,-2 4-15 0,-7-3-5 16,-3 2-29-16</inkml:trace>
  <inkml:trace contextRef="#ctx0" brushRef="#br0" timeOffset="105201.83">13253 10615 1880 0,'-3'0'375'0,"-1"-2"-222"0,3 2-54 0,3 0-23 0,4 0-43 0,4 0 43 0,3 0-8 0,4-1 20 0,2-2-5 0,6 0-21 0,3 1-1 0,4-4-8 62,32-5 10 16,-39 0-37-78,1 0-4 16,1-3-12-16,2-1-4 0,1 1-3 0,0-1-1 0,-5 0-16 0,15-20-310 0,-24 17 95 0,-3 3-169 0</inkml:trace>
  <inkml:trace contextRef="#ctx0" brushRef="#br0" timeOffset="105781.29">13938 10740 2656 0,'0'6'143'0,"0"-6"-73"0,1 4 0 0,-1-4-18 0,1 0 34 0,1 3-14 0,5-3 69 0,-7 0-141 0,2 0 53 0,2-3 9 0,-7-2-2 0,5-1-2 0,3-2-17 0,0-6-18 0,3 1 10 16,3-6-14-16,-2-4-12 0,1-5-3 0,6-2 1 0,-3-6-2 0,4-2 1 0,8 1-5 0,-3 3-1 15,3 1-1-15,-2 5 6 0,-1 6-1 16,-1-2-2-16,2 5 0 0,-3-2 5 0,2 9-3 0,2 1 5 15,2 5-7-15,1 1-3 0,-2 0 8 16,1 1-5-16,-2 4 7 0,0 0-8 0,1-27 5 0,0 32-4 16,-4-5 6-16,-1 2 4 0,-3-1-6 15,-3 0 6-15,-1 3-7 0,-5-2-2 0,0 1 7 0,0 2-5 16,-3 1 6-16,9 5 1 0,-6 1-11 16,1 3 8-16,-5 3-9 0,-3 2 6 0,-1 2 0 15,-1 4-3-15,-3 2 2 0,2-1 2 0,-5 2-4 0,1-1 2 16,-3 1-3-16,-4-4 0 0,3-2 5 0,-4-5-5 15,10-4 4-15,-2-4-3 0,-5-2 1 16,1-3 2-16,-9-3-1 0,0-2-1 16,-2-3-1-16,-3-4 1 0,-3-4-1 0,-3-3-1 15,-3-5-2-15,0-2-2 0,1-5 3 0,2-2 8 16,9 5-6-16,1 2 5 0,6 12-6 0,2 2 2 16,4 4-2-16,4 3-1 0,1 1-1 0,3 6 4 15,4 7-2-15,3 8 2 0,0 9-2 0,6 3-1 16,1-2 7-16,1 1-6 0,4-4 7 0,4-4-1 0,3-7 3 0,5 0-1 47,-2-6 0 0,4 2-8 46,0-4 5-93,2-1-3 0,-1 1 5 0,-4 1-6 16,-3-3-4-16,-7 2-6 0,2 1-2 0,-6-1-35 0,-2-2-69 0,-4 0-29 0,-7-2-29 16,3-1-216-16</inkml:trace>
  <inkml:trace contextRef="#ctx0" brushRef="#br0" timeOffset="106598.79">16398 10066 1453 0,'-1'2'35'0,"1"-1"9"0,0-1 29 0,0 0-1 0,0 0-4 0,0 0-3 15,0 3 22-15,-1-3-8 0,0 0 8 0,0 0 19 0,1 0 3 0,-1 1 1 0,-4 0-10 0,2 1 10 0,-3 1-23 0,-1 2 28 0,-4 2-27 0,1-1-20 0,-3 3-6 0,-3 4-1 0,-2-1-1 0,-2 2-8 0,-2 0 3 0,-1 2-9 16,1 2 7-16,0-1-16 0,-3-14-13 0,6 9-2 16,1 3-5-16,1-1-12 0,7-7-5 0,0 3 4 15,3-2-4-15,5-3-4 0,0 0 3 0,2 0-3 0,2-2 3 16,5 2-6-16,5-3 0 0,3-1 1 0,3-1-1 15,5 0 4-15,4-1 3 0,8-2-1 0,5-4 0 0,-2 0-3 16,1-1-5-16,-3 5 3 0,-4-2-3 0,-1 1 1 16,-2 2 9-16,-5 2-6 0,-4 3 6 0,-4 0-4 15,-4 2 5-15,-2-2 2 0,-7 4 1 0,-2 0 7 16,-4-3 13-16,-7 0-1 16,-5-1 5-16,-4 5-4 0,-5 2-11 0,-2 5 2 0,-5 3-5 0,1 4 8 15,-1-3-6-15,-4 1 3 0,-1 5-2 0,0-5 9 16,1 5-9-16,3-3 2 0,-1 2-5 0,3-2-3 15,6 0-6-15,3-4 2 0,11 1-2 0,2-1 5 0,9 2-7 16,3-4-1-16,8 2-2 0,2 0-1 0,5 0 4 0,5 0 2 16,3-4 1-16,2 1-7 0,3-4 3 0,-1 0-2 62</inkml:trace>
  <inkml:trace contextRef="#ctx0" brushRef="#br0" timeOffset="106924.25">16288 10800 3676 0,'32'8'0'0,"-4"-2"4"0,-1-5-3 16</inkml:trace>
  <inkml:trace contextRef="#ctx0" brushRef="#br0" timeOffset="107112.82">16421 10816 3680 0,'20'2'3'0,"-3"-2"-5"0,-3 0 4 0,-1-2-15 0,1 0-121 0,-13 2 37 0,1-2-139 0,-4 0-208 0,0-1 247 0</inkml:trace>
  <inkml:trace contextRef="#ctx0" brushRef="#br0" timeOffset="108727.11">12697 13937 2692 0,'-6'-10'-401'0,"0"-1"-76"0,5 2 479 0</inkml:trace>
  <inkml:trace contextRef="#ctx0" brushRef="#br0" timeOffset="110287.11">14561 12173 993 0,'0'0'1016'0,"0"0"-1124"0,0 0 202 16,1 0-80-16,0 0 149 0,2 0-117 0,-3 1 289 15,4-6-139-15,-6 5-78 0,1 1 67 0,1 2-50 0,3-2-11 0,-2-1-4 16,-1 0-4-16,-3 0-22 0,2 0-24 15,1 0-2-15,0 2-8 0,0-2-21 0,-3 0-9 0,3 1 3 16,2-1-5-16,-2 0-4 0,1 0-8 0,1-3-2 16,-2 3 1-16,1-1 8 0,-1-3-10 0,-1 1-1 15,0-4-3-15,1-3-9 0,2-6 0 0,-2-2 0 16,1-8 0-16,0-2 0 0,0-12 0 0,2-4 0 16,0 2 0-16,4-2 0 0,1 8 0 0,0 2 0 15,-2-1 0-15,1 3 0 0,-1-2 0 0,2 1 0 16,5 4 0-16,-3-2 0 0,2 1 0 0,1-3 0 15,0 5 0-15,2 0 0 0,2 1 0 0,-2 3 0 16,2 5 0-16,0 3 0 0,2 6 0 0,-2 2 0 0,1 2 0 16,1 6 0-16,-2 0-4 0,0 8 0 0,1-2-2 0,-1 2-3 15,1 2-3-15,0 2 0 0,-4 3 0 16,1 1 5-16,-6 0 4 0,-3-1-2 0,1 3 3 16,-8 3-1-16,-1-2-1 0,-6 1 4 0,-7-1-2 0,1 2 1 15,-9-3-5-15,-1 4 2 0,-3-7-3 0,-1 3 10 16,-2 0-4-16,1-1 2 0,0-1-3 47,0-5-1 109,1-3-3-156,-1-1-2 0,3-5-1 0,0 2-22 0,2-2-14 16,5 1-14-16,10-1-1 0,4-2-58 0,6 0-120 0,5 0 8 0,7 0-53 0,5 1-66 0,6 3 9 15,1-2 143-15</inkml:trace>
  <inkml:trace contextRef="#ctx0" brushRef="#br0" timeOffset="110601.85">15312 11735 3273 0,'-4'4'32'0,"-2"4"-10"0,-3 5-6 16,0 5 5-16,-3 2-8 0,0 8-8 0,0 4 2 0,2 1 0 0,2 7 1 0,2 3-7 0,9-24 4 0,-12 22-1 0,2-7 1 0,1-1-5 0,10-9-5 0,3-5 2 0,1-4-3 0,5-8 8 0,2-4 2 0,2-3-1 0,5-5 2 0,2-4 3 15,4-8-3-15,1-5 2 0,3-10-3 0,3-10 0 16,1-7-1-16,1-3 4 0,-1 3-1 0,-8 4 12 16,-6 9 5-16,-12 2 5 0,-8 6 1 0,-8 7 32 15,-5 0-7-15,-3 3 4 0,-6 2-6 0,-2 2 0 16,-8 7-10-16,-1 0-10 0,-2 3 1 0,2 4-27 15,1 7 5-15,1 1-2 0,-2 6 0 47,2 0-10 47,6 2-1-94,-1 2 1 0,6 0-1 0,5-1 0 0,4-3-37 0,3-1-13 0,6 0-14 0,0-2-97 0,7 3-95 0,5-3-21 0,2 0-30 16,4 0-112-16</inkml:trace>
  <inkml:trace contextRef="#ctx0" brushRef="#br0" timeOffset="110981.61">15931 11655 2271 0,'0'0'163'0,"-1"0"24"0,1 0-32 0,-1 0 44 0,1 1-79 0,-1 1 19 0,-3-1-43 0,0 2 19 0,-2-2-37 0,-2 3-40 0,1 3 0 16,-2 1 1-16,-2 2-5 0,-1 0-15 0,0 0-4 0,-1-1 4 0,-1 5-5 0,0-3-10 0,2 0 1 0,1 0-1 0,2 3 1 0,1 0-3 0,12-18 1 0,-16 20-6 15,3 2 3-15,1 0-5 0,13 0 5 0,5 1 2 16,3 2 0-16,3 4-7 0,6-3 3 0,3 3-3 16,3 0 2-16,-1-2-1 0,-2 1 4 0,-5-6 0 15,-4 0 1-15,-5-6-1 0,-4 1 1 0,-4-1 4 16,-3-4-1-16,0 3 8 0,-7-1-9 0,0-2 2 0,-5 2-4 16,-2-2 3-16,-4-2-1 0,-1-1 1 46,-4-2-1 79,1 0 3-125,0-3-4 0,1-4-2 0,5 1 0 0,1-1-7 0,-1 1-34 0,-1 0-10 16,2-2-15-16,4 2-76 0,6 3-123 0,4 0-13 0,-2-4-44 0,6 0-137 16</inkml:trace>
  <inkml:trace contextRef="#ctx0" brushRef="#br0" timeOffset="111281.69">16212 11727 2845 0,'-6'4'173'0,"4"1"-119"0,2 0 13 0,3-1-40 0,3-3 2 0,2 0 10 0,2 1-4 0,1-1 3 0,4 5 5 0,3-5-9 0,2-1 4 0,0 3-10 0,1-3-15 0,3 0-2 0,2 0-2 0,4-3-1 0,-2-1-12 0,4-3 8 0,1 2 0 0,-1-4 3 0,0 2-7 0,-1-1 3 0,-9-2 1 16,2 5 2-16,-7-2 12 0,-8 4 18 0,-2 0-1 15,-4-1 5-15,-2 4 1 16,-1 0 3-16,-1 0-7 0,-2 2 3 0,-1 0-27 0,-1 4-2 0,-3 1 2 16,-1 8-1-16,-3 4 0 0,-2 4-2 0,-2 4 6 15,-1 6-3-15,1 3 7 0,5 3-7 0,1 5 0 16,1 0-3-16,3-2-6 0,1-5-1 0,1-4-3 31,2-8 2-15,2-6 0-1,1-5-2 1,-1-2 0-16,6 8-1 0,-3-12-3 16,2-5-7-16,0 5-71 0,0-6-72 15,-3-4-26-15,13 1-387 0,-6-5 103 16,2-2 235-16</inkml:trace>
  <inkml:trace contextRef="#ctx0" brushRef="#br0" timeOffset="113363.27">17307 11837 583 0,'-1'0'853'0,"-1"-1"-246"0,0-2-350 0,1 2 9 0,0 1-116 0,2 0-15 0,-1 0-3 0,0 0-5 0,0 0-36 0,-2-2-4 0,2 2-4 0,1-1 0 0,-1 1-20 15,0-3-14-15,0 3-3 0,0 0-2 0,0 0-5 0,-1-4-12 16,1 3 1-16,0-1-7 0,1-2-8 0,3 3 2 0,-1-2-7 16,-1 2 5-16,-2-3-13 0,0 1 6 15,0 0-1-15,0-1 0 0,0 4-6 0,2-2 1 16,0 1 0-16,1 0 0 0,-2-1 0 0,0 1 0 0,-1 1 0 47,-1-4-1 62,1 4 1-109,0 0-17 0,0-2-1 0,0 1-9 0,0 1-31 0,0-2-49 0,-2-3-14 0,2 5-16 0,0 0-84 0,-5-1-65 0,5 2-26 16,0 6-8-16,-3-3-33 0</inkml:trace>
  <inkml:trace contextRef="#ctx0" brushRef="#br0" timeOffset="113652.91">17295 12232 1554 0,'-3'0'604'0,"0"-1"-207"0,4 1-367 16,-3-2 140-16,0 1-135 0,2 1 211 0,0 0-209 0,0 0 81 0,0 0-83 0,-2-2 204 0,2 0-156 0,1 2-45 0,-1 0 21 0,0 0-14 0,1-1-19 0,-3-1 9 0,6 2-13 0,-4-1 3 0,3-2-14 62,-3 3-4-62,0 0-2 94,0-3-9-94,0 3 3 0,0-1-2 0,0 1 3 16,0 0 0-16,4 0-34 0,2 0 8 0,-4 0-56 0,6-1-82 0,-2 1-23 0,-2 0-26 0,4 0-126 15,-2 0-98-15,1 1 225 16</inkml:trace>
  <inkml:trace contextRef="#ctx0" brushRef="#br0" timeOffset="114636.73">19761 11546 256 0,'-4'-3'1685'0,"-2"0"-1752"0,2 0 125 0,-1 2-49 0,4 1 136 0,-1 0-104 0,1 0 258 0,2-1-147 0,-3-1-73 0,-2 0 52 0,2 2-57 0,1 0-14 0,2 2 2 0,-1 0-8 15,-4-1-10-15,-8 0-6 0,0 2-2 0,3 4-1 16,-1-1-4-16,-1 3-3 0,-3-1 0 0,0 4-2 15,-1 0-2-15,16-9 0 0,-15 12 1 0,-2 0-1 0,0-1 2 16,3 0-2-16,-1 1 1 0,1-3-1 0,-2 4 2 16,4-4-2-16,-1 1-5 0,0-5 2 0,1 0-1 15,2-1-9-15,2-4 1 0,2 5-7 0,-2 0-5 16,3-2 6-16,1-3-6 0,2-2 4 0,1-1-17 16,1 0 13-16,4 0-5 0,-1 0 6 0,6-1-3 15,5-5-3-15,2 2 5 0,5-6-5 0,1 2 9 16,3-3-1-16,1 4-3 0,3-1 0 0,4 2 1 15,-1 1-7-15,3 3 8 0,-8 0-7 0,-5 4 11 0,-2 4-7 16,-12 1-1-16,-1 3-2 0,0 1 13 0,-7 4 1 0,-2 0 0 16,1 4-1-16,-9 1 6 0,-3-1-3 0,-1 3 4 15,-8 0-4-15,0-1 4 0,-3 4 3 0,4 1-2 16,-2-4 1-16,3 1-3 0,2-6-9 0,2-2 7 16,2-1-7-16,1-1 0 0,3-4-2 0,1 0-4 15,1-4 1-15,3-1-2 0,0 2 2 0,2-4-1 16,1 0 1-16,1-2-12 0,0 0 8 0,-1 1 2 15,4 1 1-15,2-2-2 0,0 0 2 0,4-2-6 16,0-1 6-16,3-2 1 0,-1 1-2 0,1-3 2 0,1 0-2 16,1 3-2-16,-3 1 2 0,1-1 0 0,-1 1 1 15,-3 3 2-15,-6-4-2 0,-2 4 2 0,0 0-2 0,0 0 3 16,0 0 2-16,0 0 3 0,0 0 0 0,-1 3 14 16,-5-2-13-16,1 2 0 0,-7 4-4 0,-1 1-1 15,-4 6-1-15,0 4 0 0,-1 1-2 0,-2 3-1 16,0 2 12-16,0-1 3 0,2 2 2 0,1-3 1 15,-1 3 0-15,2-4-8 0,4 5 5 0,5 2-15 16,6 5 0-16,3 0 2 0,7 3-2 0,1 1-5 16,4-2 3-16,0-5 0 47</inkml:trace>
  <inkml:trace contextRef="#ctx0" brushRef="#br0" timeOffset="115300.14">19538 12561 3986 0,'17'21'7'0,"2"1"-8"0,2-4 2 0,2-6-5 0,1 0-11 0,4-3-31 0,2-2-2 0,-1-3-11 0,2-3-27 0,-3 1-71 0,2-4-26 0,-3-2-28 0,-4 0-182 0</inkml:trace>
  <inkml:trace contextRef="#ctx0" brushRef="#br0" timeOffset="115513.25">20729 11725 1546 0,'0'0'158'0,"-1"0"-116"0,0 2 11 0,1-1 0 16,0 3 8-16,1 3-3 0,-1 3 1 0,0 0 12 0,-3 5-20 0,2 3 10 0,-1 1-19 0,0 10-9 0,1 6 7 0,-2-1 6 0,2 8-2 0,0-1 1 0,-3-4 6 0,3-1-1 0,-1-4 2 0,1-4 2 0,6-5-8 15,1-2 1-15,2-6-5 0,0 1-7 0,0-3-2 0,2-2 0 16,1-4 1-16,1 1 1 0,3-5-6 16,1 1-1-16,-1-1-4 0,3-3-7 0,1 0 8 0,-3-3-2 15,2-4 5-15,-1-1 11 0,1-6 2 0,29-24 41 16,3-21-34 0,-27 23-23-16,0-5-3 0,-4 0-9 46,-3-1-3-46,-2 9-9 0,-5 8 6 16,-1 7-1-16,-3 3-6 16,-5 15-11-16,0 0-80 0,-2 6-269 0,1 0 149 15,1 8-98-15,1 32-205 0</inkml:trace>
  <inkml:trace contextRef="#ctx0" brushRef="#br0" timeOffset="115900.44">21339 11959 2271 0,'-16'-14'294'0,"11"10"-169"0,-1 1 6 0,-6 4 13 0,9 5-95 0,-3 6-19 0,-4 34-5 0,3-15-21 16,3 7 5-16,-2-1-9 0,1-3-2 16,1 0 3-16,2-8-1 0,1 0 4 0,1-6-3 0,1-5-1 0,5-1-1 15,3-4-1-15,0-5 0 0,3-2 2 0,-1-2 0 16,2-2 3-16,3-2 22 0,4-4-5 0,4-4 10 16,-4 0 0-16,4-3 3 0,-3-2 3 15,-1-1-2-15,0 2-7 0,-2 5-9 0,-3-2-1 16,0 8-2-16,-3 1 1 0,-2 3 3 0,-1 3 2 0,-4 1 1 15,10 16 13-15,-8-7-23 0,-1-2-7 0,0 14 2 16,-2-15-6 31</inkml:trace>
  <inkml:trace contextRef="#ctx0" brushRef="#br0" timeOffset="116755">21601 12265 3510 0,'2'9'6'0,"0"-6"-9"0,2-2-4 0,0 2-6 0,1-3-32 0,1-3-52 0,2 0-9 0,0-5-16 0,-1-2-60 0,1 0-58 0,-4-3-21 0,-2 3-12 16</inkml:trace>
  <inkml:trace contextRef="#ctx0" brushRef="#br0" timeOffset="116995.82">21879 12264 1166 0,'-4'0'1234'0,"2"0"-1360"0,-5 0 252 0,7 0 61 0,-1-3-132 0,-7-12 496 0,3 8-469 0,3 0 55 0,3-11-12 0,0 9-71 0,4-1 2 16,4-11 18-16,-2 9-36 0,-3 5-10 0,15-11 9 0,-9 8-25 15,-1 2 8-15,8-10-4 0,-3 11-8 16,5 2-6-16,20-1 9 0,-21 5-7 62,-1-2-4 32,0 2-6-94,1-1 5 16,-3 1-2-16,1-1 3 0,-3 1 5 0,0 1-22 0,-2-3-9 0,-2 1-9 0,0 0-71 0,-2 1-123 0,-2-2-25 15,0 2-44-15,-3-2-181 0</inkml:trace>
  <inkml:trace contextRef="#ctx0" brushRef="#br0" timeOffset="117324.57">22613 11684 1963 0,'2'-2'232'0,"-1"-3"162"0,1 5-334 0,-2-3-3 0,2 3-4 0,3 0-35 0,-1 2-15 0,1 2 90 0,-2 0-67 0,0 6 166 0,-1 5-163 0,-1 4 30 0,-1 10-27 0,-5 7 104 0,-5 4-84 0,1 13-18 0,-6 6-8 0,1 0-8 0,2 2-5 15,-4-6-2-15,5-8-1 63</inkml:trace>
  <inkml:trace contextRef="#ctx0" brushRef="#br0" timeOffset="117450.1">22537 12210 3511 0,'-12'34'6'0,"-3"-4"-6"0,4-7 5 0,2-1-12 0,7-4-9 0,0-2-14 0,1-3-5 0,-3 0-286 0,4-13 116 0,7-5-312 0,0-7 200 0</inkml:trace>
  <inkml:trace contextRef="#ctx0" brushRef="#br0" timeOffset="118651.39">23139 12039 256 0,'-4'0'2116'0,"-3"0"-2227"0,3-3 207 0,-1 1-81 0,4 2 177 0,1-2-133 0,-2-1 333 0,-2-1-211 0,0 0-91 0,0-3 56 0,4 0-72 0,-2-31-18 0,4 25-1 0,-2-2-5 0,-1 1-4 0,2 7-5 15,1 0-2-15,-1 3-2 0,2-3-11 0,-2-1-5 16,-1 1 2-16,0 3-3 0,0-3-9 0,1 7 2 0,0 0-7 63,-1 0 4 15,0 0-14-78,2-1 5 0,-4-1 0 15,2 2 2-15,0 0-7 0,0 0-4 0,0 0-16 0,0 0 0 0,-5 2-95 0,0-1-128 0,-1 2-17 16,-1 4-50-16,1-1-143 0</inkml:trace>
  <inkml:trace contextRef="#ctx0" brushRef="#br0" timeOffset="118808.56">22982 12303 3622 0,'0'-4'74'0,"18"16"-22"0,-18-17 14 0,1 3-27 0,2-1-23 47,-1 1-12-47,2 0 6 15,1 2-9-15,4 0-2 0,-4 2-3 0,8-8-5 16,-11 6-40-16,10 0-71 0,8 4-187 16,-4 0 23-16,-5-4-103 0,2 0 6 0,1-2-39 0,5-3 422 15</inkml:trace>
  <inkml:trace contextRef="#ctx0" brushRef="#br0" timeOffset="119313.03">24144 12371 1178 0,'1'0'1221'0,"-4"1"-1325"0,3 3 193 0,-1-4-74 0,-1-4 193 0,1 4-145 0,-2-1 362 0,3-2-258 0,-3 1-91 0,-2-7 48 0,3-1-66 0,2-2-17 0,1-1 0 15,3-3-6-15,-1-5-6 0,-4-4-9 0,2 0 3 16,5 0-5-16,2-1-2 0,-1-2-9 0,5-1-1 16,-1-1-1-16,1 1-5 0,4 1 4 0,-1-2-4 15,0-5 4 1,4 5-3-16,2 2-5 0,3 3 5 0,3 9-3 0,4 5 8 47,2-3-9-32,3 5 3-15,5 6-5 0,-2 1 4 16,-3 2-42 0,-6 3-3-16,-6 2-17 0,2 5-39 0,-7 3-44 0,-1 3-8 0,-8 2-16 0,-5 3-67 0,-5 5-98 15,-6 2 32 1,-10-1-43-16,-7 1 347 0</inkml:trace>
  <inkml:trace contextRef="#ctx0" brushRef="#br0" timeOffset="119533.2">24033 12161 2383 0,'-19'-2'97'0,"3"2"38"0,10 0-27 0,3 0-45 0,6 0 12 0,2 0-24 0,4 3 19 0,4 1 27 0,3-1 3 0,9 4 4 0,0-4-12 0,4 2-43 0,0-2-2 63,0-3-15 15,4 1-22-78,1-1-3 0,2 0-6 16,1-1 2-16,2-1 0 0,1 1-20 0,3 1-14 0,-3-2-11 0,-1 2-118 0,-5 2-71 0,-4-2-16 0,-5 3-21 0,-2 1-94 0</inkml:trace>
  <inkml:trace contextRef="#ctx0" brushRef="#br0" timeOffset="119816.66">24784 12151 3061 0,'-4'0'78'0,"-8"-3"58"0,8 4-66 0,1 5-28 16,-8 9-24-16,4-1-9 0,1 2-2 0,-7 26-6 0,9-19 0 0,1 0 2 0,-4 24-8 0,4-24 0 0,3-2 4 0,11 9-9 0,-3-19 2 15,-4-5-4-15,11-5-26 0,-5-2 23 0,5-7 1 16,18-20 21-16,-15 9-4 0,3-5 0 16,12-27 3-16,-19 30 2 0,-6-1 1 15,-5-10 21-15,-10 17-15 0,-5 1 8 0,-3 2-1 16,-3 5-4-16,-2 1 2 0,1 5-5 62,-1 2-10 1,0 6-3-63,-2-1 2 0,2 6-2 0,1 1 4 0,1 2-13 0,7-4-3 0,0 4-11 0,3-4-63 0,8 3-113 0,0 1-13 0,4-5-39 0,3 2-119 15</inkml:trace>
  <inkml:trace contextRef="#ctx0" brushRef="#br0" timeOffset="120825.92">25144 12288 1201 0</inkml:trace>
  <inkml:trace contextRef="#ctx0" brushRef="#br0" timeOffset="121605.43">25324 12141 1402 0</inkml:trace>
  <inkml:trace contextRef="#ctx0" brushRef="#br0" timeOffset="122327.09">25476 12096 255 0,'-46'1'1'0,"46"2"2074"0,-42-2-2766 0,34 2 1401 0,5-2-674 0,1 3 7 0,-2-1-29 0,0 1 16 0,-1 7-20 0,-1-1-4 0,0 8 1 0,0 4-4 0,-1 7 3 0,0 6-4 0,0 1 4 0,2 1 0 0,0-1 0 0,2-2-1 15,2-3 1-15,1-1-3 0,0-5 1 0,2-4-5 16,-1-1 10-16,2-6 2 0,2 0 1 0,1-2-10 16,0-3 4-16,2-3-6 0,2 0 4 0,0-2 4 15,3-2-5-15,1-1 6 0,3-1-6 0,-1-3 0 16,3-2-1-16,-1 2 2 0,2-7-1 16,3 1-1-16,1-4 5 0,-1 1-4 0,-3 2 8 0,-5-2 15 0,-2-4 5 0,-2-3 2 15,-4 1 0-15,3 3 14 0,-6-6 4 0,-1 0 6 16,-2 0-4-16,-1-6-7 0,0 2-2 15,-1-2-3-15,-4 0 3 0,1 4 6 16,-4 2-2-16,0 5-3 0,3 6 0 0,-6 2-17 0,1 3-18 0,0 0 4 16,0 5-9-16,0 0 0 0,0-1-4 0,1 2-3 15,-1 1 1-15,-1 1 1 0,3 0-1 0,-1-1 2 0,1 3-2 16,5-1-9 0,-1 0-23-16,1 2-6 0,1 0-6 0,-2-2-14 0,2 0-1 62</inkml:trace>
  <inkml:trace contextRef="#ctx0" brushRef="#br0" timeOffset="122577.95">25460 12224 3027 0,'-1'0'-68'0,"-1"0"11"0,1-1 7 0,0-1-1 0,1-3-77 0,0 5 41 0,-1-3-5 0,1 0-59 0,-2 3-55 0,1-4 19 0,1 4-25 0,0 0 212 0</inkml:trace>
  <inkml:trace contextRef="#ctx0" brushRef="#br0" timeOffset="122777.41">25803 12534 1694 0,'1'-2'782'0,"-1"2"-720"0,1 0-20 0,0 14 106 0,-1-14-148 0,0-1 170 0,-8 31-200 0,1-11 56 47</inkml:trace>
  <inkml:trace contextRef="#ctx0" brushRef="#br0" timeOffset="123429.52">25769 12644 2923 0,'-13'29'7'0,"-2"-1"44"0,15 5-38 0,-19-8-8 0,4-5 2 0,-1 0-6 0</inkml:trace>
  <inkml:trace contextRef="#ctx0" brushRef="#br0" timeOffset="123445.71">25682 12814 3007 0,'-4'11'-13'0,"-3"-3"-1"0,5-5-93 0,4 1-135 0,0-4-19 0,3 0-45 0,5-7-136 15</inkml:trace>
  <inkml:trace contextRef="#ctx0" brushRef="#br0" timeOffset="123839.69">25870 12558 816 0,'-3'0'162'0,"1"0"264"0,-1 0-135 0,1 0-189 15,1 0-2-15,1-1-43 0,0 1-11 0,0-4-6 0,0 4 1 0,0-3-10 0,11-8 11 0,-10 7-1 0,0 1 5 0,1 0 13 16,0-1-1-16,1 3-3 0,-2-2 1 0,2 3-10 16,-1 0 7-16,-1 0-3 0,-1 0 3 0,1 0 3 15,0 3 9-15,-2 2 5 0,-1 5-1 0,0 4-8 16,-4 4-14-16,-3 5 2 0,-4 2-7 16,-2 5-7-16,-3 1-4 0,-1 2 0 0,-1-4 0 0,-2-1 1 0,3-6-8 15,-1 0-1 32</inkml:trace>
  <inkml:trace contextRef="#ctx0" brushRef="#br0" timeOffset="124240">25707 12826 3358 0,'-7'14'11'16,"2"-4"-13"-16,5-6 0 0,0-3-4 0</inkml:trace>
  <inkml:trace contextRef="#ctx0" brushRef="#br0" timeOffset="124347.48">25695 12854 3358 0,'0'-3'-39'0,"0"-1"2"0,2 0-19 0,4-1-36 0,9 0-44 0,0-3-19 0,0 0-15 0,2-2-121 0</inkml:trace>
  <inkml:trace contextRef="#ctx0" brushRef="#br0" timeOffset="124659.76">20879 12915 879 0,'-1'-2'782'0,"9"5"-827"0,-7-3 84 0,1-1-33 0,2-1 96 0,-4-3-71 0,3 5 177 0,0-2-66 0,-2 1-57 0,2 1 52 0,-1 0-52 16,3 4-1-16,0 5-6 0,-2-1 3 0,6 7-9 15,-7 3-9-15,4 4-1 0,-6 7-7 16,0 7-28-16,0 7 1 0,-5 1-1 0,2 1 0 0,-1-1-10 16,-4-6-5-16,2-3-2 0,3-1 0 0,-1 2-3 15,4-7 6-15,1 4-2 0,2-5 4 16,-3-6-6-16,5-1 2 0,5-5 3 0,1-2 0 0,5-3 18 15,-1-8-6-15,-5 0 3 0,4-6-3 0,2 0 6 0,0-8 2 16,2-4-1-16,-2-3 2 0,0-7 6 16,0-1-4-16,0-2 0 0,3 0-3 0,-1-3-9 0,2 0-10 0,1-2 4 15,1-4-8-15,1 3-4 47,-1 0-6 47,2 1-2-94,-4 4 0 0,1 8-1 0,-5 6-11 16,-5 4-12-16,-5 6-4 0,-6 3-81 0,4-1-79 0,-2 5 3 0,2 1-32 0,1 2-40 0,2 1-81 0,2 5 171 0</inkml:trace>
  <inkml:trace contextRef="#ctx0" brushRef="#br0" timeOffset="124900.38">21660 13184 1077 0,'-3'0'214'0,"1"4"442"0,-3-1-189 0,3-1-342 0,-1-1-34 0,14 11-26 0,-18-9 12 0,-2 4-23 0,-2 1-16 0,3 3-19 0,-1 0 9 0,-2 3-16 0,-2 0-16 0,2 4 11 0,-2 0 0 0,-2-2 3 0,6 1 0 0,-5-3-8 0,8-4 0 0,6-2-2 0,-2-3-2 0,8-3-5 0,-1-1-4 15,-2-1 2-15,6-3 7 16,3-2 2-16,0-5 0 0,5-2 0 0,2-4 2 0,0-1 1 0,2 0-1 16,-3-1-1-16,0 0 0 0,-2 4-1 0,-4-1 6 15,-1 8-3-15,-2 3 13 0,-2 5 14 0,1 5-3 16,-1 3 7-16,-2 5 10 0,1 6 1 0,0 3 0 15,-2 5-1-15,-2 2-6 0,1 2-18 0,-3 1 1 16,1-1-7-16,0-5-10 0,1-2-4 0,5-2 2 16,3-3-4-16,0-5-12 0,2-6-78 0,2-5-8 15,-2-4-28-15,1-3-69 0,6-8-74 0,-6-4-1 0,4-4-99 16,1-1-691-16</inkml:trace>
  <inkml:trace contextRef="#ctx0" brushRef="#br0" timeOffset="125208.9">21987 13463 1822 0,'1'2'174'0,"0"-1"-1"0,3 3 1 0,-3-4-1 0,1-5 12 0,4-4-19 0,-2-7-2 0,2-2-9 0,5-3-37 0,-2-1-16 0,-1 0-6 0,3 1-5 0,-2-4-31 16,2 3-9-16,3-1-6 0,0 2-1 0,-1 0-22 0,-1 2 4 16,2 2-6-16,-1 1 3 0,3 5-11 62,15-3-8 16,-14 11-5-62,1 2 2-16,0 2 2 0,0 2-3 0,0 1-2 0,-1 0-35 0,-5-1-54 0,3 2-23 0,-4 1-17 0,0-3-153 0,-1-2-123 0,-1 2-7 15,-4-3-43-15,-2-3 459 0</inkml:trace>
  <inkml:trace contextRef="#ctx0" brushRef="#br0" timeOffset="125596.04">22588 12956 2967 0,'0'4'115'0,"0"-4"-50"0,-10 5 0 0,10-5 4 0,2 1-12 0,4 1-16 0,-1 0-11 0,9 6 5 0,0-2-11 0,1 1-19 0,3 0-2 0,1 1 0 0,1 0-1 0,5 6 1 0,-2 1 1 0,1-2-1 0,0 5 1 0,-5-2-4 0,-4 4 4 0,0-1-2 16,-3 3 2-16,-3-1 0 0,0 1-3 0,-4 0 3 15,-5 2-3-15,-4-3 2 0,-4 3 6 0,-3 2-6 31,-3 0 6-31,-3-1-4 0,-1-1-4 0,-3-1 5 0,-3-2-5 0,2 2 1 16,-4 0-10-16,1-4 5 0,3 0-6 0,-2-2 9 0,0-6-7 0,4 1 3 16,3-10-3-16,2-2 6 0,7-3-5 0,1-4-5 15,1 3 1-15,6 3-11 0,2-5 13 0,3 2 1 16,5 3 3-16,6 1 2 0,4 5 4 0,3 6 2 31,0 0 2-15,1-1 7-1,-1 3-1 1,1 0-3 0,3 4 1-16,0-1-5 31,-1-5-3 47,-2-1-1-78,2-2 0 0,-2-1-4 0,-4-1-114 0,1-1-15 0,-7-2-47 0,-2 0-170 0</inkml:trace>
  <inkml:trace contextRef="#ctx0" brushRef="#br0" timeOffset="125957.49">23482 13279 1229 0,'1'3'1310'0,"-7"-3"-1432"0,7 2 228 0,2-2-90 0,-3 0 155 0,-3-2-120 0,1 2 297 0,-1-12-229 0,-2 12-72 0,6 0 32 0,4 0-49 47,-4-3-18-47,10 2 3 16,-10-2-9-16,6-3-4 0,-1 2-3 15,0 3-2-15,0-3-4 0,-1 1-27 0,-4 3-106 16,1 0-11-16,2 0-37 0,-1 0-89 0,1 4-68 0,0 3 173 15</inkml:trace>
  <inkml:trace contextRef="#ctx0" brushRef="#br0" timeOffset="126212.05">23532 13662 2622 0,'-6'-7'210'0,"-3"0"34"0,2 1-105 0,5 1-14 16</inkml:trace>
  <inkml:trace contextRef="#ctx0" brushRef="#br0" timeOffset="126495.25">23508 13630 3432 0,'3'-8'94'15,"1"0"-16"-15,1-2-35 0,1-1-23 0,3-2 0 0,1-2-7 0,0 3-3 0,4 0-12 0,-4 1-9 0,2 6-6 0,0 5-76 0,-4 0-193 0,2 3-23 0,-1 0-69 0,-6 2-187 0</inkml:trace>
  <inkml:trace contextRef="#ctx0" brushRef="#br0" timeOffset="126731.44">24537 12971 2903 0,'-4'0'38'0,"2"6"-15"0,-3 1 6 0,-1 8-12 0,-4 3 4 0,-1 8-3 0,-1 3 5 0,-2 4-5 0,0 3 3 0,-2 1-8 0,3 4-7 0,-3-3 2 0,5 8 0 0,-1-2-3 0,3 0 1 0,1 5-2 0,4-2 1 0,1 4-4 0,3-4-1 0,1-3 0 0,0-5-7 16,3-8 7-16,1-3-1 0,2-6 3 0,3-4-8 0,3-4 6 16,3-7-1-16,-2 0 1 0,2-6-4 15,1-2 7-15,0-4 1 0,1-4 3 0,0-5 2 0,1-4 5 16,-2-7-1-16,0 0 4 0,-2-2 6 0,-5-1 15 15,-5-4 6-15,-1 5 3 0,-5-1 22 0,-10 1-26 16,3 6 6-16,-10-3-13 0,-12-6 21 0,11 22-38 16,3 6 1-16,-2-2-13 62,-1 4-8-62,2 6-2 16,3-1-2-16,1 5-2 15,7 2-54-15,1 1-6 0,6 2-27 0,4 0-92 0,4-4-40 0,9 2-14 0,2-1-10 16,8-1-88-16</inkml:trace>
  <inkml:trace contextRef="#ctx0" brushRef="#br0" timeOffset="127116.85">25004 13484 2370 0,'-9'7'245'0,"3"-7"-151"0,1 1 23 0,-10 5 40 0,7-1-94 0,-4 1-7 0,-13 10 18 0,9-6-45 15,-1 4-4-15,-16 26-1 0,18-18-17 16,4-1 4-16,2 2-3 15,4-3-9-15,3-4 3 0,2 2-6 0,1-4 0 0,5 0-4 16,-1-2 2-16,5-2-2 0,1-5 6 0,4-2 5 0,3-3 0 0,1-1 3 0,1-5-8 16,4-2 2-1,0-3 0-15,1-2 1 0,-2-2 10 0,-1-1 3 0,-3-2 2 16,-6 1 1-16,-1 0 7 16,-5 1 0-16,2 2-1 0,-2 7 2 0,-4-1 15 0,-1 8 9 0,-3-2 1 15,0 2-2-15,1 12-11 0,2-1-28 0,-1 5 1 0,1 23 12 16,-5-18-12-16,3 1-8 0,-1-3-2 15,2-1-1 32,4-2 1 63,-2-3 0-110,4-2 6 0,1-3-15 0,4-1-7 0,-1-4-7 15,-1 1-46-15,5-2-56 0,-4-2-10 0,4-2-17 0,3 0-67 0,-6-1-73 0,0-2-16 0,1 1-25 0,-5 0 335 0</inkml:trace>
  <inkml:trace contextRef="#ctx0" brushRef="#br0" timeOffset="127364.16">25456 13839 2113 0,'-17'-21'514'0,"10"9"-241"0,1-1-134 15,1 2 32-15,4-2-39 0,0-11-50 0,1 14 22 0,2-1-41 0,1 4-24 0,2-1 0 0,1 0 1 0,1-1-5 0,6 1-6 0,4 0-11 0,5 1 1 32</inkml:trace>
  <inkml:trace contextRef="#ctx0" brushRef="#br0" timeOffset="127557.13">25517 13662 3823 0,'25'-4'0'0,"2"-3"0"0,-5 1 2 0,2 3-2 16</inkml:trace>
  <inkml:trace contextRef="#ctx0" brushRef="#br0" timeOffset="128468.77">25638 13639 3822 0,'23'-6'-7'0,"0"2"-15"0,-2-1 1 0,-3-1-71 0,-6-1-101 0,3 0-19 0,-5 3-44 0,-1-3-160 15</inkml:trace>
  <inkml:trace contextRef="#ctx0" brushRef="#br0" timeOffset="129476.79">25890 13383 2213 0,'-6'0'136'0,"1"0"-6"0,2 0-22 0,-1 0 10 0,2 0-15 0,0 0-27 0,1 3 12 0,0-3-25 0,1 0-25 0,15 0-15 0,-15 0 6 0,-1 2-12 0,1-4 2 0,4 2 2 0,4 4 3 0,4-4 0 0,4 4 4 0,6-4 0 0,4 0-3 15,6 0 1-15,7-1-9 0,4-1-2 0,6 1 5 0,-2 1-2 16,0 0 12-16,-5 0-5 0,-4 1 4 0,-5 5-4 16,-1-2 1-16,-5 1 10 0,-5 1-2 0,-5 1 7 15,-7 0 6-15,-3 4 11 0,-4-3 2 0,-3 2 3 0,-3 2 6 16,-6 2-14-16,-7-1-10 0,-5 5-2 0,-5 2-42 15,-4 2 0-15,-4-1-1 0,-5 2 0 0,-3-6 0 16,2 1 0-16,-6-1 0 0,5-2 0 0,4-3 0 16,0 1 0-16,9-2 0 0,9-3 0 0,5 0 0 15,6-1 0-15,3 4 0 0,2 0 0 0,3 2 0 16,3 3 0-16,6 1 0 0,6 1 0 0,5-3 0 0,5-1 0 16,7 1 0-16,4-4 0 0,3-1 0 0,1-1 0 15,-5-2 0-15,-3-1 0 0,-3 1 0 0,-4 1 0 0,-4 0 0 16,-4-1 0-16,-3-1 0 0,-4 4 0 15,0 2 0-15,-1 0 0 0,0 8 0 0,-2-2 0 16,-2 1 0-16,-1 6 0 0,-4-3 0 16,-3 4 0-16,-1 1 0 0,-4 0 0 0,0 1 0 0,-3-2 0 15,2 0 0-15,-1-5 0 0,-3-2 0 0,-2-1 0 16,-3-1 0-16,-2-2 0 0,-3-1 0 0,-4 0 0 16,-3-6 0-16,-6 3 0 0,-53 3 0 0,91-10 0 62</inkml:trace>
  <inkml:trace contextRef="#ctx0" brushRef="#br0" timeOffset="129902.23">25987 14390 4095 0,'-43'4'0'0,"7"-8"0"0,5 3 0 0,3-2 0 0,3-2 0 0,5 5 0 0,2-2 0 0,3 2 0 0,0-3 0 0,5 3-12 0,1 0-54 0,4 0 0 0,2 0-290 0,-1 0-290 0,9 3 360 16</inkml:trace>
  <inkml:trace contextRef="#ctx0" brushRef="#br0" timeOffset="132192.7">12651 14034 1692 0,'0'4'4'15,"1"-14"52"-15,15 21 96 0,-16-15-15 0,1 1 33 0,1-5-80 0,4 7-25 0,1-5-5 0,-1 3-6 0,3 2-16 0,4 0 8 0,0-1-6 16,4 2 6-16,3 3-11 0,3 0-4 0,4-3 4 0,3 5-4 0,5 3 6 16,2 1 9-16,-2 2-4 0,-3 1 6 0,0 1-6 15,-4 2-14-15,1 2 4 16,-4-1-6-16,-4 2 8 0,-4 1 3 0,-2 1 4 0,-2 3-1 0,-4-2 8 0,-2 5 1 15,-2 0-2-15,-4 2 2 0,0 0-7 0,-3-2-14 16,-5 4 1-16,-3 1-5 0,-4 2 4 16,-6-1 3-16,-2 1 0 0,-5 0 0 0,-1 4 2 15,-6-5-2-15,-4 4-6 0,-2-2 3 0,-4 1-14 0,5 1-5 16,1-4 2-16,7-3-4 0,5-3-6 0,7-1 3 0,5-4-5 16,6 2 2-16,5-9-5 0,4 1-1 15,3-4 1-15,6-3-2 0,3 2-8 0,3-2 10 0,6-1 0 16,4-4 3-16,10 2-2 0,4-7 3 0,3-4-3 15,-3-2 3-15,-2-6-3 0,-4 6 3 0,-4 1 1 0,-3 1 0 16,-8 2-2 0,-4 2 1-16,-3-1-4 0,-4 4 4 0,-2 3 0 0,-4-1 0 0,-1 0 1 0,-1 5 0 0,-1 3 8 15,-4 6 1-15,2 2-5 0,-4 6 2 0,-1 3-7 16,-2-1 2-16,-1 1 6 0,-1 5-4 0,2-5 6 31,3-2-3-31,1-3-5 0,7-3 2 0,1-1-4 16,-2-4-3-16,6 0-2 0,3 1 1 0,4-1 1 0,2-3-4 0,1 3 10 0,2-2-6 0,1 1 4 15,-4-2 2-15,2 3-3 16,-4-1 3-16,-4 3-3 0,-3 1 5 0,-6 5 0 0,-5 5 6 0,-6 6 36 16,-8 8-5-1,-6 6 12-15,-10 10-13 0,-2-1-5 0,-13-2-27 16,-8-3 0 31,-2-2-9-47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ED88-EC83-96AA-24CD-26782DA9B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818-5968-37DB-3EEA-98FD040F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F04D-4879-0B97-0CA6-B927889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E8D8-7461-C2EB-3E5A-A5011B2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5D0-8799-107D-8EA5-59C697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7A2-E96B-9EEB-4EA4-5DC5CEF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2096-22C3-98D7-C588-63E06549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3DC-107B-F6EC-0757-20B6892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B593-B625-5575-0A33-1B9B3F0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E2FD-CEDA-C14D-C59E-CB4A0B74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8290-25D8-2B92-08DB-46065CC7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F9A1-0062-1FD8-0D50-2CD907A0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EBFC-1576-FEE2-B09A-ADD5989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1586-DE3D-5F5A-B4A7-CF2E96C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A28C-1CE4-3C06-B383-3207989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E73-9C20-9E46-972C-4D279E8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55C-87FC-797D-8CDB-C8BD6A9C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29BA-31B4-8C8B-64EF-C8CAC52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5DD5-138B-9FA8-0B02-AD2151A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51EF-F834-F8D6-1448-527F33E0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F62-2A72-785B-A9D8-D5998F8A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1E3E-6807-3DE4-59E4-BCE5DD5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B62E-13CA-B6D1-1DF8-9A11021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EAD-E7B1-D19D-614C-8901C9B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97F-E840-C086-D7DB-25346041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12D-17D7-C754-FC83-71E96854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34A0-CCFC-336D-21AC-1C0872FD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02B9-44FD-4AAF-AE0C-0D5B3263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1989-E37E-5119-8110-31AA5F6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1151-5867-8C8A-9721-76EF9A3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D683-6A8D-3EA3-97B3-5C739E0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CC6-9055-32F9-C64E-23DA8F8D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79BB-1E18-D3E2-D9FF-D63ACA4B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AE4B-837B-4C46-224B-AA76CD0D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CB32-5D30-61C1-AAF6-08ADD39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2D59C-5EEA-4ACE-56A2-47183AC5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0B46-DFED-3E79-5F9D-5D9B6BB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F3DD-7C38-1A95-E371-719077FA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ECAAE-EC59-71DB-EEAD-6A096F5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4F7-BEFB-78B6-9E2D-FCFBC39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3463-68D3-ECBA-0B5B-7E6B239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3641-F4F5-8713-7ABE-8A615A5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592C1-FE54-7D46-145E-D53F4A6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D3E6-AC0D-5FA6-7E61-D0BCC05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3B30-0D91-2B97-C737-3786EF68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9EFE-0148-4468-59BC-02534060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81F-2F91-84B2-6F51-2BFCEA18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8CD-72C9-BBE6-9237-7DBCBFA3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462A-5C1D-891F-11C1-62DD4AC9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1CA8-3C65-2BAB-A63C-3A3CEBA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389F-E02C-399B-3F04-60F5B82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CD42-6A52-D2B8-0D50-B481A32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150-1E80-0056-F217-7A8FDF98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56863-8C5B-D1DE-C66C-4C22B9A1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866A-A9ED-AB37-333E-9309E950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F202-631B-C4E4-7948-6E84890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F34E-CD8F-6911-6074-5140F37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3DB3-F440-61DC-0E7E-B505A99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C529-1AE2-2C2F-6DC2-7D9F67DA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4053-0CC5-2EB5-C147-2B7B7692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FD9B-80E8-BBAB-C81B-2809C571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E06-9CAB-4052-907C-EF94504680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EE5A-F1CF-8448-82D2-29F6FAC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B633-B1A5-4C46-C216-A1799CB30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ixneuf19/a398c08f00aac24609c3cc44c29af1f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CS411 Spring 23</a:t>
            </a:r>
          </a:p>
          <a:p>
            <a:r>
              <a:rPr lang="en-US" sz="1400" dirty="0"/>
              <a:t>Peter B. Golbus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527B3-182A-AE82-2D6C-F9DD4F5D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Flask App In-Class Exercise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DECA99-CEF7-18B1-4D48-AFAEC251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41224" cy="1655762"/>
          </a:xfrm>
        </p:spPr>
        <p:txBody>
          <a:bodyPr/>
          <a:lstStyle/>
          <a:p>
            <a:r>
              <a:rPr lang="en-US" dirty="0"/>
              <a:t>https://github.com/pgolbus/411-examples</a:t>
            </a:r>
          </a:p>
          <a:p>
            <a:r>
              <a:rPr lang="en-US" dirty="0"/>
              <a:t>A semester’s worth of material in 30 minutes or less for you to copy-pasta</a:t>
            </a:r>
          </a:p>
          <a:p>
            <a:r>
              <a:rPr lang="en-US" dirty="0"/>
              <a:t>(But don’t use jQuery)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62D349-448E-7DA2-8857-AAFC15E5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C151C-9415-5309-1426-121DB62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DEPENDENCIES INTO YOUR SYSTEM PYTHON 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 -m </a:t>
            </a:r>
            <a:r>
              <a:rPr lang="en-US" dirty="0" err="1">
                <a:latin typeface="Consolas" panose="020B0609020204030204" pitchFamily="49" charset="0"/>
              </a:rPr>
              <a:t>venv</a:t>
            </a:r>
            <a:r>
              <a:rPr lang="en-US" dirty="0">
                <a:latin typeface="Consolas" panose="020B0609020204030204" pitchFamily="49" charset="0"/>
              </a:rPr>
              <a:t> /path/to/new/virtual/environment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source /path/to/new/virtual/environment/bin/activate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When you are done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deactivate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E72-E52F-B7A0-CB55-C58BA32C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just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10AC-F2C7-4575-7E42-0E8DC494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Setup python, pip, </a:t>
            </a:r>
            <a:r>
              <a:rPr lang="en-US" dirty="0" err="1">
                <a:hlinkClick r:id="rId2"/>
              </a:rPr>
              <a:t>virtualenv</a:t>
            </a:r>
            <a:r>
              <a:rPr lang="en-US" dirty="0">
                <a:hlinkClick r:id="rId2"/>
              </a:rPr>
              <a:t> and </a:t>
            </a:r>
            <a:r>
              <a:rPr lang="en-US" dirty="0" err="1">
                <a:hlinkClick r:id="rId2"/>
              </a:rPr>
              <a:t>virtualwrapper</a:t>
            </a:r>
            <a:r>
              <a:rPr lang="en-US" dirty="0">
                <a:hlinkClick r:id="rId2"/>
              </a:rPr>
              <a:t>, with </a:t>
            </a:r>
            <a:r>
              <a:rPr lang="en-US" dirty="0" err="1">
                <a:hlinkClick r:id="rId2"/>
              </a:rPr>
              <a:t>zsh</a:t>
            </a:r>
            <a:r>
              <a:rPr lang="en-US" dirty="0">
                <a:hlinkClick r:id="rId2"/>
              </a:rPr>
              <a:t> on a new machine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4CB81-D042-757D-F215-53F5E88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requirements with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34E63-EADF-4A6A-59A1-948542D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flask</a:t>
            </a:r>
          </a:p>
          <a:p>
            <a:r>
              <a:rPr lang="en-US" dirty="0"/>
              <a:t>Generate lock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freeze &gt;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Install from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0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BA46-A669-AA84-C4C8-5239BFE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 with Jinja2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308E-CA8B-7618-E2E8-48FDEA6B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variables }}, </a:t>
            </a:r>
          </a:p>
          <a:p>
            <a:r>
              <a:rPr lang="en-US" dirty="0"/>
              <a:t>{% if conditionals %}</a:t>
            </a:r>
          </a:p>
          <a:p>
            <a:r>
              <a:rPr lang="en-US" dirty="0"/>
              <a:t>{% for loops in lists %} </a:t>
            </a:r>
          </a:p>
          <a:p>
            <a:r>
              <a:rPr lang="en-US" dirty="0"/>
              <a:t>Not really a frontend / backend. This is all backend</a:t>
            </a:r>
          </a:p>
        </p:txBody>
      </p:sp>
    </p:spTree>
    <p:extLst>
      <p:ext uri="{BB962C8B-B14F-4D97-AF65-F5344CB8AC3E}">
        <p14:creationId xmlns:p14="http://schemas.microsoft.com/office/powerpoint/2010/main" val="9551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A142-554B-863D-29C9-E0BEAC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Allowance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528E-5875-F2C7-3D98-B4C3307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Webview</a:t>
            </a:r>
            <a:r>
              <a:rPr lang="en-US" dirty="0"/>
              <a:t> in front of a </a:t>
            </a:r>
            <a:r>
              <a:rPr lang="en-US" dirty="0" err="1"/>
              <a:t>db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SQLite is a </a:t>
            </a:r>
            <a:r>
              <a:rPr lang="en-US" dirty="0" err="1"/>
              <a:t>rdbms</a:t>
            </a:r>
            <a:r>
              <a:rPr lang="en-US" dirty="0"/>
              <a:t> that stores small databases in flat text files</a:t>
            </a:r>
          </a:p>
          <a:p>
            <a:pPr lvl="1"/>
            <a:r>
              <a:rPr lang="en-US" dirty="0"/>
              <a:t>Constants stored in .env file</a:t>
            </a:r>
          </a:p>
          <a:p>
            <a:r>
              <a:rPr lang="en-US" dirty="0"/>
              <a:t>People have the weirdest hobbies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7D88-F883-BD00-347B-04F7CB7D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39" y="365125"/>
            <a:ext cx="6273161" cy="35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86D-6DED-2C83-A2B3-1417CEC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HTML with jQuery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51D3-6C09-4439-7470-86AD3CA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This is a really outdated way to do this, but React / Vue / Angular require setup. This we can just use</a:t>
            </a:r>
          </a:p>
          <a:p>
            <a:r>
              <a:rPr lang="en-US" dirty="0"/>
              <a:t>Problem: Encapsulation of concerns</a:t>
            </a:r>
          </a:p>
          <a:p>
            <a:pPr lvl="1"/>
            <a:r>
              <a:rPr lang="en-US" sz="2800" dirty="0"/>
              <a:t>I don’t want my microservice drawing pictures</a:t>
            </a:r>
          </a:p>
          <a:p>
            <a:r>
              <a:rPr lang="en-US" dirty="0"/>
              <a:t>Templating: inject dynamic results into response</a:t>
            </a:r>
          </a:p>
          <a:p>
            <a:r>
              <a:rPr lang="en-US" dirty="0"/>
              <a:t>AJAX: dynamically update HTML in the 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6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F80C-8DD9-8A53-872C-D796046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40D0-C659-816D-F0D3-81B3476B7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Pure jinja2 template (font-size 3)</a:t>
            </a:r>
            <a:br>
              <a:rPr lang="en-US" dirty="0"/>
            </a:br>
            <a:r>
              <a:rPr lang="en-US" dirty="0"/>
              <a:t>Re-render index every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C998E-90A0-F049-0112-AB27C523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5962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guessTable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moveTable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Position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Color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{% for guess in guesses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color in guess[:size]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"background: {{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[color] 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result in guess[size:]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result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if win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You won in {{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guess_count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 guesses!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lose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You lose!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else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+ 1}}"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 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{% for color in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color }}"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- 1}}"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color }}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endif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6544B0-1E3F-32CB-07D7-D38D2971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dirty="0"/>
              <a:t>Jinja2 template for jQuery (font size 6)</a:t>
            </a:r>
          </a:p>
          <a:p>
            <a:pPr>
              <a:spcBef>
                <a:spcPts val="0"/>
              </a:spcBef>
            </a:pPr>
            <a:r>
              <a:rPr lang="en-US" dirty="0"/>
              <a:t>Load index once and update dynamically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9AF0D-F124-53C0-732C-E495462E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guessesTable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Position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Color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selectTable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+ 1}}"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 }}"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{% for color in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color }}"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- 1}}"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color }}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guessButton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endGameDiv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resetButton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AB5B85-8A2E-F33B-45EF-06327D5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De-Coupled Web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7CFD12-94E7-869E-E2B3-BCE18CB0BC71}"/>
              </a:ext>
            </a:extLst>
          </p:cNvPr>
          <p:cNvSpPr/>
          <p:nvPr/>
        </p:nvSpPr>
        <p:spPr>
          <a:xfrm>
            <a:off x="644109" y="3165890"/>
            <a:ext cx="234638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HTML updates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3464D-BBA7-ED89-7D10-09A461059F41}"/>
              </a:ext>
            </a:extLst>
          </p:cNvPr>
          <p:cNvSpPr/>
          <p:nvPr/>
        </p:nvSpPr>
        <p:spPr>
          <a:xfrm>
            <a:off x="3421814" y="2582155"/>
            <a:ext cx="2346385" cy="249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API calls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0402D-D0CD-6329-5FD9-9C987644B0BF}"/>
              </a:ext>
            </a:extLst>
          </p:cNvPr>
          <p:cNvSpPr/>
          <p:nvPr/>
        </p:nvSpPr>
        <p:spPr>
          <a:xfrm>
            <a:off x="6199519" y="2582155"/>
            <a:ext cx="2346385" cy="249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routes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C9949-ADB6-1A30-0668-AC553B0E8122}"/>
              </a:ext>
            </a:extLst>
          </p:cNvPr>
          <p:cNvSpPr/>
          <p:nvPr/>
        </p:nvSpPr>
        <p:spPr>
          <a:xfrm>
            <a:off x="8977224" y="3165890"/>
            <a:ext cx="234638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game logic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A14370-1325-260E-80CA-C74AD6D4D55F}"/>
              </a:ext>
            </a:extLst>
          </p:cNvPr>
          <p:cNvCxnSpPr>
            <a:cxnSpLocks/>
          </p:cNvCxnSpPr>
          <p:nvPr/>
        </p:nvCxnSpPr>
        <p:spPr>
          <a:xfrm>
            <a:off x="2990494" y="3595759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49CB4-93E5-16D9-2B30-000E858E45A5}"/>
              </a:ext>
            </a:extLst>
          </p:cNvPr>
          <p:cNvCxnSpPr>
            <a:cxnSpLocks/>
          </p:cNvCxnSpPr>
          <p:nvPr/>
        </p:nvCxnSpPr>
        <p:spPr>
          <a:xfrm>
            <a:off x="5776822" y="3595758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92C11-8AF1-39B7-C9A2-368405B03A55}"/>
              </a:ext>
            </a:extLst>
          </p:cNvPr>
          <p:cNvCxnSpPr>
            <a:cxnSpLocks/>
          </p:cNvCxnSpPr>
          <p:nvPr/>
        </p:nvCxnSpPr>
        <p:spPr>
          <a:xfrm>
            <a:off x="8545904" y="3595758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C2456E-110C-3A73-FF28-3FFDF78A9D94}"/>
              </a:ext>
            </a:extLst>
          </p:cNvPr>
          <p:cNvCxnSpPr>
            <a:cxnSpLocks/>
          </p:cNvCxnSpPr>
          <p:nvPr/>
        </p:nvCxnSpPr>
        <p:spPr>
          <a:xfrm flipH="1">
            <a:off x="8545904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8844E-12DC-E298-8817-B8CA9B64C31E}"/>
              </a:ext>
            </a:extLst>
          </p:cNvPr>
          <p:cNvCxnSpPr>
            <a:cxnSpLocks/>
          </p:cNvCxnSpPr>
          <p:nvPr/>
        </p:nvCxnSpPr>
        <p:spPr>
          <a:xfrm flipH="1">
            <a:off x="5768199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EFD8C0-B131-7CC6-020D-34D5E55B7101}"/>
              </a:ext>
            </a:extLst>
          </p:cNvPr>
          <p:cNvCxnSpPr>
            <a:cxnSpLocks/>
          </p:cNvCxnSpPr>
          <p:nvPr/>
        </p:nvCxnSpPr>
        <p:spPr>
          <a:xfrm flipH="1">
            <a:off x="2990494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D726CD-361D-98A7-B95F-465DC207515B}"/>
              </a:ext>
            </a:extLst>
          </p:cNvPr>
          <p:cNvCxnSpPr/>
          <p:nvPr/>
        </p:nvCxnSpPr>
        <p:spPr>
          <a:xfrm>
            <a:off x="5983859" y="1923688"/>
            <a:ext cx="8623" cy="380424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86A-B530-DE31-8599-6D4CD86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/ Mastermind 2 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D290-9A29-28B7-7D59-746C05A8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</a:t>
            </a:r>
          </a:p>
          <a:p>
            <a:pPr lvl="1"/>
            <a:r>
              <a:rPr lang="en-US" dirty="0"/>
              <a:t>Python model</a:t>
            </a:r>
          </a:p>
          <a:p>
            <a:pPr lvl="1"/>
            <a:r>
              <a:rPr lang="en-US" dirty="0"/>
              <a:t>jinja2 template (blank for pure backend mastermind)</a:t>
            </a:r>
          </a:p>
          <a:p>
            <a:pPr lvl="1"/>
            <a:r>
              <a:rPr lang="en-US" dirty="0"/>
              <a:t>app.py with all Flask removed</a:t>
            </a:r>
          </a:p>
          <a:p>
            <a:pPr lvl="1"/>
            <a:r>
              <a:rPr lang="en-US" dirty="0" err="1"/>
              <a:t>js</a:t>
            </a:r>
            <a:r>
              <a:rPr lang="en-US" dirty="0"/>
              <a:t> view with API calls unimplemented</a:t>
            </a:r>
          </a:p>
          <a:p>
            <a:r>
              <a:rPr lang="en-US" dirty="0"/>
              <a:t>Go nuts. Pair programming encouraged</a:t>
            </a:r>
          </a:p>
        </p:txBody>
      </p:sp>
    </p:spTree>
    <p:extLst>
      <p:ext uri="{BB962C8B-B14F-4D97-AF65-F5344CB8AC3E}">
        <p14:creationId xmlns:p14="http://schemas.microsoft.com/office/powerpoint/2010/main" val="31326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426-DCD5-06A4-1596-E659DB46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E037-A93D-D87F-C428-179F687F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project ideas</a:t>
            </a:r>
          </a:p>
          <a:p>
            <a:pPr lvl="1"/>
            <a:r>
              <a:rPr lang="en-US" sz="2800" dirty="0"/>
              <a:t>Simple paragraph. </a:t>
            </a:r>
          </a:p>
          <a:p>
            <a:pPr lvl="2"/>
            <a:r>
              <a:rPr lang="en-US" sz="2800" dirty="0"/>
              <a:t>What’s it going to do. </a:t>
            </a:r>
          </a:p>
          <a:p>
            <a:pPr lvl="2"/>
            <a:r>
              <a:rPr lang="en-US" sz="2800" dirty="0"/>
              <a:t>What 2 APIs will you look for. </a:t>
            </a:r>
          </a:p>
          <a:p>
            <a:pPr lvl="2"/>
            <a:r>
              <a:rPr lang="en-US" sz="2800" dirty="0"/>
              <a:t>Do you know what you’ll use the DB for?</a:t>
            </a:r>
          </a:p>
          <a:p>
            <a:pPr lvl="3"/>
            <a:r>
              <a:rPr lang="en-US" sz="2800" dirty="0"/>
              <a:t>You can always do users</a:t>
            </a:r>
          </a:p>
          <a:p>
            <a:pPr lvl="2"/>
            <a:r>
              <a:rPr lang="en-US" sz="2800" dirty="0"/>
              <a:t>Any idea what tech stack you’ll use?</a:t>
            </a:r>
          </a:p>
          <a:p>
            <a:pPr lvl="3"/>
            <a:r>
              <a:rPr lang="en-US" sz="2800" dirty="0"/>
              <a:t>It’s ok if the answer is no</a:t>
            </a:r>
          </a:p>
        </p:txBody>
      </p:sp>
    </p:spTree>
    <p:extLst>
      <p:ext uri="{BB962C8B-B14F-4D97-AF65-F5344CB8AC3E}">
        <p14:creationId xmlns:p14="http://schemas.microsoft.com/office/powerpoint/2010/main" val="328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53588-7E62-25DE-3F4B-0660BBFBA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F63AF-7154-3479-F79F-C819EE7E2865}"/>
              </a:ext>
            </a:extLst>
          </p:cNvPr>
          <p:cNvSpPr txBox="1"/>
          <p:nvPr/>
        </p:nvSpPr>
        <p:spPr>
          <a:xfrm>
            <a:off x="6096000" y="5421086"/>
            <a:ext cx="4470598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Web Server </a:t>
            </a:r>
            <a:b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Gateway Interface?</a:t>
            </a:r>
          </a:p>
        </p:txBody>
      </p:sp>
    </p:spTree>
    <p:extLst>
      <p:ext uri="{BB962C8B-B14F-4D97-AF65-F5344CB8AC3E}">
        <p14:creationId xmlns:p14="http://schemas.microsoft.com/office/powerpoint/2010/main" val="20733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00A-ED24-3007-5AE8-0896244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A424-D5B6-C477-A2BA-4E324648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micro web framework</a:t>
            </a:r>
          </a:p>
          <a:p>
            <a:r>
              <a:rPr lang="en-US" dirty="0"/>
              <a:t>It generates http responses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17358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734D4-7CB5-9F36-8D8A-014E892DDAF9}"/>
                  </a:ext>
                </a:extLst>
              </p14:cNvPr>
              <p14:cNvContentPartPr/>
              <p14:nvPr/>
            </p14:nvContentPartPr>
            <p14:xfrm>
              <a:off x="825480" y="293760"/>
              <a:ext cx="10614960" cy="65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734D4-7CB5-9F36-8D8A-014E892DD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20" y="284400"/>
                <a:ext cx="10633680" cy="65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7CC440-D7AE-0A34-2D37-4CF29308F2CC}"/>
                  </a:ext>
                </a:extLst>
              </p14:cNvPr>
              <p14:cNvContentPartPr/>
              <p14:nvPr/>
            </p14:nvContentPartPr>
            <p14:xfrm>
              <a:off x="3119760" y="3240360"/>
              <a:ext cx="8424000" cy="346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7CC440-D7AE-0A34-2D37-4CF29308F2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0400" y="3231000"/>
                <a:ext cx="8442720" cy="34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5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A1C4CF-E33D-ACBA-8DEA-173ADAAEC720}"/>
                  </a:ext>
                </a:extLst>
              </p14:cNvPr>
              <p14:cNvContentPartPr/>
              <p14:nvPr/>
            </p14:nvContentPartPr>
            <p14:xfrm>
              <a:off x="1037880" y="455760"/>
              <a:ext cx="10853640" cy="637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A1C4CF-E33D-ACBA-8DEA-173ADAAEC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520" y="446400"/>
                <a:ext cx="10872360" cy="63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1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C7A-4113-5FBF-310E-F14D21E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9299CC-3567-34A4-19C4-5684417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.logger.info(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run me from the command line: &lt;flask --app main run&gt; or &lt;python app.py&gt;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         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9D57-08E9-C23F-EC7D-E61CCD24E3A1}"/>
              </a:ext>
            </a:extLst>
          </p:cNvPr>
          <p:cNvSpPr txBox="1"/>
          <p:nvPr/>
        </p:nvSpPr>
        <p:spPr>
          <a:xfrm>
            <a:off x="4304581" y="233914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BF7313-0593-2941-28CB-36CF035FA66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37094" y="2424023"/>
            <a:ext cx="2967487" cy="207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12FE7B-3AF2-4E1D-5BC7-3056833DC30D}"/>
              </a:ext>
            </a:extLst>
          </p:cNvPr>
          <p:cNvCxnSpPr>
            <a:cxnSpLocks/>
          </p:cNvCxnSpPr>
          <p:nvPr/>
        </p:nvCxnSpPr>
        <p:spPr>
          <a:xfrm flipH="1">
            <a:off x="1337094" y="2631533"/>
            <a:ext cx="2967487" cy="37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672DE-5E5A-5B82-1814-1C7DC3894188}"/>
              </a:ext>
            </a:extLst>
          </p:cNvPr>
          <p:cNvCxnSpPr>
            <a:cxnSpLocks/>
          </p:cNvCxnSpPr>
          <p:nvPr/>
        </p:nvCxnSpPr>
        <p:spPr>
          <a:xfrm flipH="1">
            <a:off x="1595887" y="2648717"/>
            <a:ext cx="2708694" cy="89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460A9B-AE01-2523-22BD-CD0C5AFDF4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95887" y="2631534"/>
            <a:ext cx="2708694" cy="306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A56917-592F-7664-5558-7DA4B6511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3963"/>
            <a:ext cx="5181600" cy="2754662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82C697-4966-6168-EF70-D9FF23C85765}"/>
              </a:ext>
            </a:extLst>
          </p:cNvPr>
          <p:cNvSpPr txBox="1"/>
          <p:nvPr/>
        </p:nvSpPr>
        <p:spPr>
          <a:xfrm>
            <a:off x="4654944" y="3641692"/>
            <a:ext cx="91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C90561-AAF4-33E5-831E-338739E4D767}"/>
              </a:ext>
            </a:extLst>
          </p:cNvPr>
          <p:cNvCxnSpPr>
            <a:cxnSpLocks/>
          </p:cNvCxnSpPr>
          <p:nvPr/>
        </p:nvCxnSpPr>
        <p:spPr>
          <a:xfrm flipH="1">
            <a:off x="2375647" y="4001294"/>
            <a:ext cx="2279297" cy="1696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CDCC-98A9-5B90-A9C3-4E03702FD18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65963" y="3539502"/>
            <a:ext cx="2753284" cy="3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E7235B-34EF-89A2-D02C-356197508C48}"/>
              </a:ext>
            </a:extLst>
          </p:cNvPr>
          <p:cNvSpPr txBox="1"/>
          <p:nvPr/>
        </p:nvSpPr>
        <p:spPr>
          <a:xfrm>
            <a:off x="6976402" y="1477341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route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2F60FD-EB44-7297-E545-AC7E8D3DF3CF}"/>
              </a:ext>
            </a:extLst>
          </p:cNvPr>
          <p:cNvCxnSpPr>
            <a:cxnSpLocks/>
          </p:cNvCxnSpPr>
          <p:nvPr/>
        </p:nvCxnSpPr>
        <p:spPr>
          <a:xfrm flipH="1">
            <a:off x="2922494" y="1836943"/>
            <a:ext cx="4053908" cy="114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0D8B48-0329-7B91-94DD-D366DB6C597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066957" y="1769729"/>
            <a:ext cx="1686643" cy="165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8" grpId="0"/>
      <p:bldP spid="28" grpId="1"/>
      <p:bldP spid="35" grpId="0"/>
      <p:bldP spid="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E193-198A-FFF8-4379-0E55D7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E7D9-746D-94FD-EEFD-56E8CFF0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__init__.py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utils.py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logger.py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webapp_model.py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static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css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style.css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javascript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webappView.js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images / assets / whatever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templates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index.html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app.py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requirements.txt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</a:t>
            </a:r>
            <a:r>
              <a:rPr lang="en-US" sz="1100" dirty="0" err="1">
                <a:latin typeface="Consolas" panose="020B0609020204030204" pitchFamily="49" charset="0"/>
              </a:rPr>
              <a:t>requirements.lock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7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67281-F5B5-40F9-A851-A5308C26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Requirements.*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270A2-3895-6164-5FDD-A88A301D3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level requirements for a human</a:t>
            </a:r>
          </a:p>
          <a:p>
            <a:r>
              <a:rPr lang="en-US" dirty="0"/>
              <a:t>requirements.txt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A9B33A-CDA8-5A50-A8D5-3F43EBC4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2.2.3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3E454E-722E-AB13-008A-E1F0FACF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requirements for deployment</a:t>
            </a:r>
          </a:p>
          <a:p>
            <a:r>
              <a:rPr lang="en-US" dirty="0" err="1"/>
              <a:t>requirements.lock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92E55E-EC1B-C08E-8343-22AAE698E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click==8.1.3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Flask==2.2.3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importlib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-metadata==6.0.0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itsdangerous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Jinja2==3.1.2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MarkupSafe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-connector-python==8.0.32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protobuf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==3.20.3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Werkzeug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zipp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==3.15.0</a:t>
            </a:r>
          </a:p>
        </p:txBody>
      </p:sp>
    </p:spTree>
    <p:extLst>
      <p:ext uri="{BB962C8B-B14F-4D97-AF65-F5344CB8AC3E}">
        <p14:creationId xmlns:p14="http://schemas.microsoft.com/office/powerpoint/2010/main" val="351757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1318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Impact</vt:lpstr>
      <vt:lpstr>Office Theme</vt:lpstr>
      <vt:lpstr>Flask App In-Class Exercise</vt:lpstr>
      <vt:lpstr>Tomorrow</vt:lpstr>
      <vt:lpstr>PowerPoint Presentation</vt:lpstr>
      <vt:lpstr>What is Flask?</vt:lpstr>
      <vt:lpstr>PowerPoint Presentation</vt:lpstr>
      <vt:lpstr>PowerPoint Presentation</vt:lpstr>
      <vt:lpstr>Anatomy of hello world</vt:lpstr>
      <vt:lpstr>Layout of a flask app</vt:lpstr>
      <vt:lpstr>Requirements.*</vt:lpstr>
      <vt:lpstr>Virtualenvs</vt:lpstr>
      <vt:lpstr>But just do this</vt:lpstr>
      <vt:lpstr>Installing requirements with pip </vt:lpstr>
      <vt:lpstr>Injecting HTML with Jinja2 templates</vt:lpstr>
      <vt:lpstr>Allowance app</vt:lpstr>
      <vt:lpstr>Dynamic HTML with jQuery*</vt:lpstr>
      <vt:lpstr>Mastermind</vt:lpstr>
      <vt:lpstr>De-Coupled Web Architecture</vt:lpstr>
      <vt:lpstr>Concentration / Mastermind 2 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Pipelines</dc:title>
  <dc:creator>Golbus, Peter B.</dc:creator>
  <cp:lastModifiedBy>tiger milionaire</cp:lastModifiedBy>
  <cp:revision>43</cp:revision>
  <dcterms:created xsi:type="dcterms:W3CDTF">2023-03-31T17:19:26Z</dcterms:created>
  <dcterms:modified xsi:type="dcterms:W3CDTF">2024-02-15T18:10:09Z</dcterms:modified>
</cp:coreProperties>
</file>